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glb" ContentType="model/gltf.binary"/>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4"/>
  </p:sldMasterIdLst>
  <p:notesMasterIdLst>
    <p:notesMasterId r:id="rId47"/>
  </p:notesMasterIdLst>
  <p:sldIdLst>
    <p:sldId id="401" r:id="rId5"/>
    <p:sldId id="503" r:id="rId6"/>
    <p:sldId id="259" r:id="rId7"/>
    <p:sldId id="262" r:id="rId8"/>
    <p:sldId id="379" r:id="rId9"/>
    <p:sldId id="383" r:id="rId10"/>
    <p:sldId id="385" r:id="rId11"/>
    <p:sldId id="380" r:id="rId12"/>
    <p:sldId id="384" r:id="rId13"/>
    <p:sldId id="382" r:id="rId14"/>
    <p:sldId id="381" r:id="rId15"/>
    <p:sldId id="388" r:id="rId16"/>
    <p:sldId id="264" r:id="rId17"/>
    <p:sldId id="386" r:id="rId18"/>
    <p:sldId id="263" r:id="rId19"/>
    <p:sldId id="265" r:id="rId20"/>
    <p:sldId id="266" r:id="rId21"/>
    <p:sldId id="387" r:id="rId22"/>
    <p:sldId id="389" r:id="rId23"/>
    <p:sldId id="391" r:id="rId24"/>
    <p:sldId id="390" r:id="rId25"/>
    <p:sldId id="392" r:id="rId26"/>
    <p:sldId id="393" r:id="rId27"/>
    <p:sldId id="394" r:id="rId28"/>
    <p:sldId id="396" r:id="rId29"/>
    <p:sldId id="397" r:id="rId30"/>
    <p:sldId id="398" r:id="rId31"/>
    <p:sldId id="399" r:id="rId32"/>
    <p:sldId id="395" r:id="rId33"/>
    <p:sldId id="267" r:id="rId34"/>
    <p:sldId id="268" r:id="rId35"/>
    <p:sldId id="269" r:id="rId36"/>
    <p:sldId id="274" r:id="rId37"/>
    <p:sldId id="275" r:id="rId38"/>
    <p:sldId id="270" r:id="rId39"/>
    <p:sldId id="271" r:id="rId40"/>
    <p:sldId id="272" r:id="rId41"/>
    <p:sldId id="400" r:id="rId42"/>
    <p:sldId id="273" r:id="rId43"/>
    <p:sldId id="276" r:id="rId44"/>
    <p:sldId id="506" r:id="rId45"/>
    <p:sldId id="505" r:id="rId46"/>
  </p:sldIdLst>
  <p:sldSz cx="12192000" cy="6858000"/>
  <p:notesSz cx="6858000" cy="9144000"/>
  <p:custShowLst>
    <p:custShow name="Presenter Screen" id="0">
      <p:sldLst>
        <p:sld r:id="rId24"/>
        <p:sld r:id="rId25"/>
        <p:sld r:id="rId26"/>
        <p:sld r:id="rId27"/>
        <p:sld r:id="rId28"/>
        <p:sld r:id="rId29"/>
        <p:sld r:id="rId30"/>
        <p:sld r:id="rId31"/>
        <p:sld r:id="rId32"/>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lp desk" initials="hd" lastIdx="1" clrIdx="0">
    <p:extLst>
      <p:ext uri="{19B8F6BF-5375-455C-9EA6-DF929625EA0E}">
        <p15:presenceInfo xmlns:p15="http://schemas.microsoft.com/office/powerpoint/2012/main" userId="help des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ED"/>
    <a:srgbClr val="861B18"/>
    <a:srgbClr val="CE2925"/>
    <a:srgbClr val="9A470E"/>
    <a:srgbClr val="D844B8"/>
    <a:srgbClr val="F1F8EC"/>
    <a:srgbClr val="BDFFDB"/>
    <a:srgbClr val="B7472A"/>
    <a:srgbClr val="FEF8F4"/>
    <a:srgbClr val="FBF9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59" autoAdjust="0"/>
    <p:restoredTop sz="87303" autoAdjust="0"/>
  </p:normalViewPr>
  <p:slideViewPr>
    <p:cSldViewPr snapToGrid="0">
      <p:cViewPr varScale="1">
        <p:scale>
          <a:sx n="95" d="100"/>
          <a:sy n="95" d="100"/>
        </p:scale>
        <p:origin x="149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E2A54ADA-5BEC-4257-84E8-4E50D3E3881F}"/>
    <pc:docChg chg="modSld">
      <pc:chgData name="help desk" userId="076106f8-e622-4bba-bf8d-41b4b1aaf204" providerId="ADAL" clId="{E2A54ADA-5BEC-4257-84E8-4E50D3E3881F}" dt="2026-08-06T20:20:11.301" v="0"/>
      <pc:docMkLst>
        <pc:docMk/>
      </pc:docMkLst>
      <pc:sldChg chg="modAnim">
        <pc:chgData name="help desk" userId="076106f8-e622-4bba-bf8d-41b4b1aaf204" providerId="ADAL" clId="{E2A54ADA-5BEC-4257-84E8-4E50D3E3881F}" dt="2026-08-06T20:20:11.301" v="0"/>
        <pc:sldMkLst>
          <pc:docMk/>
          <pc:sldMk cId="1550826319" sldId="386"/>
        </pc:sldMkLst>
      </pc:sldChg>
    </pc:docChg>
  </pc:docChgLst>
  <pc:docChgLst>
    <pc:chgData name="help desk" userId="076106f8-e622-4bba-bf8d-41b4b1aaf204" providerId="ADAL" clId="{0698CDFC-A41A-4D9E-88D7-A2F71815F9EF}"/>
    <pc:docChg chg="undo redo custSel addSld delSld modSld">
      <pc:chgData name="help desk" userId="076106f8-e622-4bba-bf8d-41b4b1aaf204" providerId="ADAL" clId="{0698CDFC-A41A-4D9E-88D7-A2F71815F9EF}" dt="2025-02-05T14:49:50.974" v="637" actId="1076"/>
      <pc:docMkLst>
        <pc:docMk/>
      </pc:docMkLst>
      <pc:sldChg chg="addSp delSp modSp mod">
        <pc:chgData name="help desk" userId="076106f8-e622-4bba-bf8d-41b4b1aaf204" providerId="ADAL" clId="{0698CDFC-A41A-4D9E-88D7-A2F71815F9EF}" dt="2025-02-05T14:49:50.974" v="637" actId="1076"/>
        <pc:sldMkLst>
          <pc:docMk/>
          <pc:sldMk cId="2847858403" sldId="257"/>
        </pc:sldMkLst>
        <pc:spChg chg="del mod">
          <ac:chgData name="help desk" userId="076106f8-e622-4bba-bf8d-41b4b1aaf204" providerId="ADAL" clId="{0698CDFC-A41A-4D9E-88D7-A2F71815F9EF}" dt="2025-01-27T15:13:18.940" v="593" actId="478"/>
          <ac:spMkLst>
            <pc:docMk/>
            <pc:sldMk cId="2847858403" sldId="257"/>
            <ac:spMk id="2" creationId="{00000000-0000-0000-0000-000000000000}"/>
          </ac:spMkLst>
        </pc:spChg>
        <pc:spChg chg="mod">
          <ac:chgData name="help desk" userId="076106f8-e622-4bba-bf8d-41b4b1aaf204" providerId="ADAL" clId="{0698CDFC-A41A-4D9E-88D7-A2F71815F9EF}" dt="2025-02-05T14:49:50.974" v="637" actId="1076"/>
          <ac:spMkLst>
            <pc:docMk/>
            <pc:sldMk cId="2847858403" sldId="257"/>
            <ac:spMk id="5" creationId="{00000000-0000-0000-0000-000000000000}"/>
          </ac:spMkLst>
        </pc:spChg>
        <pc:spChg chg="add mod">
          <ac:chgData name="help desk" userId="076106f8-e622-4bba-bf8d-41b4b1aaf204" providerId="ADAL" clId="{0698CDFC-A41A-4D9E-88D7-A2F71815F9EF}" dt="2025-01-27T15:13:16.188" v="592" actId="1076"/>
          <ac:spMkLst>
            <pc:docMk/>
            <pc:sldMk cId="2847858403" sldId="257"/>
            <ac:spMk id="6" creationId="{02425E9B-1689-4239-A55C-ACCA72AB1FB6}"/>
          </ac:spMkLst>
        </pc:spChg>
        <pc:graphicFrameChg chg="add del mod">
          <ac:chgData name="help desk" userId="076106f8-e622-4bba-bf8d-41b4b1aaf204" providerId="ADAL" clId="{0698CDFC-A41A-4D9E-88D7-A2F71815F9EF}" dt="2025-01-14T21:49:38.116" v="579" actId="478"/>
          <ac:graphicFrameMkLst>
            <pc:docMk/>
            <pc:sldMk cId="2847858403" sldId="257"/>
            <ac:graphicFrameMk id="3" creationId="{0690CD1F-CAA9-440B-912D-4B1574A88380}"/>
          </ac:graphicFrameMkLst>
        </pc:graphicFrameChg>
      </pc:sldChg>
      <pc:sldChg chg="addSp delSp modSp mod delAnim modAnim">
        <pc:chgData name="help desk" userId="076106f8-e622-4bba-bf8d-41b4b1aaf204" providerId="ADAL" clId="{0698CDFC-A41A-4D9E-88D7-A2F71815F9EF}" dt="2025-02-04T21:24:59.566" v="597" actId="1076"/>
        <pc:sldMkLst>
          <pc:docMk/>
          <pc:sldMk cId="3443636487" sldId="259"/>
        </pc:sldMkLst>
        <pc:spChg chg="del">
          <ac:chgData name="help desk" userId="076106f8-e622-4bba-bf8d-41b4b1aaf204" providerId="ADAL" clId="{0698CDFC-A41A-4D9E-88D7-A2F71815F9EF}" dt="2025-01-08T19:41:41.729" v="21" actId="21"/>
          <ac:spMkLst>
            <pc:docMk/>
            <pc:sldMk cId="3443636487" sldId="259"/>
            <ac:spMk id="2" creationId="{13F5147A-19D2-431D-B32B-070BF8FD9CC5}"/>
          </ac:spMkLst>
        </pc:spChg>
        <pc:spChg chg="add mod">
          <ac:chgData name="help desk" userId="076106f8-e622-4bba-bf8d-41b4b1aaf204" providerId="ADAL" clId="{0698CDFC-A41A-4D9E-88D7-A2F71815F9EF}" dt="2025-01-08T19:55:51.640" v="220" actId="6549"/>
          <ac:spMkLst>
            <pc:docMk/>
            <pc:sldMk cId="3443636487" sldId="259"/>
            <ac:spMk id="3" creationId="{AC9D8167-B768-4CF2-93F5-25342DE432E0}"/>
          </ac:spMkLst>
        </pc:spChg>
        <pc:spChg chg="del">
          <ac:chgData name="help desk" userId="076106f8-e622-4bba-bf8d-41b4b1aaf204" providerId="ADAL" clId="{0698CDFC-A41A-4D9E-88D7-A2F71815F9EF}" dt="2025-01-08T19:41:41.729" v="21" actId="21"/>
          <ac:spMkLst>
            <pc:docMk/>
            <pc:sldMk cId="3443636487" sldId="259"/>
            <ac:spMk id="9" creationId="{77F9C429-5865-4CED-AD9D-00AD194ABA98}"/>
          </ac:spMkLst>
        </pc:spChg>
        <pc:spChg chg="del">
          <ac:chgData name="help desk" userId="076106f8-e622-4bba-bf8d-41b4b1aaf204" providerId="ADAL" clId="{0698CDFC-A41A-4D9E-88D7-A2F71815F9EF}" dt="2025-01-08T19:41:41.729" v="21" actId="21"/>
          <ac:spMkLst>
            <pc:docMk/>
            <pc:sldMk cId="3443636487" sldId="259"/>
            <ac:spMk id="10" creationId="{1A5DB8FF-8364-4A30-A0D3-7A747E8A5091}"/>
          </ac:spMkLst>
        </pc:spChg>
        <pc:spChg chg="del">
          <ac:chgData name="help desk" userId="076106f8-e622-4bba-bf8d-41b4b1aaf204" providerId="ADAL" clId="{0698CDFC-A41A-4D9E-88D7-A2F71815F9EF}" dt="2025-01-08T19:41:41.729" v="21" actId="21"/>
          <ac:spMkLst>
            <pc:docMk/>
            <pc:sldMk cId="3443636487" sldId="259"/>
            <ac:spMk id="11" creationId="{32957D60-C72D-40BF-9D92-A7D4CA2CC327}"/>
          </ac:spMkLst>
        </pc:spChg>
        <pc:spChg chg="del">
          <ac:chgData name="help desk" userId="076106f8-e622-4bba-bf8d-41b4b1aaf204" providerId="ADAL" clId="{0698CDFC-A41A-4D9E-88D7-A2F71815F9EF}" dt="2025-01-08T19:41:41.729" v="21" actId="21"/>
          <ac:spMkLst>
            <pc:docMk/>
            <pc:sldMk cId="3443636487" sldId="259"/>
            <ac:spMk id="12" creationId="{41F99DB1-F775-4F04-948C-C6881D3636DC}"/>
          </ac:spMkLst>
        </pc:spChg>
        <pc:spChg chg="del">
          <ac:chgData name="help desk" userId="076106f8-e622-4bba-bf8d-41b4b1aaf204" providerId="ADAL" clId="{0698CDFC-A41A-4D9E-88D7-A2F71815F9EF}" dt="2025-01-08T19:41:41.729" v="21" actId="21"/>
          <ac:spMkLst>
            <pc:docMk/>
            <pc:sldMk cId="3443636487" sldId="259"/>
            <ac:spMk id="13" creationId="{A7A432B3-960D-4E4B-B2F9-AA3CAD5801FB}"/>
          </ac:spMkLst>
        </pc:spChg>
        <pc:spChg chg="del">
          <ac:chgData name="help desk" userId="076106f8-e622-4bba-bf8d-41b4b1aaf204" providerId="ADAL" clId="{0698CDFC-A41A-4D9E-88D7-A2F71815F9EF}" dt="2025-01-08T19:41:41.729" v="21" actId="21"/>
          <ac:spMkLst>
            <pc:docMk/>
            <pc:sldMk cId="3443636487" sldId="259"/>
            <ac:spMk id="14" creationId="{B5380565-E8D6-4D28-B019-51601301A342}"/>
          </ac:spMkLst>
        </pc:spChg>
        <pc:spChg chg="del">
          <ac:chgData name="help desk" userId="076106f8-e622-4bba-bf8d-41b4b1aaf204" providerId="ADAL" clId="{0698CDFC-A41A-4D9E-88D7-A2F71815F9EF}" dt="2025-01-08T19:41:41.729" v="21" actId="21"/>
          <ac:spMkLst>
            <pc:docMk/>
            <pc:sldMk cId="3443636487" sldId="259"/>
            <ac:spMk id="16" creationId="{54EFA72E-8B7A-4A6A-9CE5-BDDF16844B78}"/>
          </ac:spMkLst>
        </pc:spChg>
        <pc:spChg chg="del">
          <ac:chgData name="help desk" userId="076106f8-e622-4bba-bf8d-41b4b1aaf204" providerId="ADAL" clId="{0698CDFC-A41A-4D9E-88D7-A2F71815F9EF}" dt="2025-01-08T19:41:41.729" v="21" actId="21"/>
          <ac:spMkLst>
            <pc:docMk/>
            <pc:sldMk cId="3443636487" sldId="259"/>
            <ac:spMk id="17" creationId="{FFB49E7E-9FA0-4760-83B6-2F0E3AF38BE8}"/>
          </ac:spMkLst>
        </pc:spChg>
        <pc:spChg chg="del">
          <ac:chgData name="help desk" userId="076106f8-e622-4bba-bf8d-41b4b1aaf204" providerId="ADAL" clId="{0698CDFC-A41A-4D9E-88D7-A2F71815F9EF}" dt="2025-01-08T19:41:41.729" v="21" actId="21"/>
          <ac:spMkLst>
            <pc:docMk/>
            <pc:sldMk cId="3443636487" sldId="259"/>
            <ac:spMk id="18" creationId="{05D86363-2692-447C-AD0E-3FB7EDEC7BED}"/>
          </ac:spMkLst>
        </pc:spChg>
        <pc:spChg chg="del">
          <ac:chgData name="help desk" userId="076106f8-e622-4bba-bf8d-41b4b1aaf204" providerId="ADAL" clId="{0698CDFC-A41A-4D9E-88D7-A2F71815F9EF}" dt="2025-01-08T19:41:41.729" v="21" actId="21"/>
          <ac:spMkLst>
            <pc:docMk/>
            <pc:sldMk cId="3443636487" sldId="259"/>
            <ac:spMk id="19" creationId="{F2BF710E-D23B-4848-B547-C1918AE75097}"/>
          </ac:spMkLst>
        </pc:spChg>
        <pc:spChg chg="del">
          <ac:chgData name="help desk" userId="076106f8-e622-4bba-bf8d-41b4b1aaf204" providerId="ADAL" clId="{0698CDFC-A41A-4D9E-88D7-A2F71815F9EF}" dt="2025-01-08T19:41:41.729" v="21" actId="21"/>
          <ac:spMkLst>
            <pc:docMk/>
            <pc:sldMk cId="3443636487" sldId="259"/>
            <ac:spMk id="20" creationId="{DC736F04-BE74-4850-9152-0D1D80066BBF}"/>
          </ac:spMkLst>
        </pc:spChg>
        <pc:spChg chg="del">
          <ac:chgData name="help desk" userId="076106f8-e622-4bba-bf8d-41b4b1aaf204" providerId="ADAL" clId="{0698CDFC-A41A-4D9E-88D7-A2F71815F9EF}" dt="2025-01-08T19:41:41.729" v="21" actId="21"/>
          <ac:spMkLst>
            <pc:docMk/>
            <pc:sldMk cId="3443636487" sldId="259"/>
            <ac:spMk id="21" creationId="{5E27347C-84C2-4C1C-A9F1-D5FF2FF3172E}"/>
          </ac:spMkLst>
        </pc:spChg>
        <pc:spChg chg="add mod">
          <ac:chgData name="help desk" userId="076106f8-e622-4bba-bf8d-41b4b1aaf204" providerId="ADAL" clId="{0698CDFC-A41A-4D9E-88D7-A2F71815F9EF}" dt="2025-01-08T19:55:50.452" v="219" actId="6549"/>
          <ac:spMkLst>
            <pc:docMk/>
            <pc:sldMk cId="3443636487" sldId="259"/>
            <ac:spMk id="22" creationId="{6C83EA10-AD72-4F53-A5B6-A7425B5081B4}"/>
          </ac:spMkLst>
        </pc:spChg>
        <pc:spChg chg="add mod">
          <ac:chgData name="help desk" userId="076106f8-e622-4bba-bf8d-41b4b1aaf204" providerId="ADAL" clId="{0698CDFC-A41A-4D9E-88D7-A2F71815F9EF}" dt="2025-01-08T19:55:49.681" v="218" actId="6549"/>
          <ac:spMkLst>
            <pc:docMk/>
            <pc:sldMk cId="3443636487" sldId="259"/>
            <ac:spMk id="23" creationId="{3DB46CAD-079C-4716-B399-D52F0F522A75}"/>
          </ac:spMkLst>
        </pc:spChg>
        <pc:spChg chg="add mod">
          <ac:chgData name="help desk" userId="076106f8-e622-4bba-bf8d-41b4b1aaf204" providerId="ADAL" clId="{0698CDFC-A41A-4D9E-88D7-A2F71815F9EF}" dt="2025-01-08T19:51:56.660" v="159" actId="20577"/>
          <ac:spMkLst>
            <pc:docMk/>
            <pc:sldMk cId="3443636487" sldId="259"/>
            <ac:spMk id="24" creationId="{EBEC379F-9642-495B-B9DB-DEAF3815FFFE}"/>
          </ac:spMkLst>
        </pc:spChg>
        <pc:spChg chg="add mod">
          <ac:chgData name="help desk" userId="076106f8-e622-4bba-bf8d-41b4b1aaf204" providerId="ADAL" clId="{0698CDFC-A41A-4D9E-88D7-A2F71815F9EF}" dt="2025-01-08T19:52:49.821" v="164" actId="6549"/>
          <ac:spMkLst>
            <pc:docMk/>
            <pc:sldMk cId="3443636487" sldId="259"/>
            <ac:spMk id="25" creationId="{0520247A-AC99-408B-A693-CB398663175C}"/>
          </ac:spMkLst>
        </pc:spChg>
        <pc:spChg chg="add mod">
          <ac:chgData name="help desk" userId="076106f8-e622-4bba-bf8d-41b4b1aaf204" providerId="ADAL" clId="{0698CDFC-A41A-4D9E-88D7-A2F71815F9EF}" dt="2025-02-04T21:24:59.566" v="597" actId="1076"/>
          <ac:spMkLst>
            <pc:docMk/>
            <pc:sldMk cId="3443636487" sldId="259"/>
            <ac:spMk id="26" creationId="{3239107E-8E72-4BAD-A994-B3D88FFEDDC6}"/>
          </ac:spMkLst>
        </pc:spChg>
        <pc:spChg chg="add mod">
          <ac:chgData name="help desk" userId="076106f8-e622-4bba-bf8d-41b4b1aaf204" providerId="ADAL" clId="{0698CDFC-A41A-4D9E-88D7-A2F71815F9EF}" dt="2025-01-08T19:54:06.655" v="176" actId="20577"/>
          <ac:spMkLst>
            <pc:docMk/>
            <pc:sldMk cId="3443636487" sldId="259"/>
            <ac:spMk id="27" creationId="{F1FCA30C-727C-41C5-940E-C5070E7E0CBC}"/>
          </ac:spMkLst>
        </pc:spChg>
        <pc:spChg chg="add mod">
          <ac:chgData name="help desk" userId="076106f8-e622-4bba-bf8d-41b4b1aaf204" providerId="ADAL" clId="{0698CDFC-A41A-4D9E-88D7-A2F71815F9EF}" dt="2025-01-08T20:08:07.483" v="336" actId="1076"/>
          <ac:spMkLst>
            <pc:docMk/>
            <pc:sldMk cId="3443636487" sldId="259"/>
            <ac:spMk id="28" creationId="{FE8F7B5C-66E4-470D-B48B-BA67B4E9423F}"/>
          </ac:spMkLst>
        </pc:spChg>
        <pc:spChg chg="add mod">
          <ac:chgData name="help desk" userId="076106f8-e622-4bba-bf8d-41b4b1aaf204" providerId="ADAL" clId="{0698CDFC-A41A-4D9E-88D7-A2F71815F9EF}" dt="2025-01-08T20:08:07.483" v="336" actId="1076"/>
          <ac:spMkLst>
            <pc:docMk/>
            <pc:sldMk cId="3443636487" sldId="259"/>
            <ac:spMk id="29" creationId="{53BB8A79-2C06-49DA-89D4-541C9BBDDF38}"/>
          </ac:spMkLst>
        </pc:spChg>
        <pc:spChg chg="add mod">
          <ac:chgData name="help desk" userId="076106f8-e622-4bba-bf8d-41b4b1aaf204" providerId="ADAL" clId="{0698CDFC-A41A-4D9E-88D7-A2F71815F9EF}" dt="2025-01-08T20:21:22.653" v="367" actId="6549"/>
          <ac:spMkLst>
            <pc:docMk/>
            <pc:sldMk cId="3443636487" sldId="259"/>
            <ac:spMk id="30" creationId="{A834C12F-FE17-4FE7-AAFE-479244284B01}"/>
          </ac:spMkLst>
        </pc:spChg>
        <pc:spChg chg="add mod">
          <ac:chgData name="help desk" userId="076106f8-e622-4bba-bf8d-41b4b1aaf204" providerId="ADAL" clId="{0698CDFC-A41A-4D9E-88D7-A2F71815F9EF}" dt="2025-01-08T20:08:07.483" v="336" actId="1076"/>
          <ac:spMkLst>
            <pc:docMk/>
            <pc:sldMk cId="3443636487" sldId="259"/>
            <ac:spMk id="31" creationId="{2C886349-3EA3-4F02-902F-E650F891C9A2}"/>
          </ac:spMkLst>
        </pc:spChg>
        <pc:spChg chg="add mod">
          <ac:chgData name="help desk" userId="076106f8-e622-4bba-bf8d-41b4b1aaf204" providerId="ADAL" clId="{0698CDFC-A41A-4D9E-88D7-A2F71815F9EF}" dt="2025-01-08T20:08:07.483" v="336" actId="1076"/>
          <ac:spMkLst>
            <pc:docMk/>
            <pc:sldMk cId="3443636487" sldId="259"/>
            <ac:spMk id="32" creationId="{CFF749EE-D916-4E92-8777-86C1C5D2A50C}"/>
          </ac:spMkLst>
        </pc:spChg>
        <pc:spChg chg="add mod">
          <ac:chgData name="help desk" userId="076106f8-e622-4bba-bf8d-41b4b1aaf204" providerId="ADAL" clId="{0698CDFC-A41A-4D9E-88D7-A2F71815F9EF}" dt="2025-01-08T20:08:07.483" v="336" actId="1076"/>
          <ac:spMkLst>
            <pc:docMk/>
            <pc:sldMk cId="3443636487" sldId="259"/>
            <ac:spMk id="33" creationId="{07BBA24E-D7B1-47DC-801D-9AD377A9DB18}"/>
          </ac:spMkLst>
        </pc:spChg>
        <pc:spChg chg="add del mod">
          <ac:chgData name="help desk" userId="076106f8-e622-4bba-bf8d-41b4b1aaf204" providerId="ADAL" clId="{0698CDFC-A41A-4D9E-88D7-A2F71815F9EF}" dt="2025-01-08T20:00:39.568" v="253" actId="478"/>
          <ac:spMkLst>
            <pc:docMk/>
            <pc:sldMk cId="3443636487" sldId="259"/>
            <ac:spMk id="34" creationId="{9E3E5457-8B24-4C06-A522-DDC2E3DF9230}"/>
          </ac:spMkLst>
        </pc:spChg>
      </pc:sldChg>
      <pc:sldChg chg="addSp delSp modSp mod modAnim">
        <pc:chgData name="help desk" userId="076106f8-e622-4bba-bf8d-41b4b1aaf204" providerId="ADAL" clId="{0698CDFC-A41A-4D9E-88D7-A2F71815F9EF}" dt="2025-01-10T14:40:26.123" v="576" actId="478"/>
        <pc:sldMkLst>
          <pc:docMk/>
          <pc:sldMk cId="4268497802" sldId="260"/>
        </pc:sldMkLst>
        <pc:spChg chg="mod">
          <ac:chgData name="help desk" userId="076106f8-e622-4bba-bf8d-41b4b1aaf204" providerId="ADAL" clId="{0698CDFC-A41A-4D9E-88D7-A2F71815F9EF}" dt="2025-01-10T14:36:06.477" v="574" actId="1036"/>
          <ac:spMkLst>
            <pc:docMk/>
            <pc:sldMk cId="4268497802" sldId="260"/>
            <ac:spMk id="5" creationId="{84B05320-F88F-435E-AB52-A35B1E685A20}"/>
          </ac:spMkLst>
        </pc:spChg>
        <pc:spChg chg="mod">
          <ac:chgData name="help desk" userId="076106f8-e622-4bba-bf8d-41b4b1aaf204" providerId="ADAL" clId="{0698CDFC-A41A-4D9E-88D7-A2F71815F9EF}" dt="2025-01-10T14:35:48.179" v="536" actId="1076"/>
          <ac:spMkLst>
            <pc:docMk/>
            <pc:sldMk cId="4268497802" sldId="260"/>
            <ac:spMk id="6" creationId="{E6F2FC7F-4F6F-46D8-BE8E-D601F407F063}"/>
          </ac:spMkLst>
        </pc:spChg>
        <pc:graphicFrameChg chg="add del mod">
          <ac:chgData name="help desk" userId="076106f8-e622-4bba-bf8d-41b4b1aaf204" providerId="ADAL" clId="{0698CDFC-A41A-4D9E-88D7-A2F71815F9EF}" dt="2025-01-10T14:40:26.123" v="576" actId="478"/>
          <ac:graphicFrameMkLst>
            <pc:docMk/>
            <pc:sldMk cId="4268497802" sldId="260"/>
            <ac:graphicFrameMk id="4" creationId="{BF4C53CA-02F1-4FFA-A1B0-3C770A3DE352}"/>
          </ac:graphicFrameMkLst>
        </pc:graphicFrameChg>
      </pc:sldChg>
      <pc:sldChg chg="modSp mod">
        <pc:chgData name="help desk" userId="076106f8-e622-4bba-bf8d-41b4b1aaf204" providerId="ADAL" clId="{0698CDFC-A41A-4D9E-88D7-A2F71815F9EF}" dt="2025-02-04T21:29:54.977" v="622" actId="1038"/>
        <pc:sldMkLst>
          <pc:docMk/>
          <pc:sldMk cId="2799819151" sldId="264"/>
        </pc:sldMkLst>
        <pc:spChg chg="mod">
          <ac:chgData name="help desk" userId="076106f8-e622-4bba-bf8d-41b4b1aaf204" providerId="ADAL" clId="{0698CDFC-A41A-4D9E-88D7-A2F71815F9EF}" dt="2025-02-04T21:29:54.977" v="622" actId="1038"/>
          <ac:spMkLst>
            <pc:docMk/>
            <pc:sldMk cId="2799819151" sldId="264"/>
            <ac:spMk id="16" creationId="{9201176A-14CB-4367-B4AD-8C5270A6B463}"/>
          </ac:spMkLst>
        </pc:spChg>
        <pc:spChg chg="mod">
          <ac:chgData name="help desk" userId="076106f8-e622-4bba-bf8d-41b4b1aaf204" providerId="ADAL" clId="{0698CDFC-A41A-4D9E-88D7-A2F71815F9EF}" dt="2025-01-14T22:00:45.534" v="580" actId="1037"/>
          <ac:spMkLst>
            <pc:docMk/>
            <pc:sldMk cId="2799819151" sldId="264"/>
            <ac:spMk id="24" creationId="{AFDA6A06-63D7-4659-BC71-5AABADCB465F}"/>
          </ac:spMkLst>
        </pc:spChg>
        <pc:grpChg chg="mod">
          <ac:chgData name="help desk" userId="076106f8-e622-4bba-bf8d-41b4b1aaf204" providerId="ADAL" clId="{0698CDFC-A41A-4D9E-88D7-A2F71815F9EF}" dt="2025-02-04T21:29:07.871" v="598" actId="1076"/>
          <ac:grpSpMkLst>
            <pc:docMk/>
            <pc:sldMk cId="2799819151" sldId="264"/>
            <ac:grpSpMk id="21" creationId="{8BB84437-B324-4999-ACC8-2EF33E63A60B}"/>
          </ac:grpSpMkLst>
        </pc:grpChg>
        <pc:cxnChg chg="mod">
          <ac:chgData name="help desk" userId="076106f8-e622-4bba-bf8d-41b4b1aaf204" providerId="ADAL" clId="{0698CDFC-A41A-4D9E-88D7-A2F71815F9EF}" dt="2025-02-04T21:29:19.497" v="599" actId="14100"/>
          <ac:cxnSpMkLst>
            <pc:docMk/>
            <pc:sldMk cId="2799819151" sldId="264"/>
            <ac:cxnSpMk id="17" creationId="{450A4D54-ACC9-45C7-930C-EE133324FD6C}"/>
          </ac:cxnSpMkLst>
        </pc:cxnChg>
      </pc:sldChg>
      <pc:sldChg chg="modSp mod">
        <pc:chgData name="help desk" userId="076106f8-e622-4bba-bf8d-41b4b1aaf204" providerId="ADAL" clId="{0698CDFC-A41A-4D9E-88D7-A2F71815F9EF}" dt="2025-01-07T14:34:09.155" v="5" actId="14100"/>
        <pc:sldMkLst>
          <pc:docMk/>
          <pc:sldMk cId="2424132002" sldId="267"/>
        </pc:sldMkLst>
        <pc:spChg chg="mod">
          <ac:chgData name="help desk" userId="076106f8-e622-4bba-bf8d-41b4b1aaf204" providerId="ADAL" clId="{0698CDFC-A41A-4D9E-88D7-A2F71815F9EF}" dt="2025-01-07T14:33:18.737" v="1" actId="14100"/>
          <ac:spMkLst>
            <pc:docMk/>
            <pc:sldMk cId="2424132002" sldId="267"/>
            <ac:spMk id="54" creationId="{D6F1243A-5854-4D86-B323-8883133B8D9A}"/>
          </ac:spMkLst>
        </pc:spChg>
        <pc:spChg chg="mod">
          <ac:chgData name="help desk" userId="076106f8-e622-4bba-bf8d-41b4b1aaf204" providerId="ADAL" clId="{0698CDFC-A41A-4D9E-88D7-A2F71815F9EF}" dt="2025-01-07T14:33:27.138" v="2" actId="14100"/>
          <ac:spMkLst>
            <pc:docMk/>
            <pc:sldMk cId="2424132002" sldId="267"/>
            <ac:spMk id="58" creationId="{6A7452CD-E4B1-4E49-94B6-3C262C30F01E}"/>
          </ac:spMkLst>
        </pc:spChg>
        <pc:spChg chg="mod">
          <ac:chgData name="help desk" userId="076106f8-e622-4bba-bf8d-41b4b1aaf204" providerId="ADAL" clId="{0698CDFC-A41A-4D9E-88D7-A2F71815F9EF}" dt="2025-01-07T14:33:59.254" v="3" actId="14100"/>
          <ac:spMkLst>
            <pc:docMk/>
            <pc:sldMk cId="2424132002" sldId="267"/>
            <ac:spMk id="65" creationId="{F629E73E-BFD3-48B5-88AA-526CAADD4885}"/>
          </ac:spMkLst>
        </pc:spChg>
        <pc:spChg chg="mod">
          <ac:chgData name="help desk" userId="076106f8-e622-4bba-bf8d-41b4b1aaf204" providerId="ADAL" clId="{0698CDFC-A41A-4D9E-88D7-A2F71815F9EF}" dt="2025-01-07T14:34:05.273" v="4" actId="14100"/>
          <ac:spMkLst>
            <pc:docMk/>
            <pc:sldMk cId="2424132002" sldId="267"/>
            <ac:spMk id="72" creationId="{2996F0C1-A584-4901-AFBA-8D74C06C9A48}"/>
          </ac:spMkLst>
        </pc:spChg>
        <pc:spChg chg="mod">
          <ac:chgData name="help desk" userId="076106f8-e622-4bba-bf8d-41b4b1aaf204" providerId="ADAL" clId="{0698CDFC-A41A-4D9E-88D7-A2F71815F9EF}" dt="2025-01-07T14:34:09.155" v="5" actId="14100"/>
          <ac:spMkLst>
            <pc:docMk/>
            <pc:sldMk cId="2424132002" sldId="267"/>
            <ac:spMk id="81" creationId="{7BAAA6F1-FDC6-4A00-8475-13107DBF6C0C}"/>
          </ac:spMkLst>
        </pc:spChg>
      </pc:sldChg>
      <pc:sldChg chg="modAnim">
        <pc:chgData name="help desk" userId="076106f8-e622-4bba-bf8d-41b4b1aaf204" providerId="ADAL" clId="{0698CDFC-A41A-4D9E-88D7-A2F71815F9EF}" dt="2025-01-10T14:14:15.293" v="395"/>
        <pc:sldMkLst>
          <pc:docMk/>
          <pc:sldMk cId="4152174288" sldId="269"/>
        </pc:sldMkLst>
      </pc:sldChg>
      <pc:sldChg chg="modAnim">
        <pc:chgData name="help desk" userId="076106f8-e622-4bba-bf8d-41b4b1aaf204" providerId="ADAL" clId="{0698CDFC-A41A-4D9E-88D7-A2F71815F9EF}" dt="2025-01-10T14:15:02.103" v="396"/>
        <pc:sldMkLst>
          <pc:docMk/>
          <pc:sldMk cId="2169512238" sldId="275"/>
        </pc:sldMkLst>
      </pc:sldChg>
      <pc:sldChg chg="modSp">
        <pc:chgData name="help desk" userId="076106f8-e622-4bba-bf8d-41b4b1aaf204" providerId="ADAL" clId="{0698CDFC-A41A-4D9E-88D7-A2F71815F9EF}" dt="2025-01-14T21:49:03.836" v="577"/>
        <pc:sldMkLst>
          <pc:docMk/>
          <pc:sldMk cId="1120954403" sldId="378"/>
        </pc:sldMkLst>
        <pc:spChg chg="mod">
          <ac:chgData name="help desk" userId="076106f8-e622-4bba-bf8d-41b4b1aaf204" providerId="ADAL" clId="{0698CDFC-A41A-4D9E-88D7-A2F71815F9EF}" dt="2025-01-14T21:49:03.836" v="577"/>
          <ac:spMkLst>
            <pc:docMk/>
            <pc:sldMk cId="1120954403" sldId="378"/>
            <ac:spMk id="4" creationId="{AD148FFB-0773-4F1D-987F-DFDD48FB2726}"/>
          </ac:spMkLst>
        </pc:spChg>
      </pc:sldChg>
      <pc:sldChg chg="modSp mod modAnim">
        <pc:chgData name="help desk" userId="076106f8-e622-4bba-bf8d-41b4b1aaf204" providerId="ADAL" clId="{0698CDFC-A41A-4D9E-88D7-A2F71815F9EF}" dt="2025-01-09T13:40:18.219" v="377" actId="6549"/>
        <pc:sldMkLst>
          <pc:docMk/>
          <pc:sldMk cId="469565012" sldId="379"/>
        </pc:sldMkLst>
        <pc:spChg chg="mod">
          <ac:chgData name="help desk" userId="076106f8-e622-4bba-bf8d-41b4b1aaf204" providerId="ADAL" clId="{0698CDFC-A41A-4D9E-88D7-A2F71815F9EF}" dt="2025-01-09T13:40:18.219" v="377" actId="6549"/>
          <ac:spMkLst>
            <pc:docMk/>
            <pc:sldMk cId="469565012" sldId="379"/>
            <ac:spMk id="15" creationId="{308A5906-E8B3-47FF-84BF-B90CB2ACCCB5}"/>
          </ac:spMkLst>
        </pc:spChg>
        <pc:spChg chg="mod">
          <ac:chgData name="help desk" userId="076106f8-e622-4bba-bf8d-41b4b1aaf204" providerId="ADAL" clId="{0698CDFC-A41A-4D9E-88D7-A2F71815F9EF}" dt="2025-01-07T14:40:57.015" v="19" actId="6549"/>
          <ac:spMkLst>
            <pc:docMk/>
            <pc:sldMk cId="469565012" sldId="379"/>
            <ac:spMk id="28" creationId="{1CD49107-6328-4E64-B1D8-B222385DA27F}"/>
          </ac:spMkLst>
        </pc:spChg>
      </pc:sldChg>
      <pc:sldChg chg="modSp">
        <pc:chgData name="help desk" userId="076106f8-e622-4bba-bf8d-41b4b1aaf204" providerId="ADAL" clId="{0698CDFC-A41A-4D9E-88D7-A2F71815F9EF}" dt="2025-01-10T13:51:07.815" v="378" actId="6549"/>
        <pc:sldMkLst>
          <pc:docMk/>
          <pc:sldMk cId="2652273868" sldId="389"/>
        </pc:sldMkLst>
        <pc:spChg chg="mod">
          <ac:chgData name="help desk" userId="076106f8-e622-4bba-bf8d-41b4b1aaf204" providerId="ADAL" clId="{0698CDFC-A41A-4D9E-88D7-A2F71815F9EF}" dt="2025-01-10T13:51:07.815" v="378" actId="6549"/>
          <ac:spMkLst>
            <pc:docMk/>
            <pc:sldMk cId="2652273868" sldId="389"/>
            <ac:spMk id="26" creationId="{97D21C20-3281-4A1D-81C7-1478FA6DCE8E}"/>
          </ac:spMkLst>
        </pc:spChg>
      </pc:sldChg>
      <pc:sldChg chg="modAnim">
        <pc:chgData name="help desk" userId="076106f8-e622-4bba-bf8d-41b4b1aaf204" providerId="ADAL" clId="{0698CDFC-A41A-4D9E-88D7-A2F71815F9EF}" dt="2025-01-10T14:07:44.318" v="379"/>
        <pc:sldMkLst>
          <pc:docMk/>
          <pc:sldMk cId="395351010" sldId="392"/>
        </pc:sldMkLst>
      </pc:sldChg>
      <pc:sldChg chg="modAnim">
        <pc:chgData name="help desk" userId="076106f8-e622-4bba-bf8d-41b4b1aaf204" providerId="ADAL" clId="{0698CDFC-A41A-4D9E-88D7-A2F71815F9EF}" dt="2025-01-07T14:30:55.879" v="0"/>
        <pc:sldMkLst>
          <pc:docMk/>
          <pc:sldMk cId="1943088264" sldId="393"/>
        </pc:sldMkLst>
      </pc:sldChg>
      <pc:sldChg chg="modAnim">
        <pc:chgData name="help desk" userId="076106f8-e622-4bba-bf8d-41b4b1aaf204" providerId="ADAL" clId="{0698CDFC-A41A-4D9E-88D7-A2F71815F9EF}" dt="2025-01-10T14:08:29.238" v="383"/>
        <pc:sldMkLst>
          <pc:docMk/>
          <pc:sldMk cId="805979906" sldId="394"/>
        </pc:sldMkLst>
      </pc:sldChg>
      <pc:sldChg chg="modSp mod">
        <pc:chgData name="help desk" userId="076106f8-e622-4bba-bf8d-41b4b1aaf204" providerId="ADAL" clId="{0698CDFC-A41A-4D9E-88D7-A2F71815F9EF}" dt="2025-02-05T14:46:48.075" v="634" actId="1035"/>
        <pc:sldMkLst>
          <pc:docMk/>
          <pc:sldMk cId="2903828256" sldId="400"/>
        </pc:sldMkLst>
        <pc:picChg chg="mod">
          <ac:chgData name="help desk" userId="076106f8-e622-4bba-bf8d-41b4b1aaf204" providerId="ADAL" clId="{0698CDFC-A41A-4D9E-88D7-A2F71815F9EF}" dt="2025-02-05T14:46:48.075" v="634" actId="1035"/>
          <ac:picMkLst>
            <pc:docMk/>
            <pc:sldMk cId="2903828256" sldId="400"/>
            <ac:picMk id="17" creationId="{C5028996-9121-42DB-9868-AA00CD7AB9F5}"/>
          </ac:picMkLst>
        </pc:picChg>
      </pc:sldChg>
      <pc:sldChg chg="addSp delSp modSp new del mod delAnim modAnim">
        <pc:chgData name="help desk" userId="076106f8-e622-4bba-bf8d-41b4b1aaf204" providerId="ADAL" clId="{0698CDFC-A41A-4D9E-88D7-A2F71815F9EF}" dt="2025-01-08T20:14:20.370" v="365" actId="2696"/>
        <pc:sldMkLst>
          <pc:docMk/>
          <pc:sldMk cId="381927059" sldId="401"/>
        </pc:sldMkLst>
        <pc:spChg chg="del">
          <ac:chgData name="help desk" userId="076106f8-e622-4bba-bf8d-41b4b1aaf204" providerId="ADAL" clId="{0698CDFC-A41A-4D9E-88D7-A2F71815F9EF}" dt="2025-01-08T19:41:49.789" v="24" actId="478"/>
          <ac:spMkLst>
            <pc:docMk/>
            <pc:sldMk cId="381927059" sldId="401"/>
            <ac:spMk id="2" creationId="{58CE6A04-3293-4246-B784-C3C88F9F1CF6}"/>
          </ac:spMkLst>
        </pc:spChg>
        <pc:spChg chg="del">
          <ac:chgData name="help desk" userId="076106f8-e622-4bba-bf8d-41b4b1aaf204" providerId="ADAL" clId="{0698CDFC-A41A-4D9E-88D7-A2F71815F9EF}" dt="2025-01-08T19:41:49.789" v="24" actId="478"/>
          <ac:spMkLst>
            <pc:docMk/>
            <pc:sldMk cId="381927059" sldId="401"/>
            <ac:spMk id="3" creationId="{220B7A5E-9A70-413C-B94A-DE37B0E848E7}"/>
          </ac:spMkLst>
        </pc:spChg>
        <pc:spChg chg="del">
          <ac:chgData name="help desk" userId="076106f8-e622-4bba-bf8d-41b4b1aaf204" providerId="ADAL" clId="{0698CDFC-A41A-4D9E-88D7-A2F71815F9EF}" dt="2025-01-08T19:41:49.789" v="24" actId="478"/>
          <ac:spMkLst>
            <pc:docMk/>
            <pc:sldMk cId="381927059" sldId="401"/>
            <ac:spMk id="4" creationId="{92CB2C33-33DA-4753-B3EF-04601E8535D4}"/>
          </ac:spMkLst>
        </pc:spChg>
        <pc:spChg chg="add del mod">
          <ac:chgData name="help desk" userId="076106f8-e622-4bba-bf8d-41b4b1aaf204" providerId="ADAL" clId="{0698CDFC-A41A-4D9E-88D7-A2F71815F9EF}" dt="2025-01-08T19:41:47.171" v="23"/>
          <ac:spMkLst>
            <pc:docMk/>
            <pc:sldMk cId="381927059" sldId="401"/>
            <ac:spMk id="5" creationId="{BC5343FA-6A8D-4371-9AC9-EED185ED9DE6}"/>
          </ac:spMkLst>
        </pc:spChg>
        <pc:spChg chg="add del mod">
          <ac:chgData name="help desk" userId="076106f8-e622-4bba-bf8d-41b4b1aaf204" providerId="ADAL" clId="{0698CDFC-A41A-4D9E-88D7-A2F71815F9EF}" dt="2025-01-08T19:41:47.171" v="23"/>
          <ac:spMkLst>
            <pc:docMk/>
            <pc:sldMk cId="381927059" sldId="401"/>
            <ac:spMk id="6" creationId="{B79FE9B0-04F6-480E-B865-273936D454FB}"/>
          </ac:spMkLst>
        </pc:spChg>
        <pc:spChg chg="add del mod">
          <ac:chgData name="help desk" userId="076106f8-e622-4bba-bf8d-41b4b1aaf204" providerId="ADAL" clId="{0698CDFC-A41A-4D9E-88D7-A2F71815F9EF}" dt="2025-01-08T19:41:47.171" v="23"/>
          <ac:spMkLst>
            <pc:docMk/>
            <pc:sldMk cId="381927059" sldId="401"/>
            <ac:spMk id="7" creationId="{C07097C4-CA46-400E-8ABC-6D861DB08D7B}"/>
          </ac:spMkLst>
        </pc:spChg>
        <pc:spChg chg="add del mod">
          <ac:chgData name="help desk" userId="076106f8-e622-4bba-bf8d-41b4b1aaf204" providerId="ADAL" clId="{0698CDFC-A41A-4D9E-88D7-A2F71815F9EF}" dt="2025-01-08T19:41:47.171" v="23"/>
          <ac:spMkLst>
            <pc:docMk/>
            <pc:sldMk cId="381927059" sldId="401"/>
            <ac:spMk id="8" creationId="{43C013B4-F1E7-4333-8BB5-FB7DFF3BC026}"/>
          </ac:spMkLst>
        </pc:spChg>
        <pc:spChg chg="add del mod">
          <ac:chgData name="help desk" userId="076106f8-e622-4bba-bf8d-41b4b1aaf204" providerId="ADAL" clId="{0698CDFC-A41A-4D9E-88D7-A2F71815F9EF}" dt="2025-01-08T19:41:47.171" v="23"/>
          <ac:spMkLst>
            <pc:docMk/>
            <pc:sldMk cId="381927059" sldId="401"/>
            <ac:spMk id="9" creationId="{B429DB7A-0C1C-498A-95AF-0F89E4D26FC0}"/>
          </ac:spMkLst>
        </pc:spChg>
        <pc:spChg chg="add del mod">
          <ac:chgData name="help desk" userId="076106f8-e622-4bba-bf8d-41b4b1aaf204" providerId="ADAL" clId="{0698CDFC-A41A-4D9E-88D7-A2F71815F9EF}" dt="2025-01-08T19:41:47.171" v="23"/>
          <ac:spMkLst>
            <pc:docMk/>
            <pc:sldMk cId="381927059" sldId="401"/>
            <ac:spMk id="10" creationId="{D8ED3695-F16C-4CA3-8F83-F89C25DDC04C}"/>
          </ac:spMkLst>
        </pc:spChg>
        <pc:spChg chg="add del mod">
          <ac:chgData name="help desk" userId="076106f8-e622-4bba-bf8d-41b4b1aaf204" providerId="ADAL" clId="{0698CDFC-A41A-4D9E-88D7-A2F71815F9EF}" dt="2025-01-08T19:41:47.171" v="23"/>
          <ac:spMkLst>
            <pc:docMk/>
            <pc:sldMk cId="381927059" sldId="401"/>
            <ac:spMk id="11" creationId="{6FBEE26F-1547-4676-8056-2A2D1B4B1891}"/>
          </ac:spMkLst>
        </pc:spChg>
        <pc:spChg chg="add del mod">
          <ac:chgData name="help desk" userId="076106f8-e622-4bba-bf8d-41b4b1aaf204" providerId="ADAL" clId="{0698CDFC-A41A-4D9E-88D7-A2F71815F9EF}" dt="2025-01-08T19:41:47.171" v="23"/>
          <ac:spMkLst>
            <pc:docMk/>
            <pc:sldMk cId="381927059" sldId="401"/>
            <ac:spMk id="12" creationId="{7444F180-DB6D-4922-8772-6FF1BC74E9F6}"/>
          </ac:spMkLst>
        </pc:spChg>
        <pc:spChg chg="add del mod">
          <ac:chgData name="help desk" userId="076106f8-e622-4bba-bf8d-41b4b1aaf204" providerId="ADAL" clId="{0698CDFC-A41A-4D9E-88D7-A2F71815F9EF}" dt="2025-01-08T19:41:47.171" v="23"/>
          <ac:spMkLst>
            <pc:docMk/>
            <pc:sldMk cId="381927059" sldId="401"/>
            <ac:spMk id="13" creationId="{01978E8D-C59D-4ED5-8249-3994209FD6BF}"/>
          </ac:spMkLst>
        </pc:spChg>
        <pc:spChg chg="add del mod">
          <ac:chgData name="help desk" userId="076106f8-e622-4bba-bf8d-41b4b1aaf204" providerId="ADAL" clId="{0698CDFC-A41A-4D9E-88D7-A2F71815F9EF}" dt="2025-01-08T19:41:47.171" v="23"/>
          <ac:spMkLst>
            <pc:docMk/>
            <pc:sldMk cId="381927059" sldId="401"/>
            <ac:spMk id="14" creationId="{0041EF99-5F40-4A22-B19C-68058F1D6DCB}"/>
          </ac:spMkLst>
        </pc:spChg>
        <pc:spChg chg="add del mod">
          <ac:chgData name="help desk" userId="076106f8-e622-4bba-bf8d-41b4b1aaf204" providerId="ADAL" clId="{0698CDFC-A41A-4D9E-88D7-A2F71815F9EF}" dt="2025-01-08T19:41:47.171" v="23"/>
          <ac:spMkLst>
            <pc:docMk/>
            <pc:sldMk cId="381927059" sldId="401"/>
            <ac:spMk id="15" creationId="{3B56DE1A-4412-402D-9CB1-CB6CF71ED6F9}"/>
          </ac:spMkLst>
        </pc:spChg>
        <pc:spChg chg="add del mod">
          <ac:chgData name="help desk" userId="076106f8-e622-4bba-bf8d-41b4b1aaf204" providerId="ADAL" clId="{0698CDFC-A41A-4D9E-88D7-A2F71815F9EF}" dt="2025-01-08T19:41:47.171" v="23"/>
          <ac:spMkLst>
            <pc:docMk/>
            <pc:sldMk cId="381927059" sldId="401"/>
            <ac:spMk id="16" creationId="{DDD800DE-40CE-4B41-9E63-A57837378EAA}"/>
          </ac:spMkLst>
        </pc:spChg>
        <pc:spChg chg="add del mod">
          <ac:chgData name="help desk" userId="076106f8-e622-4bba-bf8d-41b4b1aaf204" providerId="ADAL" clId="{0698CDFC-A41A-4D9E-88D7-A2F71815F9EF}" dt="2025-01-08T19:41:47.171" v="23"/>
          <ac:spMkLst>
            <pc:docMk/>
            <pc:sldMk cId="381927059" sldId="401"/>
            <ac:spMk id="17" creationId="{82FF7393-BCA4-49B9-BF32-06CDED620999}"/>
          </ac:spMkLst>
        </pc:spChg>
        <pc:spChg chg="add del mod">
          <ac:chgData name="help desk" userId="076106f8-e622-4bba-bf8d-41b4b1aaf204" providerId="ADAL" clId="{0698CDFC-A41A-4D9E-88D7-A2F71815F9EF}" dt="2025-01-08T19:50:11.761" v="146" actId="478"/>
          <ac:spMkLst>
            <pc:docMk/>
            <pc:sldMk cId="381927059" sldId="401"/>
            <ac:spMk id="18" creationId="{2499B442-1CEA-499D-9887-C1826118CDFC}"/>
          </ac:spMkLst>
        </pc:spChg>
        <pc:spChg chg="add del mod">
          <ac:chgData name="help desk" userId="076106f8-e622-4bba-bf8d-41b4b1aaf204" providerId="ADAL" clId="{0698CDFC-A41A-4D9E-88D7-A2F71815F9EF}" dt="2025-01-08T19:50:11.761" v="146" actId="478"/>
          <ac:spMkLst>
            <pc:docMk/>
            <pc:sldMk cId="381927059" sldId="401"/>
            <ac:spMk id="19" creationId="{253147B6-E816-4A91-BB7B-57FA5B525E52}"/>
          </ac:spMkLst>
        </pc:spChg>
        <pc:spChg chg="add del mod">
          <ac:chgData name="help desk" userId="076106f8-e622-4bba-bf8d-41b4b1aaf204" providerId="ADAL" clId="{0698CDFC-A41A-4D9E-88D7-A2F71815F9EF}" dt="2025-01-08T19:51:03.171" v="151" actId="478"/>
          <ac:spMkLst>
            <pc:docMk/>
            <pc:sldMk cId="381927059" sldId="401"/>
            <ac:spMk id="20" creationId="{92C2386E-FCE2-4061-824E-F67641508CE5}"/>
          </ac:spMkLst>
        </pc:spChg>
        <pc:spChg chg="add del mod">
          <ac:chgData name="help desk" userId="076106f8-e622-4bba-bf8d-41b4b1aaf204" providerId="ADAL" clId="{0698CDFC-A41A-4D9E-88D7-A2F71815F9EF}" dt="2025-01-08T19:52:58.121" v="165" actId="478"/>
          <ac:spMkLst>
            <pc:docMk/>
            <pc:sldMk cId="381927059" sldId="401"/>
            <ac:spMk id="21" creationId="{097975E9-AA36-464A-AA6B-25F950EF5358}"/>
          </ac:spMkLst>
        </pc:spChg>
        <pc:spChg chg="add del mod">
          <ac:chgData name="help desk" userId="076106f8-e622-4bba-bf8d-41b4b1aaf204" providerId="ADAL" clId="{0698CDFC-A41A-4D9E-88D7-A2F71815F9EF}" dt="2025-01-08T19:52:15.483" v="160" actId="478"/>
          <ac:spMkLst>
            <pc:docMk/>
            <pc:sldMk cId="381927059" sldId="401"/>
            <ac:spMk id="22" creationId="{629F44B9-CBB2-4127-B985-475F953E1771}"/>
          </ac:spMkLst>
        </pc:spChg>
        <pc:spChg chg="add del mod">
          <ac:chgData name="help desk" userId="076106f8-e622-4bba-bf8d-41b4b1aaf204" providerId="ADAL" clId="{0698CDFC-A41A-4D9E-88D7-A2F71815F9EF}" dt="2025-01-08T19:54:22.613" v="178" actId="478"/>
          <ac:spMkLst>
            <pc:docMk/>
            <pc:sldMk cId="381927059" sldId="401"/>
            <ac:spMk id="23" creationId="{55738A2F-6538-4139-897B-6C8C5EFC512F}"/>
          </ac:spMkLst>
        </pc:spChg>
        <pc:spChg chg="add del mod">
          <ac:chgData name="help desk" userId="076106f8-e622-4bba-bf8d-41b4b1aaf204" providerId="ADAL" clId="{0698CDFC-A41A-4D9E-88D7-A2F71815F9EF}" dt="2025-01-08T19:53:35.522" v="171" actId="478"/>
          <ac:spMkLst>
            <pc:docMk/>
            <pc:sldMk cId="381927059" sldId="401"/>
            <ac:spMk id="24" creationId="{11C77D80-F34F-44E6-9608-DDD3373B647F}"/>
          </ac:spMkLst>
        </pc:spChg>
        <pc:spChg chg="add del mod">
          <ac:chgData name="help desk" userId="076106f8-e622-4bba-bf8d-41b4b1aaf204" providerId="ADAL" clId="{0698CDFC-A41A-4D9E-88D7-A2F71815F9EF}" dt="2025-01-08T19:56:01.648" v="221" actId="478"/>
          <ac:spMkLst>
            <pc:docMk/>
            <pc:sldMk cId="381927059" sldId="401"/>
            <ac:spMk id="25" creationId="{4C75EE8C-510B-4D3F-B8A9-6CBDC470DEBF}"/>
          </ac:spMkLst>
        </pc:spChg>
        <pc:spChg chg="add del mod">
          <ac:chgData name="help desk" userId="076106f8-e622-4bba-bf8d-41b4b1aaf204" providerId="ADAL" clId="{0698CDFC-A41A-4D9E-88D7-A2F71815F9EF}" dt="2025-01-08T19:57:40.339" v="227" actId="478"/>
          <ac:spMkLst>
            <pc:docMk/>
            <pc:sldMk cId="381927059" sldId="401"/>
            <ac:spMk id="26" creationId="{E22D4F87-11B6-4E9A-961E-4A3CD9742ED9}"/>
          </ac:spMkLst>
        </pc:spChg>
        <pc:spChg chg="add del mod">
          <ac:chgData name="help desk" userId="076106f8-e622-4bba-bf8d-41b4b1aaf204" providerId="ADAL" clId="{0698CDFC-A41A-4D9E-88D7-A2F71815F9EF}" dt="2025-01-08T19:58:35.898" v="233" actId="478"/>
          <ac:spMkLst>
            <pc:docMk/>
            <pc:sldMk cId="381927059" sldId="401"/>
            <ac:spMk id="27" creationId="{2146BEFC-536E-48B6-AE6B-2342AB045D39}"/>
          </ac:spMkLst>
        </pc:spChg>
        <pc:spChg chg="add del mod">
          <ac:chgData name="help desk" userId="076106f8-e622-4bba-bf8d-41b4b1aaf204" providerId="ADAL" clId="{0698CDFC-A41A-4D9E-88D7-A2F71815F9EF}" dt="2025-01-08T19:59:26.183" v="239" actId="478"/>
          <ac:spMkLst>
            <pc:docMk/>
            <pc:sldMk cId="381927059" sldId="401"/>
            <ac:spMk id="28" creationId="{D034937D-14EA-4A2D-BCDA-99D9143DF652}"/>
          </ac:spMkLst>
        </pc:spChg>
        <pc:spChg chg="add del mod">
          <ac:chgData name="help desk" userId="076106f8-e622-4bba-bf8d-41b4b1aaf204" providerId="ADAL" clId="{0698CDFC-A41A-4D9E-88D7-A2F71815F9EF}" dt="2025-01-08T20:00:05.398" v="247" actId="478"/>
          <ac:spMkLst>
            <pc:docMk/>
            <pc:sldMk cId="381927059" sldId="401"/>
            <ac:spMk id="29" creationId="{536CDFC4-2A97-4A98-97C1-9AC64D6211FE}"/>
          </ac:spMkLst>
        </pc:spChg>
        <pc:spChg chg="add mod">
          <ac:chgData name="help desk" userId="076106f8-e622-4bba-bf8d-41b4b1aaf204" providerId="ADAL" clId="{0698CDFC-A41A-4D9E-88D7-A2F71815F9EF}" dt="2025-01-08T19:41:50.374" v="25"/>
          <ac:spMkLst>
            <pc:docMk/>
            <pc:sldMk cId="381927059" sldId="401"/>
            <ac:spMk id="30" creationId="{A18A0685-DE14-4812-85A9-1BEABED96044}"/>
          </ac:spMkLst>
        </pc:spChg>
      </pc:sldChg>
    </pc:docChg>
  </pc:docChgLst>
  <pc:docChgLst>
    <pc:chgData name="help desk" userId="076106f8-e622-4bba-bf8d-41b4b1aaf204" providerId="ADAL" clId="{D5073C19-BA38-41B9-87B6-4C04822BB37D}"/>
    <pc:docChg chg="undo custSel modSld">
      <pc:chgData name="help desk" userId="076106f8-e622-4bba-bf8d-41b4b1aaf204" providerId="ADAL" clId="{D5073C19-BA38-41B9-87B6-4C04822BB37D}" dt="2026-08-10T20:08:42.201" v="840" actId="20577"/>
      <pc:docMkLst>
        <pc:docMk/>
      </pc:docMkLst>
      <pc:sldChg chg="modSp">
        <pc:chgData name="help desk" userId="076106f8-e622-4bba-bf8d-41b4b1aaf204" providerId="ADAL" clId="{D5073C19-BA38-41B9-87B6-4C04822BB37D}" dt="2026-08-10T19:52:53.968" v="412" actId="20577"/>
        <pc:sldMkLst>
          <pc:docMk/>
          <pc:sldMk cId="4254944979" sldId="262"/>
        </pc:sldMkLst>
        <pc:spChg chg="mod">
          <ac:chgData name="help desk" userId="076106f8-e622-4bba-bf8d-41b4b1aaf204" providerId="ADAL" clId="{D5073C19-BA38-41B9-87B6-4C04822BB37D}" dt="2026-08-07T13:46:23.105" v="1" actId="6549"/>
          <ac:spMkLst>
            <pc:docMk/>
            <pc:sldMk cId="4254944979" sldId="262"/>
            <ac:spMk id="11" creationId="{1F7BC552-C77D-44DC-9AAF-4B569B4CC2DC}"/>
          </ac:spMkLst>
        </pc:spChg>
        <pc:spChg chg="mod">
          <ac:chgData name="help desk" userId="076106f8-e622-4bba-bf8d-41b4b1aaf204" providerId="ADAL" clId="{D5073C19-BA38-41B9-87B6-4C04822BB37D}" dt="2026-08-10T19:52:53.968" v="412" actId="20577"/>
          <ac:spMkLst>
            <pc:docMk/>
            <pc:sldMk cId="4254944979" sldId="262"/>
            <ac:spMk id="56" creationId="{843CEF6C-1D45-4291-987F-C9EDFB8C3952}"/>
          </ac:spMkLst>
        </pc:spChg>
      </pc:sldChg>
      <pc:sldChg chg="modSp mod">
        <pc:chgData name="help desk" userId="076106f8-e622-4bba-bf8d-41b4b1aaf204" providerId="ADAL" clId="{D5073C19-BA38-41B9-87B6-4C04822BB37D}" dt="2026-08-10T19:59:19.854" v="602" actId="20577"/>
        <pc:sldMkLst>
          <pc:docMk/>
          <pc:sldMk cId="3608103537" sldId="263"/>
        </pc:sldMkLst>
        <pc:spChg chg="mod">
          <ac:chgData name="help desk" userId="076106f8-e622-4bba-bf8d-41b4b1aaf204" providerId="ADAL" clId="{D5073C19-BA38-41B9-87B6-4C04822BB37D}" dt="2026-08-07T14:10:45.922" v="327" actId="14100"/>
          <ac:spMkLst>
            <pc:docMk/>
            <pc:sldMk cId="3608103537" sldId="263"/>
            <ac:spMk id="9" creationId="{E35335E5-91C9-4351-89B7-AC2DAAB23361}"/>
          </ac:spMkLst>
        </pc:spChg>
        <pc:spChg chg="mod">
          <ac:chgData name="help desk" userId="076106f8-e622-4bba-bf8d-41b4b1aaf204" providerId="ADAL" clId="{D5073C19-BA38-41B9-87B6-4C04822BB37D}" dt="2026-08-07T14:10:26.554" v="325" actId="1035"/>
          <ac:spMkLst>
            <pc:docMk/>
            <pc:sldMk cId="3608103537" sldId="263"/>
            <ac:spMk id="12" creationId="{74972506-CD65-41D7-BEB3-9957986A6697}"/>
          </ac:spMkLst>
        </pc:spChg>
        <pc:spChg chg="mod">
          <ac:chgData name="help desk" userId="076106f8-e622-4bba-bf8d-41b4b1aaf204" providerId="ADAL" clId="{D5073C19-BA38-41B9-87B6-4C04822BB37D}" dt="2026-08-10T19:59:19.854" v="602" actId="20577"/>
          <ac:spMkLst>
            <pc:docMk/>
            <pc:sldMk cId="3608103537" sldId="263"/>
            <ac:spMk id="23" creationId="{87594996-6E74-4EC4-930B-C2BDD1E29AFB}"/>
          </ac:spMkLst>
        </pc:spChg>
        <pc:spChg chg="mod">
          <ac:chgData name="help desk" userId="076106f8-e622-4bba-bf8d-41b4b1aaf204" providerId="ADAL" clId="{D5073C19-BA38-41B9-87B6-4C04822BB37D}" dt="2026-08-10T19:59:06.504" v="586" actId="20577"/>
          <ac:spMkLst>
            <pc:docMk/>
            <pc:sldMk cId="3608103537" sldId="263"/>
            <ac:spMk id="25" creationId="{CF615109-0ABD-4274-8579-AC68C8B635CF}"/>
          </ac:spMkLst>
        </pc:spChg>
        <pc:spChg chg="mod">
          <ac:chgData name="help desk" userId="076106f8-e622-4bba-bf8d-41b4b1aaf204" providerId="ADAL" clId="{D5073C19-BA38-41B9-87B6-4C04822BB37D}" dt="2026-08-07T14:10:38.222" v="326" actId="14100"/>
          <ac:spMkLst>
            <pc:docMk/>
            <pc:sldMk cId="3608103537" sldId="263"/>
            <ac:spMk id="29" creationId="{29D370CA-48B1-403B-92B5-9188291E6AB9}"/>
          </ac:spMkLst>
        </pc:spChg>
      </pc:sldChg>
      <pc:sldChg chg="modSp">
        <pc:chgData name="help desk" userId="076106f8-e622-4bba-bf8d-41b4b1aaf204" providerId="ADAL" clId="{D5073C19-BA38-41B9-87B6-4C04822BB37D}" dt="2026-08-10T19:58:34.403" v="559" actId="20577"/>
        <pc:sldMkLst>
          <pc:docMk/>
          <pc:sldMk cId="2799819151" sldId="264"/>
        </pc:sldMkLst>
        <pc:spChg chg="mod">
          <ac:chgData name="help desk" userId="076106f8-e622-4bba-bf8d-41b4b1aaf204" providerId="ADAL" clId="{D5073C19-BA38-41B9-87B6-4C04822BB37D}" dt="2026-08-10T19:58:34.403" v="559" actId="20577"/>
          <ac:spMkLst>
            <pc:docMk/>
            <pc:sldMk cId="2799819151" sldId="264"/>
            <ac:spMk id="31" creationId="{DFF51A0E-ECD0-4221-8785-C2A3C4F51357}"/>
          </ac:spMkLst>
        </pc:spChg>
      </pc:sldChg>
      <pc:sldChg chg="modSp">
        <pc:chgData name="help desk" userId="076106f8-e622-4bba-bf8d-41b4b1aaf204" providerId="ADAL" clId="{D5073C19-BA38-41B9-87B6-4C04822BB37D}" dt="2026-08-10T20:00:10.684" v="607" actId="20577"/>
        <pc:sldMkLst>
          <pc:docMk/>
          <pc:sldMk cId="52622683" sldId="265"/>
        </pc:sldMkLst>
        <pc:spChg chg="mod">
          <ac:chgData name="help desk" userId="076106f8-e622-4bba-bf8d-41b4b1aaf204" providerId="ADAL" clId="{D5073C19-BA38-41B9-87B6-4C04822BB37D}" dt="2026-08-10T20:00:10.684" v="607" actId="20577"/>
          <ac:spMkLst>
            <pc:docMk/>
            <pc:sldMk cId="52622683" sldId="265"/>
            <ac:spMk id="5" creationId="{921828C6-14FF-4BDD-BEA4-DB0E080E757B}"/>
          </ac:spMkLst>
        </pc:spChg>
      </pc:sldChg>
      <pc:sldChg chg="modSp mod">
        <pc:chgData name="help desk" userId="076106f8-e622-4bba-bf8d-41b4b1aaf204" providerId="ADAL" clId="{D5073C19-BA38-41B9-87B6-4C04822BB37D}" dt="2026-08-10T20:01:11.755" v="652" actId="20577"/>
        <pc:sldMkLst>
          <pc:docMk/>
          <pc:sldMk cId="1911275686" sldId="266"/>
        </pc:sldMkLst>
        <pc:spChg chg="mod">
          <ac:chgData name="help desk" userId="076106f8-e622-4bba-bf8d-41b4b1aaf204" providerId="ADAL" clId="{D5073C19-BA38-41B9-87B6-4C04822BB37D}" dt="2026-08-10T20:01:11.755" v="652" actId="20577"/>
          <ac:spMkLst>
            <pc:docMk/>
            <pc:sldMk cId="1911275686" sldId="266"/>
            <ac:spMk id="21" creationId="{EE09DAA3-CC37-4338-B54A-9A3F41D77FDA}"/>
          </ac:spMkLst>
        </pc:spChg>
        <pc:spChg chg="mod">
          <ac:chgData name="help desk" userId="076106f8-e622-4bba-bf8d-41b4b1aaf204" providerId="ADAL" clId="{D5073C19-BA38-41B9-87B6-4C04822BB37D}" dt="2026-08-07T14:11:45.230" v="334" actId="20577"/>
          <ac:spMkLst>
            <pc:docMk/>
            <pc:sldMk cId="1911275686" sldId="266"/>
            <ac:spMk id="53" creationId="{841F863D-1D27-41DD-8D35-A09EC954B2FE}"/>
          </ac:spMkLst>
        </pc:spChg>
      </pc:sldChg>
      <pc:sldChg chg="modSp mod">
        <pc:chgData name="help desk" userId="076106f8-e622-4bba-bf8d-41b4b1aaf204" providerId="ADAL" clId="{D5073C19-BA38-41B9-87B6-4C04822BB37D}" dt="2026-08-10T20:05:31.490" v="730" actId="20577"/>
        <pc:sldMkLst>
          <pc:docMk/>
          <pc:sldMk cId="2424132002" sldId="267"/>
        </pc:sldMkLst>
        <pc:spChg chg="mod">
          <ac:chgData name="help desk" userId="076106f8-e622-4bba-bf8d-41b4b1aaf204" providerId="ADAL" clId="{D5073C19-BA38-41B9-87B6-4C04822BB37D}" dt="2026-08-10T20:05:15.887" v="717" actId="20577"/>
          <ac:spMkLst>
            <pc:docMk/>
            <pc:sldMk cId="2424132002" sldId="267"/>
            <ac:spMk id="45" creationId="{97CA80AE-60CA-48DE-ACFD-724C6DEBE42E}"/>
          </ac:spMkLst>
        </pc:spChg>
        <pc:spChg chg="mod">
          <ac:chgData name="help desk" userId="076106f8-e622-4bba-bf8d-41b4b1aaf204" providerId="ADAL" clId="{D5073C19-BA38-41B9-87B6-4C04822BB37D}" dt="2026-08-10T20:05:31.490" v="730" actId="20577"/>
          <ac:spMkLst>
            <pc:docMk/>
            <pc:sldMk cId="2424132002" sldId="267"/>
            <ac:spMk id="52" creationId="{416CCB93-BD90-4C00-8C00-257C7531622A}"/>
          </ac:spMkLst>
        </pc:spChg>
      </pc:sldChg>
      <pc:sldChg chg="modSp">
        <pc:chgData name="help desk" userId="076106f8-e622-4bba-bf8d-41b4b1aaf204" providerId="ADAL" clId="{D5073C19-BA38-41B9-87B6-4C04822BB37D}" dt="2026-08-10T20:06:10.979" v="760" actId="20577"/>
        <pc:sldMkLst>
          <pc:docMk/>
          <pc:sldMk cId="832797079" sldId="268"/>
        </pc:sldMkLst>
        <pc:spChg chg="mod">
          <ac:chgData name="help desk" userId="076106f8-e622-4bba-bf8d-41b4b1aaf204" providerId="ADAL" clId="{D5073C19-BA38-41B9-87B6-4C04822BB37D}" dt="2026-08-10T20:06:10.979" v="760" actId="20577"/>
          <ac:spMkLst>
            <pc:docMk/>
            <pc:sldMk cId="832797079" sldId="268"/>
            <ac:spMk id="7" creationId="{44D5F76B-F47B-4528-AF4F-64F447404C37}"/>
          </ac:spMkLst>
        </pc:spChg>
        <pc:spChg chg="mod">
          <ac:chgData name="help desk" userId="076106f8-e622-4bba-bf8d-41b4b1aaf204" providerId="ADAL" clId="{D5073C19-BA38-41B9-87B6-4C04822BB37D}" dt="2026-08-10T20:05:44.640" v="736" actId="20577"/>
          <ac:spMkLst>
            <pc:docMk/>
            <pc:sldMk cId="832797079" sldId="268"/>
            <ac:spMk id="44" creationId="{6B547F93-2D54-438D-A6D5-061003EF57C9}"/>
          </ac:spMkLst>
        </pc:spChg>
      </pc:sldChg>
      <pc:sldChg chg="modSp">
        <pc:chgData name="help desk" userId="076106f8-e622-4bba-bf8d-41b4b1aaf204" providerId="ADAL" clId="{D5073C19-BA38-41B9-87B6-4C04822BB37D}" dt="2026-08-10T20:06:45.154" v="806" actId="20577"/>
        <pc:sldMkLst>
          <pc:docMk/>
          <pc:sldMk cId="4152174288" sldId="269"/>
        </pc:sldMkLst>
        <pc:spChg chg="mod">
          <ac:chgData name="help desk" userId="076106f8-e622-4bba-bf8d-41b4b1aaf204" providerId="ADAL" clId="{D5073C19-BA38-41B9-87B6-4C04822BB37D}" dt="2026-08-10T20:06:45.154" v="806" actId="20577"/>
          <ac:spMkLst>
            <pc:docMk/>
            <pc:sldMk cId="4152174288" sldId="269"/>
            <ac:spMk id="16" creationId="{64D18744-9E9C-4661-91E7-F4C96714B944}"/>
          </ac:spMkLst>
        </pc:spChg>
        <pc:spChg chg="mod">
          <ac:chgData name="help desk" userId="076106f8-e622-4bba-bf8d-41b4b1aaf204" providerId="ADAL" clId="{D5073C19-BA38-41B9-87B6-4C04822BB37D}" dt="2026-08-10T20:06:38.757" v="796" actId="20577"/>
          <ac:spMkLst>
            <pc:docMk/>
            <pc:sldMk cId="4152174288" sldId="269"/>
            <ac:spMk id="22" creationId="{472A1492-A24A-43DD-8219-375E894BF398}"/>
          </ac:spMkLst>
        </pc:spChg>
      </pc:sldChg>
      <pc:sldChg chg="modSp">
        <pc:chgData name="help desk" userId="076106f8-e622-4bba-bf8d-41b4b1aaf204" providerId="ADAL" clId="{D5073C19-BA38-41B9-87B6-4C04822BB37D}" dt="2026-08-10T20:07:38.512" v="814" actId="20577"/>
        <pc:sldMkLst>
          <pc:docMk/>
          <pc:sldMk cId="1971077828" sldId="270"/>
        </pc:sldMkLst>
        <pc:spChg chg="mod">
          <ac:chgData name="help desk" userId="076106f8-e622-4bba-bf8d-41b4b1aaf204" providerId="ADAL" clId="{D5073C19-BA38-41B9-87B6-4C04822BB37D}" dt="2026-08-10T20:07:16.811" v="812" actId="20577"/>
          <ac:spMkLst>
            <pc:docMk/>
            <pc:sldMk cId="1971077828" sldId="270"/>
            <ac:spMk id="33" creationId="{A0A505D3-66FD-437F-9755-5C3ECE3B9BBB}"/>
          </ac:spMkLst>
        </pc:spChg>
        <pc:spChg chg="mod">
          <ac:chgData name="help desk" userId="076106f8-e622-4bba-bf8d-41b4b1aaf204" providerId="ADAL" clId="{D5073C19-BA38-41B9-87B6-4C04822BB37D}" dt="2026-08-10T20:07:38.512" v="814" actId="20577"/>
          <ac:spMkLst>
            <pc:docMk/>
            <pc:sldMk cId="1971077828" sldId="270"/>
            <ac:spMk id="34" creationId="{8FFE4CC6-F9AE-4094-B896-E872721F758A}"/>
          </ac:spMkLst>
        </pc:spChg>
      </pc:sldChg>
      <pc:sldChg chg="modSp">
        <pc:chgData name="help desk" userId="076106f8-e622-4bba-bf8d-41b4b1aaf204" providerId="ADAL" clId="{D5073C19-BA38-41B9-87B6-4C04822BB37D}" dt="2026-08-10T20:08:42.201" v="840" actId="20577"/>
        <pc:sldMkLst>
          <pc:docMk/>
          <pc:sldMk cId="356091890" sldId="271"/>
        </pc:sldMkLst>
        <pc:spChg chg="mod">
          <ac:chgData name="help desk" userId="076106f8-e622-4bba-bf8d-41b4b1aaf204" providerId="ADAL" clId="{D5073C19-BA38-41B9-87B6-4C04822BB37D}" dt="2026-08-10T20:08:42.201" v="840" actId="20577"/>
          <ac:spMkLst>
            <pc:docMk/>
            <pc:sldMk cId="356091890" sldId="271"/>
            <ac:spMk id="14" creationId="{C88C36A3-AD2F-4D2E-9717-377B358BE11A}"/>
          </ac:spMkLst>
        </pc:spChg>
      </pc:sldChg>
      <pc:sldChg chg="modSp">
        <pc:chgData name="help desk" userId="076106f8-e622-4bba-bf8d-41b4b1aaf204" providerId="ADAL" clId="{D5073C19-BA38-41B9-87B6-4C04822BB37D}" dt="2026-08-10T19:54:24.979" v="419" actId="20577"/>
        <pc:sldMkLst>
          <pc:docMk/>
          <pc:sldMk cId="469565012" sldId="379"/>
        </pc:sldMkLst>
        <pc:spChg chg="mod">
          <ac:chgData name="help desk" userId="076106f8-e622-4bba-bf8d-41b4b1aaf204" providerId="ADAL" clId="{D5073C19-BA38-41B9-87B6-4C04822BB37D}" dt="2026-08-10T19:54:24.979" v="419" actId="20577"/>
          <ac:spMkLst>
            <pc:docMk/>
            <pc:sldMk cId="469565012" sldId="379"/>
            <ac:spMk id="36" creationId="{CC7F43C9-59C2-4EDC-A650-EF0C961F2809}"/>
          </ac:spMkLst>
        </pc:spChg>
      </pc:sldChg>
      <pc:sldChg chg="modSp">
        <pc:chgData name="help desk" userId="076106f8-e622-4bba-bf8d-41b4b1aaf204" providerId="ADAL" clId="{D5073C19-BA38-41B9-87B6-4C04822BB37D}" dt="2026-08-10T19:57:04.187" v="542" actId="20577"/>
        <pc:sldMkLst>
          <pc:docMk/>
          <pc:sldMk cId="756090708" sldId="381"/>
        </pc:sldMkLst>
        <pc:spChg chg="mod">
          <ac:chgData name="help desk" userId="076106f8-e622-4bba-bf8d-41b4b1aaf204" providerId="ADAL" clId="{D5073C19-BA38-41B9-87B6-4C04822BB37D}" dt="2026-08-10T19:56:44.010" v="506" actId="20577"/>
          <ac:spMkLst>
            <pc:docMk/>
            <pc:sldMk cId="756090708" sldId="381"/>
            <ac:spMk id="10" creationId="{3F791933-5936-46C6-AF94-6A2259689D2C}"/>
          </ac:spMkLst>
        </pc:spChg>
        <pc:spChg chg="mod">
          <ac:chgData name="help desk" userId="076106f8-e622-4bba-bf8d-41b4b1aaf204" providerId="ADAL" clId="{D5073C19-BA38-41B9-87B6-4C04822BB37D}" dt="2026-08-10T19:57:04.187" v="542" actId="20577"/>
          <ac:spMkLst>
            <pc:docMk/>
            <pc:sldMk cId="756090708" sldId="381"/>
            <ac:spMk id="23" creationId="{70C712CB-3204-4E8E-B39B-60504D74F3BD}"/>
          </ac:spMkLst>
        </pc:spChg>
      </pc:sldChg>
      <pc:sldChg chg="modSp mod">
        <pc:chgData name="help desk" userId="076106f8-e622-4bba-bf8d-41b4b1aaf204" providerId="ADAL" clId="{D5073C19-BA38-41B9-87B6-4C04822BB37D}" dt="2026-08-10T19:56:32.916" v="495" actId="20577"/>
        <pc:sldMkLst>
          <pc:docMk/>
          <pc:sldMk cId="2313956348" sldId="382"/>
        </pc:sldMkLst>
        <pc:spChg chg="mod">
          <ac:chgData name="help desk" userId="076106f8-e622-4bba-bf8d-41b4b1aaf204" providerId="ADAL" clId="{D5073C19-BA38-41B9-87B6-4C04822BB37D}" dt="2026-08-10T19:56:18.256" v="488" actId="20577"/>
          <ac:spMkLst>
            <pc:docMk/>
            <pc:sldMk cId="2313956348" sldId="382"/>
            <ac:spMk id="13" creationId="{FF97D2EF-F640-41BC-A548-B1FA0388BDCA}"/>
          </ac:spMkLst>
        </pc:spChg>
        <pc:spChg chg="mod">
          <ac:chgData name="help desk" userId="076106f8-e622-4bba-bf8d-41b4b1aaf204" providerId="ADAL" clId="{D5073C19-BA38-41B9-87B6-4C04822BB37D}" dt="2026-08-10T19:56:32.916" v="495" actId="20577"/>
          <ac:spMkLst>
            <pc:docMk/>
            <pc:sldMk cId="2313956348" sldId="382"/>
            <ac:spMk id="35" creationId="{A4AFF147-4808-45EF-A637-0B1606D7CAF3}"/>
          </ac:spMkLst>
        </pc:spChg>
        <pc:spChg chg="mod">
          <ac:chgData name="help desk" userId="076106f8-e622-4bba-bf8d-41b4b1aaf204" providerId="ADAL" clId="{D5073C19-BA38-41B9-87B6-4C04822BB37D}" dt="2026-08-10T19:56:11.755" v="482" actId="20577"/>
          <ac:spMkLst>
            <pc:docMk/>
            <pc:sldMk cId="2313956348" sldId="382"/>
            <ac:spMk id="37" creationId="{ADA1E912-06C6-4412-9820-D0C3E440F4FD}"/>
          </ac:spMkLst>
        </pc:spChg>
      </pc:sldChg>
      <pc:sldChg chg="modSp">
        <pc:chgData name="help desk" userId="076106f8-e622-4bba-bf8d-41b4b1aaf204" providerId="ADAL" clId="{D5073C19-BA38-41B9-87B6-4C04822BB37D}" dt="2026-08-10T19:54:41.381" v="420" actId="20577"/>
        <pc:sldMkLst>
          <pc:docMk/>
          <pc:sldMk cId="579330525" sldId="383"/>
        </pc:sldMkLst>
        <pc:spChg chg="mod">
          <ac:chgData name="help desk" userId="076106f8-e622-4bba-bf8d-41b4b1aaf204" providerId="ADAL" clId="{D5073C19-BA38-41B9-87B6-4C04822BB37D}" dt="2026-08-10T19:54:41.381" v="420" actId="20577"/>
          <ac:spMkLst>
            <pc:docMk/>
            <pc:sldMk cId="579330525" sldId="383"/>
            <ac:spMk id="94" creationId="{97A72A87-63F5-47E9-8C5B-9EF40CC5F860}"/>
          </ac:spMkLst>
        </pc:spChg>
      </pc:sldChg>
      <pc:sldChg chg="modSp">
        <pc:chgData name="help desk" userId="076106f8-e622-4bba-bf8d-41b4b1aaf204" providerId="ADAL" clId="{D5073C19-BA38-41B9-87B6-4C04822BB37D}" dt="2026-08-10T19:55:47.611" v="470" actId="20577"/>
        <pc:sldMkLst>
          <pc:docMk/>
          <pc:sldMk cId="3805261334" sldId="384"/>
        </pc:sldMkLst>
        <pc:spChg chg="mod">
          <ac:chgData name="help desk" userId="076106f8-e622-4bba-bf8d-41b4b1aaf204" providerId="ADAL" clId="{D5073C19-BA38-41B9-87B6-4C04822BB37D}" dt="2026-08-10T19:55:47.611" v="470" actId="20577"/>
          <ac:spMkLst>
            <pc:docMk/>
            <pc:sldMk cId="3805261334" sldId="384"/>
            <ac:spMk id="25" creationId="{F8AAE5DB-2840-403B-A7FB-11E6335C4FE5}"/>
          </ac:spMkLst>
        </pc:spChg>
      </pc:sldChg>
      <pc:sldChg chg="modSp">
        <pc:chgData name="help desk" userId="076106f8-e622-4bba-bf8d-41b4b1aaf204" providerId="ADAL" clId="{D5073C19-BA38-41B9-87B6-4C04822BB37D}" dt="2026-08-10T19:55:11.845" v="448" actId="20577"/>
        <pc:sldMkLst>
          <pc:docMk/>
          <pc:sldMk cId="3431127804" sldId="385"/>
        </pc:sldMkLst>
        <pc:spChg chg="mod">
          <ac:chgData name="help desk" userId="076106f8-e622-4bba-bf8d-41b4b1aaf204" providerId="ADAL" clId="{D5073C19-BA38-41B9-87B6-4C04822BB37D}" dt="2026-08-10T19:55:11.845" v="448" actId="20577"/>
          <ac:spMkLst>
            <pc:docMk/>
            <pc:sldMk cId="3431127804" sldId="385"/>
            <ac:spMk id="41" creationId="{F2C738A4-C226-41CE-AA4F-B4F21AFC6549}"/>
          </ac:spMkLst>
        </pc:spChg>
        <pc:cxnChg chg="mod">
          <ac:chgData name="help desk" userId="076106f8-e622-4bba-bf8d-41b4b1aaf204" providerId="ADAL" clId="{D5073C19-BA38-41B9-87B6-4C04822BB37D}" dt="2026-08-10T19:55:11.368" v="433" actId="20577"/>
          <ac:cxnSpMkLst>
            <pc:docMk/>
            <pc:sldMk cId="3431127804" sldId="385"/>
            <ac:cxnSpMk id="42" creationId="{18D37AA5-D03C-4F34-A102-0BB0FB8231F9}"/>
          </ac:cxnSpMkLst>
        </pc:cxnChg>
      </pc:sldChg>
      <pc:sldChg chg="modSp mod">
        <pc:chgData name="help desk" userId="076106f8-e622-4bba-bf8d-41b4b1aaf204" providerId="ADAL" clId="{D5073C19-BA38-41B9-87B6-4C04822BB37D}" dt="2026-08-10T20:02:31.330" v="688" actId="20577"/>
        <pc:sldMkLst>
          <pc:docMk/>
          <pc:sldMk cId="1887901828" sldId="387"/>
        </pc:sldMkLst>
        <pc:spChg chg="mod">
          <ac:chgData name="help desk" userId="076106f8-e622-4bba-bf8d-41b4b1aaf204" providerId="ADAL" clId="{D5073C19-BA38-41B9-87B6-4C04822BB37D}" dt="2026-08-07T14:12:39.136" v="336" actId="14100"/>
          <ac:spMkLst>
            <pc:docMk/>
            <pc:sldMk cId="1887901828" sldId="387"/>
            <ac:spMk id="8" creationId="{9AB92BD7-9CFE-43DD-99AC-B24FD50D2EF0}"/>
          </ac:spMkLst>
        </pc:spChg>
        <pc:spChg chg="mod">
          <ac:chgData name="help desk" userId="076106f8-e622-4bba-bf8d-41b4b1aaf204" providerId="ADAL" clId="{D5073C19-BA38-41B9-87B6-4C04822BB37D}" dt="2026-08-10T20:02:31.330" v="688" actId="20577"/>
          <ac:spMkLst>
            <pc:docMk/>
            <pc:sldMk cId="1887901828" sldId="387"/>
            <ac:spMk id="12" creationId="{4DD55FA3-589E-4F3C-998E-4002C98E1EB0}"/>
          </ac:spMkLst>
        </pc:spChg>
        <pc:spChg chg="mod">
          <ac:chgData name="help desk" userId="076106f8-e622-4bba-bf8d-41b4b1aaf204" providerId="ADAL" clId="{D5073C19-BA38-41B9-87B6-4C04822BB37D}" dt="2026-08-10T20:02:21.522" v="687" actId="20577"/>
          <ac:spMkLst>
            <pc:docMk/>
            <pc:sldMk cId="1887901828" sldId="387"/>
            <ac:spMk id="16" creationId="{2638C03F-76EF-4978-99C0-B6A5CC28AC40}"/>
          </ac:spMkLst>
        </pc:spChg>
        <pc:spChg chg="mod">
          <ac:chgData name="help desk" userId="076106f8-e622-4bba-bf8d-41b4b1aaf204" providerId="ADAL" clId="{D5073C19-BA38-41B9-87B6-4C04822BB37D}" dt="2026-08-10T20:02:14.975" v="686" actId="20577"/>
          <ac:spMkLst>
            <pc:docMk/>
            <pc:sldMk cId="1887901828" sldId="387"/>
            <ac:spMk id="21" creationId="{EE09DAA3-CC37-4338-B54A-9A3F41D77FDA}"/>
          </ac:spMkLst>
        </pc:spChg>
        <pc:spChg chg="mod">
          <ac:chgData name="help desk" userId="076106f8-e622-4bba-bf8d-41b4b1aaf204" providerId="ADAL" clId="{D5073C19-BA38-41B9-87B6-4C04822BB37D}" dt="2026-08-10T20:02:00.368" v="653" actId="20577"/>
          <ac:spMkLst>
            <pc:docMk/>
            <pc:sldMk cId="1887901828" sldId="387"/>
            <ac:spMk id="31" creationId="{193533C7-34D1-4E18-AD3E-9D236B6A5B3E}"/>
          </ac:spMkLst>
        </pc:spChg>
      </pc:sldChg>
      <pc:sldChg chg="modSp mod">
        <pc:chgData name="help desk" userId="076106f8-e622-4bba-bf8d-41b4b1aaf204" providerId="ADAL" clId="{D5073C19-BA38-41B9-87B6-4C04822BB37D}" dt="2026-08-10T19:58:03.249" v="548" actId="20577"/>
        <pc:sldMkLst>
          <pc:docMk/>
          <pc:sldMk cId="1387389572" sldId="388"/>
        </pc:sldMkLst>
        <pc:spChg chg="mod">
          <ac:chgData name="help desk" userId="076106f8-e622-4bba-bf8d-41b4b1aaf204" providerId="ADAL" clId="{D5073C19-BA38-41B9-87B6-4C04822BB37D}" dt="2026-08-10T19:58:03.249" v="548" actId="20577"/>
          <ac:spMkLst>
            <pc:docMk/>
            <pc:sldMk cId="1387389572" sldId="388"/>
            <ac:spMk id="14" creationId="{2AB1C2CE-F19B-43DA-9B54-0FE0371F6DB1}"/>
          </ac:spMkLst>
        </pc:spChg>
      </pc:sldChg>
      <pc:sldChg chg="modSp mod">
        <pc:chgData name="help desk" userId="076106f8-e622-4bba-bf8d-41b4b1aaf204" providerId="ADAL" clId="{D5073C19-BA38-41B9-87B6-4C04822BB37D}" dt="2026-08-10T20:03:23.619" v="695" actId="14100"/>
        <pc:sldMkLst>
          <pc:docMk/>
          <pc:sldMk cId="1785732652" sldId="390"/>
        </pc:sldMkLst>
        <pc:spChg chg="mod">
          <ac:chgData name="help desk" userId="076106f8-e622-4bba-bf8d-41b4b1aaf204" providerId="ADAL" clId="{D5073C19-BA38-41B9-87B6-4C04822BB37D}" dt="2026-08-10T20:03:23.619" v="695" actId="14100"/>
          <ac:spMkLst>
            <pc:docMk/>
            <pc:sldMk cId="1785732652" sldId="390"/>
            <ac:spMk id="7" creationId="{43322482-8EFF-49CB-9D91-5A6D9C1482F1}"/>
          </ac:spMkLst>
        </pc:spChg>
        <pc:cxnChg chg="mod">
          <ac:chgData name="help desk" userId="076106f8-e622-4bba-bf8d-41b4b1aaf204" providerId="ADAL" clId="{D5073C19-BA38-41B9-87B6-4C04822BB37D}" dt="2026-08-10T20:03:23.619" v="695" actId="14100"/>
          <ac:cxnSpMkLst>
            <pc:docMk/>
            <pc:sldMk cId="1785732652" sldId="390"/>
            <ac:cxnSpMk id="12" creationId="{DB1345B2-98C6-47A3-B949-393002FA3020}"/>
          </ac:cxnSpMkLst>
        </pc:cxnChg>
      </pc:sldChg>
      <pc:sldChg chg="modSp">
        <pc:chgData name="help desk" userId="076106f8-e622-4bba-bf8d-41b4b1aaf204" providerId="ADAL" clId="{D5073C19-BA38-41B9-87B6-4C04822BB37D}" dt="2026-08-10T20:03:07.084" v="689" actId="20577"/>
        <pc:sldMkLst>
          <pc:docMk/>
          <pc:sldMk cId="3151035742" sldId="391"/>
        </pc:sldMkLst>
        <pc:spChg chg="mod">
          <ac:chgData name="help desk" userId="076106f8-e622-4bba-bf8d-41b4b1aaf204" providerId="ADAL" clId="{D5073C19-BA38-41B9-87B6-4C04822BB37D}" dt="2026-08-10T20:03:07.084" v="689" actId="20577"/>
          <ac:spMkLst>
            <pc:docMk/>
            <pc:sldMk cId="3151035742" sldId="391"/>
            <ac:spMk id="3" creationId="{AF7D09E0-3E69-4F97-AF89-CDAA7C10FCFD}"/>
          </ac:spMkLst>
        </pc:spChg>
      </pc:sldChg>
      <pc:sldChg chg="modSp mod">
        <pc:chgData name="help desk" userId="076106f8-e622-4bba-bf8d-41b4b1aaf204" providerId="ADAL" clId="{D5073C19-BA38-41B9-87B6-4C04822BB37D}" dt="2026-08-07T14:28:45.729" v="411" actId="14100"/>
        <pc:sldMkLst>
          <pc:docMk/>
          <pc:sldMk cId="2898800420" sldId="395"/>
        </pc:sldMkLst>
        <pc:spChg chg="mod">
          <ac:chgData name="help desk" userId="076106f8-e622-4bba-bf8d-41b4b1aaf204" providerId="ADAL" clId="{D5073C19-BA38-41B9-87B6-4C04822BB37D}" dt="2026-08-07T14:28:45.729" v="411" actId="14100"/>
          <ac:spMkLst>
            <pc:docMk/>
            <pc:sldMk cId="2898800420" sldId="395"/>
            <ac:spMk id="5" creationId="{A653DD8D-5F7F-427D-A338-456BC8FB1E04}"/>
          </ac:spMkLst>
        </pc:spChg>
        <pc:cxnChg chg="mod">
          <ac:chgData name="help desk" userId="076106f8-e622-4bba-bf8d-41b4b1aaf204" providerId="ADAL" clId="{D5073C19-BA38-41B9-87B6-4C04822BB37D}" dt="2026-08-07T14:28:45.729" v="411" actId="14100"/>
          <ac:cxnSpMkLst>
            <pc:docMk/>
            <pc:sldMk cId="2898800420" sldId="395"/>
            <ac:cxnSpMk id="3" creationId="{0231CF17-88C4-44DE-BC49-CF1AE0F29EF8}"/>
          </ac:cxnSpMkLst>
        </pc:cxnChg>
      </pc:sldChg>
      <pc:sldChg chg="modSp mod">
        <pc:chgData name="help desk" userId="076106f8-e622-4bba-bf8d-41b4b1aaf204" providerId="ADAL" clId="{D5073C19-BA38-41B9-87B6-4C04822BB37D}" dt="2026-08-07T14:20:51.844" v="399" actId="6549"/>
        <pc:sldMkLst>
          <pc:docMk/>
          <pc:sldMk cId="1480597666" sldId="397"/>
        </pc:sldMkLst>
        <pc:spChg chg="mod">
          <ac:chgData name="help desk" userId="076106f8-e622-4bba-bf8d-41b4b1aaf204" providerId="ADAL" clId="{D5073C19-BA38-41B9-87B6-4C04822BB37D}" dt="2026-08-07T14:20:51.844" v="399" actId="6549"/>
          <ac:spMkLst>
            <pc:docMk/>
            <pc:sldMk cId="1480597666" sldId="397"/>
            <ac:spMk id="3" creationId="{8DE36882-66A9-42B2-A0DF-67DD41626851}"/>
          </ac:spMkLst>
        </pc:spChg>
      </pc:sldChg>
      <pc:sldChg chg="modSp">
        <pc:chgData name="help desk" userId="076106f8-e622-4bba-bf8d-41b4b1aaf204" providerId="ADAL" clId="{D5073C19-BA38-41B9-87B6-4C04822BB37D}" dt="2026-08-07T14:21:42.890" v="403" actId="20577"/>
        <pc:sldMkLst>
          <pc:docMk/>
          <pc:sldMk cId="4127915960" sldId="399"/>
        </pc:sldMkLst>
        <pc:spChg chg="mod">
          <ac:chgData name="help desk" userId="076106f8-e622-4bba-bf8d-41b4b1aaf204" providerId="ADAL" clId="{D5073C19-BA38-41B9-87B6-4C04822BB37D}" dt="2026-08-07T14:21:42.890" v="403" actId="20577"/>
          <ac:spMkLst>
            <pc:docMk/>
            <pc:sldMk cId="4127915960" sldId="399"/>
            <ac:spMk id="24" creationId="{7AC86C20-3F26-481D-ADB5-133810820C9E}"/>
          </ac:spMkLst>
        </pc:spChg>
      </pc:sldChg>
    </pc:docChg>
  </pc:docChgLst>
  <pc:docChgLst>
    <pc:chgData name="help desk" userId="076106f8-e622-4bba-bf8d-41b4b1aaf204" providerId="ADAL" clId="{80AC2810-E236-4248-9EB1-331994C812F1}"/>
    <pc:docChg chg="undo custSel addSld delSld modSld sldOrd addMainMaster delMainMaster modMainMaster modShowInfo">
      <pc:chgData name="help desk" userId="076106f8-e622-4bba-bf8d-41b4b1aaf204" providerId="ADAL" clId="{80AC2810-E236-4248-9EB1-331994C812F1}" dt="2024-12-16T20:55:44.492" v="33613"/>
      <pc:docMkLst>
        <pc:docMk/>
      </pc:docMkLst>
      <pc:sldChg chg="addSp delSp modSp mod modTransition">
        <pc:chgData name="help desk" userId="076106f8-e622-4bba-bf8d-41b4b1aaf204" providerId="ADAL" clId="{80AC2810-E236-4248-9EB1-331994C812F1}" dt="2024-12-09T15:43:47.862" v="10979"/>
        <pc:sldMkLst>
          <pc:docMk/>
          <pc:sldMk cId="2847858403" sldId="257"/>
        </pc:sldMkLst>
        <pc:spChg chg="mod">
          <ac:chgData name="help desk" userId="076106f8-e622-4bba-bf8d-41b4b1aaf204" providerId="ADAL" clId="{80AC2810-E236-4248-9EB1-331994C812F1}" dt="2024-11-29T16:01:29.125" v="29" actId="1076"/>
          <ac:spMkLst>
            <pc:docMk/>
            <pc:sldMk cId="2847858403" sldId="257"/>
            <ac:spMk id="2" creationId="{00000000-0000-0000-0000-000000000000}"/>
          </ac:spMkLst>
        </pc:spChg>
        <pc:spChg chg="mod">
          <ac:chgData name="help desk" userId="076106f8-e622-4bba-bf8d-41b4b1aaf204" providerId="ADAL" clId="{80AC2810-E236-4248-9EB1-331994C812F1}" dt="2024-11-29T15:58:40.724" v="28" actId="1076"/>
          <ac:spMkLst>
            <pc:docMk/>
            <pc:sldMk cId="2847858403" sldId="257"/>
            <ac:spMk id="5" creationId="{00000000-0000-0000-0000-000000000000}"/>
          </ac:spMkLst>
        </pc:spChg>
        <pc:spChg chg="add del">
          <ac:chgData name="help desk" userId="076106f8-e622-4bba-bf8d-41b4b1aaf204" providerId="ADAL" clId="{80AC2810-E236-4248-9EB1-331994C812F1}" dt="2024-11-29T15:55:56.163" v="3" actId="22"/>
          <ac:spMkLst>
            <pc:docMk/>
            <pc:sldMk cId="2847858403" sldId="257"/>
            <ac:spMk id="7" creationId="{A9719848-AF31-4345-ACF8-845EB6FE510A}"/>
          </ac:spMkLst>
        </pc:spChg>
        <pc:picChg chg="del">
          <ac:chgData name="help desk" userId="076106f8-e622-4bba-bf8d-41b4b1aaf204" providerId="ADAL" clId="{80AC2810-E236-4248-9EB1-331994C812F1}" dt="2024-11-29T15:56:45.614" v="6" actId="478"/>
          <ac:picMkLst>
            <pc:docMk/>
            <pc:sldMk cId="2847858403" sldId="257"/>
            <ac:picMk id="4" creationId="{00000000-0000-0000-0000-000000000000}"/>
          </ac:picMkLst>
        </pc:picChg>
        <pc:picChg chg="add mod">
          <ac:chgData name="help desk" userId="076106f8-e622-4bba-bf8d-41b4b1aaf204" providerId="ADAL" clId="{80AC2810-E236-4248-9EB1-331994C812F1}" dt="2024-11-29T15:56:53.234" v="7" actId="1076"/>
          <ac:picMkLst>
            <pc:docMk/>
            <pc:sldMk cId="2847858403" sldId="257"/>
            <ac:picMk id="8" creationId="{996CFE0E-7FC2-4FB3-B358-0728250A63CA}"/>
          </ac:picMkLst>
        </pc:picChg>
      </pc:sldChg>
      <pc:sldChg chg="delSp del mod delAnim">
        <pc:chgData name="help desk" userId="076106f8-e622-4bba-bf8d-41b4b1aaf204" providerId="ADAL" clId="{80AC2810-E236-4248-9EB1-331994C812F1}" dt="2024-11-29T17:26:58.075" v="631" actId="2696"/>
        <pc:sldMkLst>
          <pc:docMk/>
          <pc:sldMk cId="3125298073" sldId="258"/>
        </pc:sldMkLst>
        <pc:spChg chg="del">
          <ac:chgData name="help desk" userId="076106f8-e622-4bba-bf8d-41b4b1aaf204" providerId="ADAL" clId="{80AC2810-E236-4248-9EB1-331994C812F1}" dt="2024-11-29T17:26:48.264" v="629" actId="478"/>
          <ac:spMkLst>
            <pc:docMk/>
            <pc:sldMk cId="3125298073" sldId="258"/>
            <ac:spMk id="2" creationId="{A402D688-9A47-4B98-BA70-70BD214B889E}"/>
          </ac:spMkLst>
        </pc:spChg>
        <pc:spChg chg="del">
          <ac:chgData name="help desk" userId="076106f8-e622-4bba-bf8d-41b4b1aaf204" providerId="ADAL" clId="{80AC2810-E236-4248-9EB1-331994C812F1}" dt="2024-11-29T17:26:48.264" v="629" actId="478"/>
          <ac:spMkLst>
            <pc:docMk/>
            <pc:sldMk cId="3125298073" sldId="258"/>
            <ac:spMk id="3" creationId="{F8805E94-2932-4457-B38B-504436B92791}"/>
          </ac:spMkLst>
        </pc:spChg>
        <pc:spChg chg="del">
          <ac:chgData name="help desk" userId="076106f8-e622-4bba-bf8d-41b4b1aaf204" providerId="ADAL" clId="{80AC2810-E236-4248-9EB1-331994C812F1}" dt="2024-11-29T17:26:48.264" v="629" actId="478"/>
          <ac:spMkLst>
            <pc:docMk/>
            <pc:sldMk cId="3125298073" sldId="258"/>
            <ac:spMk id="4" creationId="{AD148FFB-0773-4F1D-987F-DFDD48FB2726}"/>
          </ac:spMkLst>
        </pc:spChg>
        <pc:spChg chg="del">
          <ac:chgData name="help desk" userId="076106f8-e622-4bba-bf8d-41b4b1aaf204" providerId="ADAL" clId="{80AC2810-E236-4248-9EB1-331994C812F1}" dt="2024-11-29T17:26:48.264" v="629" actId="478"/>
          <ac:spMkLst>
            <pc:docMk/>
            <pc:sldMk cId="3125298073" sldId="258"/>
            <ac:spMk id="6" creationId="{C8B7FDD2-6078-4006-B984-09968396C173}"/>
          </ac:spMkLst>
        </pc:spChg>
        <pc:spChg chg="del">
          <ac:chgData name="help desk" userId="076106f8-e622-4bba-bf8d-41b4b1aaf204" providerId="ADAL" clId="{80AC2810-E236-4248-9EB1-331994C812F1}" dt="2024-11-29T17:26:48.264" v="629" actId="478"/>
          <ac:spMkLst>
            <pc:docMk/>
            <pc:sldMk cId="3125298073" sldId="258"/>
            <ac:spMk id="15" creationId="{1D08FB72-70EC-47FE-AD8C-E22DB09BFB55}"/>
          </ac:spMkLst>
        </pc:spChg>
        <pc:picChg chg="del">
          <ac:chgData name="help desk" userId="076106f8-e622-4bba-bf8d-41b4b1aaf204" providerId="ADAL" clId="{80AC2810-E236-4248-9EB1-331994C812F1}" dt="2024-11-29T17:26:48.264" v="629" actId="478"/>
          <ac:picMkLst>
            <pc:docMk/>
            <pc:sldMk cId="3125298073" sldId="258"/>
            <ac:picMk id="8" creationId="{50AEF59F-6377-4C96-8121-717DD70607BC}"/>
          </ac:picMkLst>
        </pc:picChg>
        <pc:picChg chg="del">
          <ac:chgData name="help desk" userId="076106f8-e622-4bba-bf8d-41b4b1aaf204" providerId="ADAL" clId="{80AC2810-E236-4248-9EB1-331994C812F1}" dt="2024-11-29T17:26:48.264" v="629" actId="478"/>
          <ac:picMkLst>
            <pc:docMk/>
            <pc:sldMk cId="3125298073" sldId="258"/>
            <ac:picMk id="12" creationId="{EB3497C1-5BF2-4018-ADCD-9EEE0E9204AF}"/>
          </ac:picMkLst>
        </pc:picChg>
        <pc:picChg chg="del">
          <ac:chgData name="help desk" userId="076106f8-e622-4bba-bf8d-41b4b1aaf204" providerId="ADAL" clId="{80AC2810-E236-4248-9EB1-331994C812F1}" dt="2024-11-29T17:26:48.264" v="629" actId="478"/>
          <ac:picMkLst>
            <pc:docMk/>
            <pc:sldMk cId="3125298073" sldId="258"/>
            <ac:picMk id="14" creationId="{B4B189C6-647C-466F-B2AD-8DDA54AE68C7}"/>
          </ac:picMkLst>
        </pc:picChg>
      </pc:sldChg>
      <pc:sldChg chg="addSp delSp modSp mod modTransition delAnim modAnim">
        <pc:chgData name="help desk" userId="076106f8-e622-4bba-bf8d-41b4b1aaf204" providerId="ADAL" clId="{80AC2810-E236-4248-9EB1-331994C812F1}" dt="2024-12-16T20:55:44.492" v="33613"/>
        <pc:sldMkLst>
          <pc:docMk/>
          <pc:sldMk cId="3443636487" sldId="259"/>
        </pc:sldMkLst>
        <pc:spChg chg="mod">
          <ac:chgData name="help desk" userId="076106f8-e622-4bba-bf8d-41b4b1aaf204" providerId="ADAL" clId="{80AC2810-E236-4248-9EB1-331994C812F1}" dt="2024-12-16T20:51:23.612" v="33605" actId="1036"/>
          <ac:spMkLst>
            <pc:docMk/>
            <pc:sldMk cId="3443636487" sldId="259"/>
            <ac:spMk id="2" creationId="{13F5147A-19D2-431D-B32B-070BF8FD9CC5}"/>
          </ac:spMkLst>
        </pc:spChg>
        <pc:spChg chg="mod">
          <ac:chgData name="help desk" userId="076106f8-e622-4bba-bf8d-41b4b1aaf204" providerId="ADAL" clId="{80AC2810-E236-4248-9EB1-331994C812F1}" dt="2024-12-16T20:51:31.094" v="33606" actId="1076"/>
          <ac:spMkLst>
            <pc:docMk/>
            <pc:sldMk cId="3443636487" sldId="259"/>
            <ac:spMk id="6" creationId="{00000000-0000-0000-0000-000000000000}"/>
          </ac:spMkLst>
        </pc:spChg>
        <pc:spChg chg="mod">
          <ac:chgData name="help desk" userId="076106f8-e622-4bba-bf8d-41b4b1aaf204" providerId="ADAL" clId="{80AC2810-E236-4248-9EB1-331994C812F1}" dt="2024-12-16T20:51:23.612" v="33605" actId="1036"/>
          <ac:spMkLst>
            <pc:docMk/>
            <pc:sldMk cId="3443636487" sldId="259"/>
            <ac:spMk id="9" creationId="{77F9C429-5865-4CED-AD9D-00AD194ABA98}"/>
          </ac:spMkLst>
        </pc:spChg>
        <pc:spChg chg="mod">
          <ac:chgData name="help desk" userId="076106f8-e622-4bba-bf8d-41b4b1aaf204" providerId="ADAL" clId="{80AC2810-E236-4248-9EB1-331994C812F1}" dt="2024-12-16T20:51:23.612" v="33605" actId="1036"/>
          <ac:spMkLst>
            <pc:docMk/>
            <pc:sldMk cId="3443636487" sldId="259"/>
            <ac:spMk id="10" creationId="{1A5DB8FF-8364-4A30-A0D3-7A747E8A5091}"/>
          </ac:spMkLst>
        </pc:spChg>
        <pc:spChg chg="mod">
          <ac:chgData name="help desk" userId="076106f8-e622-4bba-bf8d-41b4b1aaf204" providerId="ADAL" clId="{80AC2810-E236-4248-9EB1-331994C812F1}" dt="2024-12-16T20:51:23.612" v="33605" actId="1036"/>
          <ac:spMkLst>
            <pc:docMk/>
            <pc:sldMk cId="3443636487" sldId="259"/>
            <ac:spMk id="11" creationId="{32957D60-C72D-40BF-9D92-A7D4CA2CC327}"/>
          </ac:spMkLst>
        </pc:spChg>
        <pc:spChg chg="mod">
          <ac:chgData name="help desk" userId="076106f8-e622-4bba-bf8d-41b4b1aaf204" providerId="ADAL" clId="{80AC2810-E236-4248-9EB1-331994C812F1}" dt="2024-12-16T20:51:23.612" v="33605" actId="1036"/>
          <ac:spMkLst>
            <pc:docMk/>
            <pc:sldMk cId="3443636487" sldId="259"/>
            <ac:spMk id="12" creationId="{41F99DB1-F775-4F04-948C-C6881D3636DC}"/>
          </ac:spMkLst>
        </pc:spChg>
        <pc:spChg chg="mod">
          <ac:chgData name="help desk" userId="076106f8-e622-4bba-bf8d-41b4b1aaf204" providerId="ADAL" clId="{80AC2810-E236-4248-9EB1-331994C812F1}" dt="2024-12-16T20:51:23.612" v="33605" actId="1036"/>
          <ac:spMkLst>
            <pc:docMk/>
            <pc:sldMk cId="3443636487" sldId="259"/>
            <ac:spMk id="13" creationId="{A7A432B3-960D-4E4B-B2F9-AA3CAD5801FB}"/>
          </ac:spMkLst>
        </pc:spChg>
        <pc:spChg chg="mod">
          <ac:chgData name="help desk" userId="076106f8-e622-4bba-bf8d-41b4b1aaf204" providerId="ADAL" clId="{80AC2810-E236-4248-9EB1-331994C812F1}" dt="2024-12-16T20:51:23.612" v="33605" actId="1036"/>
          <ac:spMkLst>
            <pc:docMk/>
            <pc:sldMk cId="3443636487" sldId="259"/>
            <ac:spMk id="14" creationId="{B5380565-E8D6-4D28-B019-51601301A342}"/>
          </ac:spMkLst>
        </pc:spChg>
        <pc:spChg chg="add mod">
          <ac:chgData name="help desk" userId="076106f8-e622-4bba-bf8d-41b4b1aaf204" providerId="ADAL" clId="{80AC2810-E236-4248-9EB1-331994C812F1}" dt="2024-12-16T20:51:23.612" v="33605" actId="1036"/>
          <ac:spMkLst>
            <pc:docMk/>
            <pc:sldMk cId="3443636487" sldId="259"/>
            <ac:spMk id="16" creationId="{54EFA72E-8B7A-4A6A-9CE5-BDDF16844B78}"/>
          </ac:spMkLst>
        </pc:spChg>
        <pc:spChg chg="add mod">
          <ac:chgData name="help desk" userId="076106f8-e622-4bba-bf8d-41b4b1aaf204" providerId="ADAL" clId="{80AC2810-E236-4248-9EB1-331994C812F1}" dt="2024-12-16T20:51:23.612" v="33605" actId="1036"/>
          <ac:spMkLst>
            <pc:docMk/>
            <pc:sldMk cId="3443636487" sldId="259"/>
            <ac:spMk id="17" creationId="{FFB49E7E-9FA0-4760-83B6-2F0E3AF38BE8}"/>
          </ac:spMkLst>
        </pc:spChg>
        <pc:spChg chg="add mod">
          <ac:chgData name="help desk" userId="076106f8-e622-4bba-bf8d-41b4b1aaf204" providerId="ADAL" clId="{80AC2810-E236-4248-9EB1-331994C812F1}" dt="2024-12-16T20:51:23.612" v="33605" actId="1036"/>
          <ac:spMkLst>
            <pc:docMk/>
            <pc:sldMk cId="3443636487" sldId="259"/>
            <ac:spMk id="18" creationId="{05D86363-2692-447C-AD0E-3FB7EDEC7BED}"/>
          </ac:spMkLst>
        </pc:spChg>
        <pc:spChg chg="add mod">
          <ac:chgData name="help desk" userId="076106f8-e622-4bba-bf8d-41b4b1aaf204" providerId="ADAL" clId="{80AC2810-E236-4248-9EB1-331994C812F1}" dt="2024-12-16T20:51:23.612" v="33605" actId="1036"/>
          <ac:spMkLst>
            <pc:docMk/>
            <pc:sldMk cId="3443636487" sldId="259"/>
            <ac:spMk id="19" creationId="{F2BF710E-D23B-4848-B547-C1918AE75097}"/>
          </ac:spMkLst>
        </pc:spChg>
        <pc:spChg chg="del">
          <ac:chgData name="help desk" userId="076106f8-e622-4bba-bf8d-41b4b1aaf204" providerId="ADAL" clId="{80AC2810-E236-4248-9EB1-331994C812F1}" dt="2024-12-06T13:49:45.045" v="8362" actId="478"/>
          <ac:spMkLst>
            <pc:docMk/>
            <pc:sldMk cId="3443636487" sldId="259"/>
            <ac:spMk id="20" creationId="{35C24464-FAED-4758-B6D7-55CF9D273C2E}"/>
          </ac:spMkLst>
        </pc:spChg>
        <pc:spChg chg="add mod">
          <ac:chgData name="help desk" userId="076106f8-e622-4bba-bf8d-41b4b1aaf204" providerId="ADAL" clId="{80AC2810-E236-4248-9EB1-331994C812F1}" dt="2024-12-16T20:51:23.612" v="33605" actId="1036"/>
          <ac:spMkLst>
            <pc:docMk/>
            <pc:sldMk cId="3443636487" sldId="259"/>
            <ac:spMk id="20" creationId="{DC736F04-BE74-4850-9152-0D1D80066BBF}"/>
          </ac:spMkLst>
        </pc:spChg>
        <pc:spChg chg="del">
          <ac:chgData name="help desk" userId="076106f8-e622-4bba-bf8d-41b4b1aaf204" providerId="ADAL" clId="{80AC2810-E236-4248-9EB1-331994C812F1}" dt="2024-11-29T16:43:37.779" v="492" actId="478"/>
          <ac:spMkLst>
            <pc:docMk/>
            <pc:sldMk cId="3443636487" sldId="259"/>
            <ac:spMk id="21" creationId="{36605089-5011-4833-8A39-F725902B6C97}"/>
          </ac:spMkLst>
        </pc:spChg>
        <pc:spChg chg="add mod">
          <ac:chgData name="help desk" userId="076106f8-e622-4bba-bf8d-41b4b1aaf204" providerId="ADAL" clId="{80AC2810-E236-4248-9EB1-331994C812F1}" dt="2024-12-16T20:51:23.612" v="33605" actId="1036"/>
          <ac:spMkLst>
            <pc:docMk/>
            <pc:sldMk cId="3443636487" sldId="259"/>
            <ac:spMk id="21" creationId="{5E27347C-84C2-4C1C-A9F1-D5FF2FF3172E}"/>
          </ac:spMkLst>
        </pc:spChg>
        <pc:picChg chg="del mod">
          <ac:chgData name="help desk" userId="076106f8-e622-4bba-bf8d-41b4b1aaf204" providerId="ADAL" clId="{80AC2810-E236-4248-9EB1-331994C812F1}" dt="2024-12-04T14:58:13.552" v="5399" actId="478"/>
          <ac:picMkLst>
            <pc:docMk/>
            <pc:sldMk cId="3443636487" sldId="259"/>
            <ac:picMk id="5" creationId="{00000000-0000-0000-0000-000000000000}"/>
          </ac:picMkLst>
        </pc:picChg>
        <pc:picChg chg="add mod ord">
          <ac:chgData name="help desk" userId="076106f8-e622-4bba-bf8d-41b4b1aaf204" providerId="ADAL" clId="{80AC2810-E236-4248-9EB1-331994C812F1}" dt="2024-12-04T14:57:50.901" v="5395" actId="167"/>
          <ac:picMkLst>
            <pc:docMk/>
            <pc:sldMk cId="3443636487" sldId="259"/>
            <ac:picMk id="15" creationId="{4323752C-CE29-4031-B612-5CBEEB47F7B5}"/>
          </ac:picMkLst>
        </pc:picChg>
      </pc:sldChg>
      <pc:sldChg chg="addSp delSp modSp mod modTransition">
        <pc:chgData name="help desk" userId="076106f8-e622-4bba-bf8d-41b4b1aaf204" providerId="ADAL" clId="{80AC2810-E236-4248-9EB1-331994C812F1}" dt="2024-12-16T20:53:57.115" v="33611"/>
        <pc:sldMkLst>
          <pc:docMk/>
          <pc:sldMk cId="4268497802" sldId="260"/>
        </pc:sldMkLst>
        <pc:spChg chg="del mod">
          <ac:chgData name="help desk" userId="076106f8-e622-4bba-bf8d-41b4b1aaf204" providerId="ADAL" clId="{80AC2810-E236-4248-9EB1-331994C812F1}" dt="2024-12-16T20:16:16.484" v="33193" actId="478"/>
          <ac:spMkLst>
            <pc:docMk/>
            <pc:sldMk cId="4268497802" sldId="260"/>
            <ac:spMk id="4" creationId="{00000000-0000-0000-0000-000000000000}"/>
          </ac:spMkLst>
        </pc:spChg>
        <pc:spChg chg="add mod">
          <ac:chgData name="help desk" userId="076106f8-e622-4bba-bf8d-41b4b1aaf204" providerId="ADAL" clId="{80AC2810-E236-4248-9EB1-331994C812F1}" dt="2024-12-16T20:24:55.574" v="33336" actId="207"/>
          <ac:spMkLst>
            <pc:docMk/>
            <pc:sldMk cId="4268497802" sldId="260"/>
            <ac:spMk id="5" creationId="{84B05320-F88F-435E-AB52-A35B1E685A20}"/>
          </ac:spMkLst>
        </pc:spChg>
        <pc:spChg chg="add mod ord">
          <ac:chgData name="help desk" userId="076106f8-e622-4bba-bf8d-41b4b1aaf204" providerId="ADAL" clId="{80AC2810-E236-4248-9EB1-331994C812F1}" dt="2024-12-16T20:24:12.833" v="33291" actId="14861"/>
          <ac:spMkLst>
            <pc:docMk/>
            <pc:sldMk cId="4268497802" sldId="260"/>
            <ac:spMk id="6" creationId="{E6F2FC7F-4F6F-46D8-BE8E-D601F407F063}"/>
          </ac:spMkLst>
        </pc:spChg>
        <pc:grpChg chg="add mod">
          <ac:chgData name="help desk" userId="076106f8-e622-4bba-bf8d-41b4b1aaf204" providerId="ADAL" clId="{80AC2810-E236-4248-9EB1-331994C812F1}" dt="2024-12-16T20:24:41.914" v="33334" actId="1076"/>
          <ac:grpSpMkLst>
            <pc:docMk/>
            <pc:sldMk cId="4268497802" sldId="260"/>
            <ac:grpSpMk id="7" creationId="{28292A26-07CA-4CC4-AACD-430B1AA5DD55}"/>
          </ac:grpSpMkLst>
        </pc:grpChg>
        <pc:picChg chg="mod">
          <ac:chgData name="help desk" userId="076106f8-e622-4bba-bf8d-41b4b1aaf204" providerId="ADAL" clId="{80AC2810-E236-4248-9EB1-331994C812F1}" dt="2024-12-16T20:23:15.955" v="33282" actId="14861"/>
          <ac:picMkLst>
            <pc:docMk/>
            <pc:sldMk cId="4268497802" sldId="260"/>
            <ac:picMk id="3" creationId="{00000000-0000-0000-0000-000000000000}"/>
          </ac:picMkLst>
        </pc:picChg>
      </pc:sldChg>
      <pc:sldChg chg="modTransition">
        <pc:chgData name="help desk" userId="076106f8-e622-4bba-bf8d-41b4b1aaf204" providerId="ADAL" clId="{80AC2810-E236-4248-9EB1-331994C812F1}" dt="2024-12-16T20:26:17.052" v="33342"/>
        <pc:sldMkLst>
          <pc:docMk/>
          <pc:sldMk cId="3148168845" sldId="261"/>
        </pc:sldMkLst>
      </pc:sldChg>
      <pc:sldChg chg="addSp delSp modSp new mod modTransition modAnim addCm delCm">
        <pc:chgData name="help desk" userId="076106f8-e622-4bba-bf8d-41b4b1aaf204" providerId="ADAL" clId="{80AC2810-E236-4248-9EB1-331994C812F1}" dt="2024-12-11T14:47:31.273" v="21214" actId="14100"/>
        <pc:sldMkLst>
          <pc:docMk/>
          <pc:sldMk cId="4254944979" sldId="262"/>
        </pc:sldMkLst>
        <pc:spChg chg="del">
          <ac:chgData name="help desk" userId="076106f8-e622-4bba-bf8d-41b4b1aaf204" providerId="ADAL" clId="{80AC2810-E236-4248-9EB1-331994C812F1}" dt="2024-11-29T16:02:11.891" v="32" actId="478"/>
          <ac:spMkLst>
            <pc:docMk/>
            <pc:sldMk cId="4254944979" sldId="262"/>
            <ac:spMk id="2" creationId="{6BA35C92-29F0-4E0C-965E-4D30881E59EB}"/>
          </ac:spMkLst>
        </pc:spChg>
        <pc:spChg chg="del">
          <ac:chgData name="help desk" userId="076106f8-e622-4bba-bf8d-41b4b1aaf204" providerId="ADAL" clId="{80AC2810-E236-4248-9EB1-331994C812F1}" dt="2024-11-29T16:02:11.891" v="32" actId="478"/>
          <ac:spMkLst>
            <pc:docMk/>
            <pc:sldMk cId="4254944979" sldId="262"/>
            <ac:spMk id="3" creationId="{1A8406CC-426B-4C7A-91FC-1BAA9D328413}"/>
          </ac:spMkLst>
        </pc:spChg>
        <pc:spChg chg="del">
          <ac:chgData name="help desk" userId="076106f8-e622-4bba-bf8d-41b4b1aaf204" providerId="ADAL" clId="{80AC2810-E236-4248-9EB1-331994C812F1}" dt="2024-11-29T16:02:11.891" v="32" actId="478"/>
          <ac:spMkLst>
            <pc:docMk/>
            <pc:sldMk cId="4254944979" sldId="262"/>
            <ac:spMk id="4" creationId="{23CB041E-D310-42A7-834E-1EEB83453AFC}"/>
          </ac:spMkLst>
        </pc:spChg>
        <pc:spChg chg="add mod">
          <ac:chgData name="help desk" userId="076106f8-e622-4bba-bf8d-41b4b1aaf204" providerId="ADAL" clId="{80AC2810-E236-4248-9EB1-331994C812F1}" dt="2024-11-29T16:43:24.137" v="489" actId="1037"/>
          <ac:spMkLst>
            <pc:docMk/>
            <pc:sldMk cId="4254944979" sldId="262"/>
            <ac:spMk id="5" creationId="{87F87F09-EC80-486C-9F7D-1BB625892EF5}"/>
          </ac:spMkLst>
        </pc:spChg>
        <pc:spChg chg="add mod">
          <ac:chgData name="help desk" userId="076106f8-e622-4bba-bf8d-41b4b1aaf204" providerId="ADAL" clId="{80AC2810-E236-4248-9EB1-331994C812F1}" dt="2024-11-29T16:43:24.137" v="489" actId="1037"/>
          <ac:spMkLst>
            <pc:docMk/>
            <pc:sldMk cId="4254944979" sldId="262"/>
            <ac:spMk id="6" creationId="{772160BD-F027-4C1D-B5C7-E1B363C52C95}"/>
          </ac:spMkLst>
        </pc:spChg>
        <pc:spChg chg="add mod">
          <ac:chgData name="help desk" userId="076106f8-e622-4bba-bf8d-41b4b1aaf204" providerId="ADAL" clId="{80AC2810-E236-4248-9EB1-331994C812F1}" dt="2024-12-11T14:47:31.273" v="21214" actId="14100"/>
          <ac:spMkLst>
            <pc:docMk/>
            <pc:sldMk cId="4254944979" sldId="262"/>
            <ac:spMk id="8" creationId="{6D92A624-E001-4FD5-A864-6262AF3AEB6F}"/>
          </ac:spMkLst>
        </pc:spChg>
        <pc:spChg chg="add mod">
          <ac:chgData name="help desk" userId="076106f8-e622-4bba-bf8d-41b4b1aaf204" providerId="ADAL" clId="{80AC2810-E236-4248-9EB1-331994C812F1}" dt="2024-12-11T14:01:13.373" v="20877" actId="14100"/>
          <ac:spMkLst>
            <pc:docMk/>
            <pc:sldMk cId="4254944979" sldId="262"/>
            <ac:spMk id="11" creationId="{1F7BC552-C77D-44DC-9AAF-4B569B4CC2DC}"/>
          </ac:spMkLst>
        </pc:spChg>
        <pc:spChg chg="add mod">
          <ac:chgData name="help desk" userId="076106f8-e622-4bba-bf8d-41b4b1aaf204" providerId="ADAL" clId="{80AC2810-E236-4248-9EB1-331994C812F1}" dt="2024-12-11T14:01:23.185" v="20885" actId="1035"/>
          <ac:spMkLst>
            <pc:docMk/>
            <pc:sldMk cId="4254944979" sldId="262"/>
            <ac:spMk id="14" creationId="{929567FB-402F-41A8-96E3-880B2A518760}"/>
          </ac:spMkLst>
        </pc:spChg>
        <pc:spChg chg="add mod">
          <ac:chgData name="help desk" userId="076106f8-e622-4bba-bf8d-41b4b1aaf204" providerId="ADAL" clId="{80AC2810-E236-4248-9EB1-331994C812F1}" dt="2024-11-29T17:45:12.053" v="786" actId="692"/>
          <ac:spMkLst>
            <pc:docMk/>
            <pc:sldMk cId="4254944979" sldId="262"/>
            <ac:spMk id="21" creationId="{5B1E3363-2947-448A-A473-F90F19CCC0D4}"/>
          </ac:spMkLst>
        </pc:spChg>
        <pc:spChg chg="add mod">
          <ac:chgData name="help desk" userId="076106f8-e622-4bba-bf8d-41b4b1aaf204" providerId="ADAL" clId="{80AC2810-E236-4248-9EB1-331994C812F1}" dt="2024-11-29T17:45:26.383" v="821" actId="1038"/>
          <ac:spMkLst>
            <pc:docMk/>
            <pc:sldMk cId="4254944979" sldId="262"/>
            <ac:spMk id="22" creationId="{C90ACB2A-AEA8-43BA-8FEF-72940A02456F}"/>
          </ac:spMkLst>
        </pc:spChg>
        <pc:spChg chg="add mod">
          <ac:chgData name="help desk" userId="076106f8-e622-4bba-bf8d-41b4b1aaf204" providerId="ADAL" clId="{80AC2810-E236-4248-9EB1-331994C812F1}" dt="2024-12-11T14:01:10.698" v="20876" actId="14100"/>
          <ac:spMkLst>
            <pc:docMk/>
            <pc:sldMk cId="4254944979" sldId="262"/>
            <ac:spMk id="28" creationId="{1CD49107-6328-4E64-B1D8-B222385DA27F}"/>
          </ac:spMkLst>
        </pc:spChg>
        <pc:spChg chg="add mod">
          <ac:chgData name="help desk" userId="076106f8-e622-4bba-bf8d-41b4b1aaf204" providerId="ADAL" clId="{80AC2810-E236-4248-9EB1-331994C812F1}" dt="2024-11-29T17:48:28.775" v="853" actId="1076"/>
          <ac:spMkLst>
            <pc:docMk/>
            <pc:sldMk cId="4254944979" sldId="262"/>
            <ac:spMk id="30" creationId="{579C4AFD-F8D6-466A-A428-0FB3B36635F4}"/>
          </ac:spMkLst>
        </pc:spChg>
        <pc:spChg chg="add mod">
          <ac:chgData name="help desk" userId="076106f8-e622-4bba-bf8d-41b4b1aaf204" providerId="ADAL" clId="{80AC2810-E236-4248-9EB1-331994C812F1}" dt="2024-11-29T19:42:09.345" v="2198" actId="20577"/>
          <ac:spMkLst>
            <pc:docMk/>
            <pc:sldMk cId="4254944979" sldId="262"/>
            <ac:spMk id="36" creationId="{CC7F43C9-59C2-4EDC-A650-EF0C961F2809}"/>
          </ac:spMkLst>
        </pc:spChg>
        <pc:spChg chg="add mod">
          <ac:chgData name="help desk" userId="076106f8-e622-4bba-bf8d-41b4b1aaf204" providerId="ADAL" clId="{80AC2810-E236-4248-9EB1-331994C812F1}" dt="2024-11-29T19:55:00.719" v="2300" actId="14100"/>
          <ac:spMkLst>
            <pc:docMk/>
            <pc:sldMk cId="4254944979" sldId="262"/>
            <ac:spMk id="38" creationId="{16782375-7C53-43E5-9B75-AABEB788BE79}"/>
          </ac:spMkLst>
        </pc:spChg>
        <pc:spChg chg="add mod">
          <ac:chgData name="help desk" userId="076106f8-e622-4bba-bf8d-41b4b1aaf204" providerId="ADAL" clId="{80AC2810-E236-4248-9EB1-331994C812F1}" dt="2024-11-29T19:04:10.864" v="1260" actId="14100"/>
          <ac:spMkLst>
            <pc:docMk/>
            <pc:sldMk cId="4254944979" sldId="262"/>
            <ac:spMk id="40" creationId="{4BC70FD1-A328-41C2-AFD0-23A5B69E1F5B}"/>
          </ac:spMkLst>
        </pc:spChg>
        <pc:spChg chg="add mod">
          <ac:chgData name="help desk" userId="076106f8-e622-4bba-bf8d-41b4b1aaf204" providerId="ADAL" clId="{80AC2810-E236-4248-9EB1-331994C812F1}" dt="2024-11-29T19:03:49.423" v="1258" actId="14100"/>
          <ac:spMkLst>
            <pc:docMk/>
            <pc:sldMk cId="4254944979" sldId="262"/>
            <ac:spMk id="41" creationId="{BFEA7C55-810F-4721-B0D9-096C521C6C6B}"/>
          </ac:spMkLst>
        </pc:spChg>
        <pc:spChg chg="add del mod">
          <ac:chgData name="help desk" userId="076106f8-e622-4bba-bf8d-41b4b1aaf204" providerId="ADAL" clId="{80AC2810-E236-4248-9EB1-331994C812F1}" dt="2024-11-29T19:38:45.175" v="2076" actId="21"/>
          <ac:spMkLst>
            <pc:docMk/>
            <pc:sldMk cId="4254944979" sldId="262"/>
            <ac:spMk id="42" creationId="{56EDCBDF-4206-4FED-B330-C88982518A99}"/>
          </ac:spMkLst>
        </pc:spChg>
        <pc:spChg chg="add mod">
          <ac:chgData name="help desk" userId="076106f8-e622-4bba-bf8d-41b4b1aaf204" providerId="ADAL" clId="{80AC2810-E236-4248-9EB1-331994C812F1}" dt="2024-11-29T19:04:00.814" v="1259" actId="14100"/>
          <ac:spMkLst>
            <pc:docMk/>
            <pc:sldMk cId="4254944979" sldId="262"/>
            <ac:spMk id="44" creationId="{5AC09790-7415-4544-B8F9-7714AD9F641F}"/>
          </ac:spMkLst>
        </pc:spChg>
        <pc:spChg chg="add mod">
          <ac:chgData name="help desk" userId="076106f8-e622-4bba-bf8d-41b4b1aaf204" providerId="ADAL" clId="{80AC2810-E236-4248-9EB1-331994C812F1}" dt="2024-11-29T19:55:08" v="2301" actId="14100"/>
          <ac:spMkLst>
            <pc:docMk/>
            <pc:sldMk cId="4254944979" sldId="262"/>
            <ac:spMk id="56" creationId="{843CEF6C-1D45-4291-987F-C9EDFB8C3952}"/>
          </ac:spMkLst>
        </pc:spChg>
        <pc:spChg chg="add mod">
          <ac:chgData name="help desk" userId="076106f8-e622-4bba-bf8d-41b4b1aaf204" providerId="ADAL" clId="{80AC2810-E236-4248-9EB1-331994C812F1}" dt="2024-11-29T19:56:02.351" v="2356" actId="14100"/>
          <ac:spMkLst>
            <pc:docMk/>
            <pc:sldMk cId="4254944979" sldId="262"/>
            <ac:spMk id="62" creationId="{E01B895E-69A7-48DA-B04C-10C6E0CB722C}"/>
          </ac:spMkLst>
        </pc:spChg>
        <pc:spChg chg="add mod">
          <ac:chgData name="help desk" userId="076106f8-e622-4bba-bf8d-41b4b1aaf204" providerId="ADAL" clId="{80AC2810-E236-4248-9EB1-331994C812F1}" dt="2024-11-29T19:58:42.894" v="2555" actId="20577"/>
          <ac:spMkLst>
            <pc:docMk/>
            <pc:sldMk cId="4254944979" sldId="262"/>
            <ac:spMk id="65" creationId="{B7BC4524-8519-4D96-B897-EB97FD6A28BB}"/>
          </ac:spMkLst>
        </pc:spChg>
        <pc:picChg chg="add mod">
          <ac:chgData name="help desk" userId="076106f8-e622-4bba-bf8d-41b4b1aaf204" providerId="ADAL" clId="{80AC2810-E236-4248-9EB1-331994C812F1}" dt="2024-11-29T17:04:26.141" v="628" actId="1035"/>
          <ac:picMkLst>
            <pc:docMk/>
            <pc:sldMk cId="4254944979" sldId="262"/>
            <ac:picMk id="10" creationId="{DD76D9AB-46D6-452A-B2F7-9ED9A2B46FB8}"/>
          </ac:picMkLst>
        </pc:picChg>
        <pc:cxnChg chg="add mod">
          <ac:chgData name="help desk" userId="076106f8-e622-4bba-bf8d-41b4b1aaf204" providerId="ADAL" clId="{80AC2810-E236-4248-9EB1-331994C812F1}" dt="2024-11-29T19:41:22.704" v="2182" actId="14100"/>
          <ac:cxnSpMkLst>
            <pc:docMk/>
            <pc:sldMk cId="4254944979" sldId="262"/>
            <ac:cxnSpMk id="13" creationId="{6D9C1C4D-75A8-4975-A018-F33F2A5C168A}"/>
          </ac:cxnSpMkLst>
        </pc:cxnChg>
        <pc:cxnChg chg="add mod">
          <ac:chgData name="help desk" userId="076106f8-e622-4bba-bf8d-41b4b1aaf204" providerId="ADAL" clId="{80AC2810-E236-4248-9EB1-331994C812F1}" dt="2024-12-11T14:01:29.239" v="20886" actId="14100"/>
          <ac:cxnSpMkLst>
            <pc:docMk/>
            <pc:sldMk cId="4254944979" sldId="262"/>
            <ac:cxnSpMk id="15" creationId="{E880C6B1-1A69-4C33-A31A-365570077BD3}"/>
          </ac:cxnSpMkLst>
        </pc:cxnChg>
        <pc:cxnChg chg="add mod">
          <ac:chgData name="help desk" userId="076106f8-e622-4bba-bf8d-41b4b1aaf204" providerId="ADAL" clId="{80AC2810-E236-4248-9EB1-331994C812F1}" dt="2024-11-29T17:51:31.469" v="992" actId="1037"/>
          <ac:cxnSpMkLst>
            <pc:docMk/>
            <pc:sldMk cId="4254944979" sldId="262"/>
            <ac:cxnSpMk id="29" creationId="{12C5B458-5473-4E78-A049-2D78FA395878}"/>
          </ac:cxnSpMkLst>
        </pc:cxnChg>
        <pc:cxnChg chg="add mod">
          <ac:chgData name="help desk" userId="076106f8-e622-4bba-bf8d-41b4b1aaf204" providerId="ADAL" clId="{80AC2810-E236-4248-9EB1-331994C812F1}" dt="2024-11-29T19:33:25.593" v="2016" actId="14100"/>
          <ac:cxnSpMkLst>
            <pc:docMk/>
            <pc:sldMk cId="4254944979" sldId="262"/>
            <ac:cxnSpMk id="37" creationId="{FF5EA55D-2FA7-49A6-965F-5C1F7EDA2747}"/>
          </ac:cxnSpMkLst>
        </pc:cxnChg>
        <pc:cxnChg chg="add mod">
          <ac:chgData name="help desk" userId="076106f8-e622-4bba-bf8d-41b4b1aaf204" providerId="ADAL" clId="{80AC2810-E236-4248-9EB1-331994C812F1}" dt="2024-11-29T19:38:50.335" v="2077" actId="14100"/>
          <ac:cxnSpMkLst>
            <pc:docMk/>
            <pc:sldMk cId="4254944979" sldId="262"/>
            <ac:cxnSpMk id="39" creationId="{A43BD998-8C96-41DD-B3A4-0864E431D2E0}"/>
          </ac:cxnSpMkLst>
        </pc:cxnChg>
        <pc:cxnChg chg="add mod">
          <ac:chgData name="help desk" userId="076106f8-e622-4bba-bf8d-41b4b1aaf204" providerId="ADAL" clId="{80AC2810-E236-4248-9EB1-331994C812F1}" dt="2024-11-29T19:56:15.787" v="2375" actId="1038"/>
          <ac:cxnSpMkLst>
            <pc:docMk/>
            <pc:sldMk cId="4254944979" sldId="262"/>
            <ac:cxnSpMk id="43" creationId="{7D098B5A-B9C0-4D29-B012-8EF02C0547D5}"/>
          </ac:cxnSpMkLst>
        </pc:cxnChg>
        <pc:cxnChg chg="add mod">
          <ac:chgData name="help desk" userId="076106f8-e622-4bba-bf8d-41b4b1aaf204" providerId="ADAL" clId="{80AC2810-E236-4248-9EB1-331994C812F1}" dt="2024-11-29T19:56:36.865" v="2433" actId="14100"/>
          <ac:cxnSpMkLst>
            <pc:docMk/>
            <pc:sldMk cId="4254944979" sldId="262"/>
            <ac:cxnSpMk id="63" creationId="{A4E82684-C1DB-4719-8671-E1D7AC8BB98F}"/>
          </ac:cxnSpMkLst>
        </pc:cxnChg>
      </pc:sldChg>
      <pc:sldChg chg="addSp delSp modSp add mod modTransition modAnim">
        <pc:chgData name="help desk" userId="076106f8-e622-4bba-bf8d-41b4b1aaf204" providerId="ADAL" clId="{80AC2810-E236-4248-9EB1-331994C812F1}" dt="2024-12-11T14:52:04.897" v="21278" actId="14100"/>
        <pc:sldMkLst>
          <pc:docMk/>
          <pc:sldMk cId="3608103537" sldId="263"/>
        </pc:sldMkLst>
        <pc:spChg chg="add mod">
          <ac:chgData name="help desk" userId="076106f8-e622-4bba-bf8d-41b4b1aaf204" providerId="ADAL" clId="{80AC2810-E236-4248-9EB1-331994C812F1}" dt="2024-11-29T16:19:32.178" v="45"/>
          <ac:spMkLst>
            <pc:docMk/>
            <pc:sldMk cId="3608103537" sldId="263"/>
            <ac:spMk id="2" creationId="{D1D9E253-840C-4FFA-9730-585AD9A9353D}"/>
          </ac:spMkLst>
        </pc:spChg>
        <pc:spChg chg="add mod">
          <ac:chgData name="help desk" userId="076106f8-e622-4bba-bf8d-41b4b1aaf204" providerId="ADAL" clId="{80AC2810-E236-4248-9EB1-331994C812F1}" dt="2024-11-29T16:19:32.178" v="45"/>
          <ac:spMkLst>
            <pc:docMk/>
            <pc:sldMk cId="3608103537" sldId="263"/>
            <ac:spMk id="3" creationId="{C98802EC-6E9F-4ACE-A6E8-40A767797820}"/>
          </ac:spMkLst>
        </pc:spChg>
        <pc:spChg chg="add mod">
          <ac:chgData name="help desk" userId="076106f8-e622-4bba-bf8d-41b4b1aaf204" providerId="ADAL" clId="{80AC2810-E236-4248-9EB1-331994C812F1}" dt="2024-12-09T14:56:16.996" v="9753" actId="6549"/>
          <ac:spMkLst>
            <pc:docMk/>
            <pc:sldMk cId="3608103537" sldId="263"/>
            <ac:spMk id="4" creationId="{2506A309-4A97-4D97-8B08-8DFB972BB29E}"/>
          </ac:spMkLst>
        </pc:spChg>
        <pc:spChg chg="add del mod">
          <ac:chgData name="help desk" userId="076106f8-e622-4bba-bf8d-41b4b1aaf204" providerId="ADAL" clId="{80AC2810-E236-4248-9EB1-331994C812F1}" dt="2024-11-29T21:24:01.989" v="4494" actId="21"/>
          <ac:spMkLst>
            <pc:docMk/>
            <pc:sldMk cId="3608103537" sldId="263"/>
            <ac:spMk id="4" creationId="{BB2ED30F-4394-44C0-9005-9C9D43CFF72F}"/>
          </ac:spMkLst>
        </pc:spChg>
        <pc:spChg chg="add mod">
          <ac:chgData name="help desk" userId="076106f8-e622-4bba-bf8d-41b4b1aaf204" providerId="ADAL" clId="{80AC2810-E236-4248-9EB1-331994C812F1}" dt="2024-12-11T14:52:04.897" v="21278" actId="14100"/>
          <ac:spMkLst>
            <pc:docMk/>
            <pc:sldMk cId="3608103537" sldId="263"/>
            <ac:spMk id="8" creationId="{1E56F777-D4B2-4F76-BDB4-CF707A8E6E3A}"/>
          </ac:spMkLst>
        </pc:spChg>
        <pc:spChg chg="add mod">
          <ac:chgData name="help desk" userId="076106f8-e622-4bba-bf8d-41b4b1aaf204" providerId="ADAL" clId="{80AC2810-E236-4248-9EB1-331994C812F1}" dt="2024-12-09T15:07:03.983" v="9960" actId="1036"/>
          <ac:spMkLst>
            <pc:docMk/>
            <pc:sldMk cId="3608103537" sldId="263"/>
            <ac:spMk id="9" creationId="{E35335E5-91C9-4351-89B7-AC2DAAB23361}"/>
          </ac:spMkLst>
        </pc:spChg>
        <pc:spChg chg="add mod">
          <ac:chgData name="help desk" userId="076106f8-e622-4bba-bf8d-41b4b1aaf204" providerId="ADAL" clId="{80AC2810-E236-4248-9EB1-331994C812F1}" dt="2024-12-09T14:56:35.848" v="9754"/>
          <ac:spMkLst>
            <pc:docMk/>
            <pc:sldMk cId="3608103537" sldId="263"/>
            <ac:spMk id="11" creationId="{1F08F612-F545-4063-8CE2-68EDA9E3D92E}"/>
          </ac:spMkLst>
        </pc:spChg>
        <pc:spChg chg="add mod">
          <ac:chgData name="help desk" userId="076106f8-e622-4bba-bf8d-41b4b1aaf204" providerId="ADAL" clId="{80AC2810-E236-4248-9EB1-331994C812F1}" dt="2024-12-09T15:12:20.612" v="10110" actId="20577"/>
          <ac:spMkLst>
            <pc:docMk/>
            <pc:sldMk cId="3608103537" sldId="263"/>
            <ac:spMk id="12" creationId="{74972506-CD65-41D7-BEB3-9957986A6697}"/>
          </ac:spMkLst>
        </pc:spChg>
        <pc:spChg chg="add mod">
          <ac:chgData name="help desk" userId="076106f8-e622-4bba-bf8d-41b4b1aaf204" providerId="ADAL" clId="{80AC2810-E236-4248-9EB1-331994C812F1}" dt="2024-12-09T15:11:39.083" v="10083" actId="14100"/>
          <ac:spMkLst>
            <pc:docMk/>
            <pc:sldMk cId="3608103537" sldId="263"/>
            <ac:spMk id="14" creationId="{44ACCB0F-458A-475F-BF36-A93AB1EA5B6D}"/>
          </ac:spMkLst>
        </pc:spChg>
        <pc:spChg chg="add mod">
          <ac:chgData name="help desk" userId="076106f8-e622-4bba-bf8d-41b4b1aaf204" providerId="ADAL" clId="{80AC2810-E236-4248-9EB1-331994C812F1}" dt="2024-12-09T15:29:39.035" v="10567" actId="207"/>
          <ac:spMkLst>
            <pc:docMk/>
            <pc:sldMk cId="3608103537" sldId="263"/>
            <ac:spMk id="23" creationId="{87594996-6E74-4EC4-930B-C2BDD1E29AFB}"/>
          </ac:spMkLst>
        </pc:spChg>
        <pc:spChg chg="add mod">
          <ac:chgData name="help desk" userId="076106f8-e622-4bba-bf8d-41b4b1aaf204" providerId="ADAL" clId="{80AC2810-E236-4248-9EB1-331994C812F1}" dt="2024-12-09T15:20:25.504" v="10390" actId="1076"/>
          <ac:spMkLst>
            <pc:docMk/>
            <pc:sldMk cId="3608103537" sldId="263"/>
            <ac:spMk id="25" creationId="{CF615109-0ABD-4274-8579-AC68C8B635CF}"/>
          </ac:spMkLst>
        </pc:spChg>
        <pc:spChg chg="add del">
          <ac:chgData name="help desk" userId="076106f8-e622-4bba-bf8d-41b4b1aaf204" providerId="ADAL" clId="{80AC2810-E236-4248-9EB1-331994C812F1}" dt="2024-12-09T15:22:23.765" v="10521" actId="22"/>
          <ac:spMkLst>
            <pc:docMk/>
            <pc:sldMk cId="3608103537" sldId="263"/>
            <ac:spMk id="27" creationId="{6B97E663-9262-4B9F-A9DB-5D8C926531AE}"/>
          </ac:spMkLst>
        </pc:spChg>
        <pc:spChg chg="add mod">
          <ac:chgData name="help desk" userId="076106f8-e622-4bba-bf8d-41b4b1aaf204" providerId="ADAL" clId="{80AC2810-E236-4248-9EB1-331994C812F1}" dt="2024-12-09T15:27:22.758" v="10566" actId="1035"/>
          <ac:spMkLst>
            <pc:docMk/>
            <pc:sldMk cId="3608103537" sldId="263"/>
            <ac:spMk id="29" creationId="{29D370CA-48B1-403B-92B5-9188291E6AB9}"/>
          </ac:spMkLst>
        </pc:spChg>
        <pc:spChg chg="add mod">
          <ac:chgData name="help desk" userId="076106f8-e622-4bba-bf8d-41b4b1aaf204" providerId="ADAL" clId="{80AC2810-E236-4248-9EB1-331994C812F1}" dt="2024-12-09T15:30:30.237" v="10578" actId="692"/>
          <ac:spMkLst>
            <pc:docMk/>
            <pc:sldMk cId="3608103537" sldId="263"/>
            <ac:spMk id="30" creationId="{89D766B0-C07F-4B93-9EC2-D2E077DC4D60}"/>
          </ac:spMkLst>
        </pc:spChg>
        <pc:picChg chg="add del mod">
          <ac:chgData name="help desk" userId="076106f8-e622-4bba-bf8d-41b4b1aaf204" providerId="ADAL" clId="{80AC2810-E236-4248-9EB1-331994C812F1}" dt="2024-11-29T21:23:52.859" v="4492" actId="21"/>
          <ac:picMkLst>
            <pc:docMk/>
            <pc:sldMk cId="3608103537" sldId="263"/>
            <ac:picMk id="5" creationId="{2A4D0712-C063-4D6F-9E1C-1D608DDE8A5C}"/>
          </ac:picMkLst>
        </pc:picChg>
        <pc:picChg chg="add mod">
          <ac:chgData name="help desk" userId="076106f8-e622-4bba-bf8d-41b4b1aaf204" providerId="ADAL" clId="{80AC2810-E236-4248-9EB1-331994C812F1}" dt="2024-12-09T15:34:43.228" v="10594" actId="1076"/>
          <ac:picMkLst>
            <pc:docMk/>
            <pc:sldMk cId="3608103537" sldId="263"/>
            <ac:picMk id="6" creationId="{E3785590-4A29-43AE-BEFE-AF36B8301FCE}"/>
          </ac:picMkLst>
        </pc:picChg>
        <pc:picChg chg="add del mod">
          <ac:chgData name="help desk" userId="076106f8-e622-4bba-bf8d-41b4b1aaf204" providerId="ADAL" clId="{80AC2810-E236-4248-9EB1-331994C812F1}" dt="2024-11-29T21:21:02.390" v="4475" actId="21"/>
          <ac:picMkLst>
            <pc:docMk/>
            <pc:sldMk cId="3608103537" sldId="263"/>
            <ac:picMk id="7" creationId="{FF6A9EB7-5189-4F2F-8940-FA5C7CB5AD42}"/>
          </ac:picMkLst>
        </pc:picChg>
        <pc:picChg chg="add del">
          <ac:chgData name="help desk" userId="076106f8-e622-4bba-bf8d-41b4b1aaf204" providerId="ADAL" clId="{80AC2810-E236-4248-9EB1-331994C812F1}" dt="2024-12-09T15:07:47.851" v="9965" actId="478"/>
          <ac:picMkLst>
            <pc:docMk/>
            <pc:sldMk cId="3608103537" sldId="263"/>
            <ac:picMk id="19" creationId="{4FCCBA48-C2ED-416D-A6BA-4AB197DA4CB5}"/>
          </ac:picMkLst>
        </pc:picChg>
        <pc:picChg chg="add mod ord">
          <ac:chgData name="help desk" userId="076106f8-e622-4bba-bf8d-41b4b1aaf204" providerId="ADAL" clId="{80AC2810-E236-4248-9EB1-331994C812F1}" dt="2024-12-09T15:36:26.573" v="10605" actId="1076"/>
          <ac:picMkLst>
            <pc:docMk/>
            <pc:sldMk cId="3608103537" sldId="263"/>
            <ac:picMk id="21" creationId="{B64392BA-AE1F-4633-B914-9A1065D89E16}"/>
          </ac:picMkLst>
        </pc:picChg>
        <pc:cxnChg chg="add mod">
          <ac:chgData name="help desk" userId="076106f8-e622-4bba-bf8d-41b4b1aaf204" providerId="ADAL" clId="{80AC2810-E236-4248-9EB1-331994C812F1}" dt="2024-12-09T15:07:16.644" v="9961" actId="14100"/>
          <ac:cxnSpMkLst>
            <pc:docMk/>
            <pc:sldMk cId="3608103537" sldId="263"/>
            <ac:cxnSpMk id="10" creationId="{A2330068-E0E3-4A4F-A8E5-C1A9FB6DE4C6}"/>
          </ac:cxnSpMkLst>
        </pc:cxnChg>
        <pc:cxnChg chg="add mod">
          <ac:chgData name="help desk" userId="076106f8-e622-4bba-bf8d-41b4b1aaf204" providerId="ADAL" clId="{80AC2810-E236-4248-9EB1-331994C812F1}" dt="2024-12-09T15:12:01.033" v="10093" actId="14100"/>
          <ac:cxnSpMkLst>
            <pc:docMk/>
            <pc:sldMk cId="3608103537" sldId="263"/>
            <ac:cxnSpMk id="13" creationId="{3277DDB7-512C-49B9-8DAF-25026F60DCE6}"/>
          </ac:cxnSpMkLst>
        </pc:cxnChg>
      </pc:sldChg>
      <pc:sldChg chg="addSp delSp modSp add mod ord modTransition modAnim">
        <pc:chgData name="help desk" userId="076106f8-e622-4bba-bf8d-41b4b1aaf204" providerId="ADAL" clId="{80AC2810-E236-4248-9EB1-331994C812F1}" dt="2024-12-11T14:50:06.390" v="21244" actId="14100"/>
        <pc:sldMkLst>
          <pc:docMk/>
          <pc:sldMk cId="2799819151" sldId="264"/>
        </pc:sldMkLst>
        <pc:spChg chg="add mod">
          <ac:chgData name="help desk" userId="076106f8-e622-4bba-bf8d-41b4b1aaf204" providerId="ADAL" clId="{80AC2810-E236-4248-9EB1-331994C812F1}" dt="2024-11-29T16:19:33.417" v="46"/>
          <ac:spMkLst>
            <pc:docMk/>
            <pc:sldMk cId="2799819151" sldId="264"/>
            <ac:spMk id="2" creationId="{ACA2EA64-8229-4348-AD4C-F96E23047C9E}"/>
          </ac:spMkLst>
        </pc:spChg>
        <pc:spChg chg="add mod">
          <ac:chgData name="help desk" userId="076106f8-e622-4bba-bf8d-41b4b1aaf204" providerId="ADAL" clId="{80AC2810-E236-4248-9EB1-331994C812F1}" dt="2024-11-29T16:19:33.417" v="46"/>
          <ac:spMkLst>
            <pc:docMk/>
            <pc:sldMk cId="2799819151" sldId="264"/>
            <ac:spMk id="3" creationId="{D21B57EB-C1E7-4485-B547-F6D8517449D8}"/>
          </ac:spMkLst>
        </pc:spChg>
        <pc:spChg chg="add mod">
          <ac:chgData name="help desk" userId="076106f8-e622-4bba-bf8d-41b4b1aaf204" providerId="ADAL" clId="{80AC2810-E236-4248-9EB1-331994C812F1}" dt="2024-12-11T14:50:06.390" v="21244" actId="14100"/>
          <ac:spMkLst>
            <pc:docMk/>
            <pc:sldMk cId="2799819151" sldId="264"/>
            <ac:spMk id="5" creationId="{E8F905DF-480D-4545-9443-4212D572A42E}"/>
          </ac:spMkLst>
        </pc:spChg>
        <pc:spChg chg="add del mod">
          <ac:chgData name="help desk" userId="076106f8-e622-4bba-bf8d-41b4b1aaf204" providerId="ADAL" clId="{80AC2810-E236-4248-9EB1-331994C812F1}" dt="2024-12-10T20:26:55.128" v="19672" actId="478"/>
          <ac:spMkLst>
            <pc:docMk/>
            <pc:sldMk cId="2799819151" sldId="264"/>
            <ac:spMk id="6" creationId="{98BC284E-8AF3-4B40-BF18-E1AE1B734CEC}"/>
          </ac:spMkLst>
        </pc:spChg>
        <pc:spChg chg="add mod">
          <ac:chgData name="help desk" userId="076106f8-e622-4bba-bf8d-41b4b1aaf204" providerId="ADAL" clId="{80AC2810-E236-4248-9EB1-331994C812F1}" dt="2024-12-09T16:12:50.054" v="11239" actId="14100"/>
          <ac:spMkLst>
            <pc:docMk/>
            <pc:sldMk cId="2799819151" sldId="264"/>
            <ac:spMk id="8" creationId="{4D2BA77A-8E21-4388-ABFF-45307F1679D6}"/>
          </ac:spMkLst>
        </pc:spChg>
        <pc:spChg chg="add del mod">
          <ac:chgData name="help desk" userId="076106f8-e622-4bba-bf8d-41b4b1aaf204" providerId="ADAL" clId="{80AC2810-E236-4248-9EB1-331994C812F1}" dt="2024-12-09T16:20:10.455" v="11509" actId="21"/>
          <ac:spMkLst>
            <pc:docMk/>
            <pc:sldMk cId="2799819151" sldId="264"/>
            <ac:spMk id="9" creationId="{F10EDA00-AA93-4830-BF1C-E186E2E2A6F3}"/>
          </ac:spMkLst>
        </pc:spChg>
        <pc:spChg chg="add del mod">
          <ac:chgData name="help desk" userId="076106f8-e622-4bba-bf8d-41b4b1aaf204" providerId="ADAL" clId="{80AC2810-E236-4248-9EB1-331994C812F1}" dt="2024-12-09T16:20:10.455" v="11509" actId="21"/>
          <ac:spMkLst>
            <pc:docMk/>
            <pc:sldMk cId="2799819151" sldId="264"/>
            <ac:spMk id="10" creationId="{79C9BB6E-5745-4FD8-A4B6-25849AA19438}"/>
          </ac:spMkLst>
        </pc:spChg>
        <pc:spChg chg="add mod">
          <ac:chgData name="help desk" userId="076106f8-e622-4bba-bf8d-41b4b1aaf204" providerId="ADAL" clId="{80AC2810-E236-4248-9EB1-331994C812F1}" dt="2024-12-09T16:19:33.874" v="11504" actId="164"/>
          <ac:spMkLst>
            <pc:docMk/>
            <pc:sldMk cId="2799819151" sldId="264"/>
            <ac:spMk id="16" creationId="{9201176A-14CB-4367-B4AD-8C5270A6B463}"/>
          </ac:spMkLst>
        </pc:spChg>
        <pc:spChg chg="add del mod">
          <ac:chgData name="help desk" userId="076106f8-e622-4bba-bf8d-41b4b1aaf204" providerId="ADAL" clId="{80AC2810-E236-4248-9EB1-331994C812F1}" dt="2024-12-09T17:23:28.275" v="11762" actId="478"/>
          <ac:spMkLst>
            <pc:docMk/>
            <pc:sldMk cId="2799819151" sldId="264"/>
            <ac:spMk id="22" creationId="{C8FABD10-58FF-42CA-95FB-148C0F82E41D}"/>
          </ac:spMkLst>
        </pc:spChg>
        <pc:spChg chg="add mod">
          <ac:chgData name="help desk" userId="076106f8-e622-4bba-bf8d-41b4b1aaf204" providerId="ADAL" clId="{80AC2810-E236-4248-9EB1-331994C812F1}" dt="2024-12-09T17:24:17.228" v="11790" actId="1035"/>
          <ac:spMkLst>
            <pc:docMk/>
            <pc:sldMk cId="2799819151" sldId="264"/>
            <ac:spMk id="23" creationId="{BDB91196-E976-42DD-8772-0E0CD3BCA290}"/>
          </ac:spMkLst>
        </pc:spChg>
        <pc:spChg chg="add mod">
          <ac:chgData name="help desk" userId="076106f8-e622-4bba-bf8d-41b4b1aaf204" providerId="ADAL" clId="{80AC2810-E236-4248-9EB1-331994C812F1}" dt="2024-12-09T17:24:21.332" v="11792" actId="1035"/>
          <ac:spMkLst>
            <pc:docMk/>
            <pc:sldMk cId="2799819151" sldId="264"/>
            <ac:spMk id="24" creationId="{AFDA6A06-63D7-4659-BC71-5AABADCB465F}"/>
          </ac:spMkLst>
        </pc:spChg>
        <pc:spChg chg="add mod">
          <ac:chgData name="help desk" userId="076106f8-e622-4bba-bf8d-41b4b1aaf204" providerId="ADAL" clId="{80AC2810-E236-4248-9EB1-331994C812F1}" dt="2024-12-09T17:30:53.426" v="11988" actId="20577"/>
          <ac:spMkLst>
            <pc:docMk/>
            <pc:sldMk cId="2799819151" sldId="264"/>
            <ac:spMk id="31" creationId="{DFF51A0E-ECD0-4221-8785-C2A3C4F51357}"/>
          </ac:spMkLst>
        </pc:spChg>
        <pc:spChg chg="add mod">
          <ac:chgData name="help desk" userId="076106f8-e622-4bba-bf8d-41b4b1aaf204" providerId="ADAL" clId="{80AC2810-E236-4248-9EB1-331994C812F1}" dt="2024-12-09T17:28:29.376" v="11965" actId="14100"/>
          <ac:spMkLst>
            <pc:docMk/>
            <pc:sldMk cId="2799819151" sldId="264"/>
            <ac:spMk id="35" creationId="{F4788DF6-5DAE-469A-8D79-03A1DF1B34BA}"/>
          </ac:spMkLst>
        </pc:spChg>
        <pc:grpChg chg="add mod">
          <ac:chgData name="help desk" userId="076106f8-e622-4bba-bf8d-41b4b1aaf204" providerId="ADAL" clId="{80AC2810-E236-4248-9EB1-331994C812F1}" dt="2024-12-09T16:19:33.874" v="11504" actId="164"/>
          <ac:grpSpMkLst>
            <pc:docMk/>
            <pc:sldMk cId="2799819151" sldId="264"/>
            <ac:grpSpMk id="21" creationId="{8BB84437-B324-4999-ACC8-2EF33E63A60B}"/>
          </ac:grpSpMkLst>
        </pc:grpChg>
        <pc:picChg chg="add mod">
          <ac:chgData name="help desk" userId="076106f8-e622-4bba-bf8d-41b4b1aaf204" providerId="ADAL" clId="{80AC2810-E236-4248-9EB1-331994C812F1}" dt="2024-11-29T21:21:06.285" v="4476"/>
          <ac:picMkLst>
            <pc:docMk/>
            <pc:sldMk cId="2799819151" sldId="264"/>
            <ac:picMk id="4" creationId="{B9B31EBF-10CA-4EFF-81D5-92169FE6331C}"/>
          </ac:picMkLst>
        </pc:picChg>
        <pc:picChg chg="add del mod">
          <ac:chgData name="help desk" userId="076106f8-e622-4bba-bf8d-41b4b1aaf204" providerId="ADAL" clId="{80AC2810-E236-4248-9EB1-331994C812F1}" dt="2024-11-29T21:54:16.845" v="4615" actId="21"/>
          <ac:picMkLst>
            <pc:docMk/>
            <pc:sldMk cId="2799819151" sldId="264"/>
            <ac:picMk id="6" creationId="{B3A83C13-5CE9-4877-BD52-33C47867496C}"/>
          </ac:picMkLst>
        </pc:picChg>
        <pc:picChg chg="add mod">
          <ac:chgData name="help desk" userId="076106f8-e622-4bba-bf8d-41b4b1aaf204" providerId="ADAL" clId="{80AC2810-E236-4248-9EB1-331994C812F1}" dt="2024-12-09T16:18:39.029" v="11424" actId="1076"/>
          <ac:picMkLst>
            <pc:docMk/>
            <pc:sldMk cId="2799819151" sldId="264"/>
            <ac:picMk id="13" creationId="{BA4B1631-57A6-4A64-9F34-9FEC64860B7F}"/>
          </ac:picMkLst>
        </pc:picChg>
        <pc:cxnChg chg="add mod">
          <ac:chgData name="help desk" userId="076106f8-e622-4bba-bf8d-41b4b1aaf204" providerId="ADAL" clId="{80AC2810-E236-4248-9EB1-331994C812F1}" dt="2024-12-09T16:18:04.084" v="11407" actId="14100"/>
          <ac:cxnSpMkLst>
            <pc:docMk/>
            <pc:sldMk cId="2799819151" sldId="264"/>
            <ac:cxnSpMk id="7" creationId="{BAFB2B7C-395F-457A-B8A1-DEB56908439C}"/>
          </ac:cxnSpMkLst>
        </pc:cxnChg>
        <pc:cxnChg chg="add mod">
          <ac:chgData name="help desk" userId="076106f8-e622-4bba-bf8d-41b4b1aaf204" providerId="ADAL" clId="{80AC2810-E236-4248-9EB1-331994C812F1}" dt="2024-12-09T16:19:33.874" v="11504" actId="164"/>
          <ac:cxnSpMkLst>
            <pc:docMk/>
            <pc:sldMk cId="2799819151" sldId="264"/>
            <ac:cxnSpMk id="17" creationId="{450A4D54-ACC9-45C7-930C-EE133324FD6C}"/>
          </ac:cxnSpMkLst>
        </pc:cxnChg>
        <pc:cxnChg chg="add mod">
          <ac:chgData name="help desk" userId="076106f8-e622-4bba-bf8d-41b4b1aaf204" providerId="ADAL" clId="{80AC2810-E236-4248-9EB1-331994C812F1}" dt="2024-12-09T17:28:46.991" v="11967" actId="14100"/>
          <ac:cxnSpMkLst>
            <pc:docMk/>
            <pc:sldMk cId="2799819151" sldId="264"/>
            <ac:cxnSpMk id="26" creationId="{5AA96B57-BFFA-4C70-A655-DC6EEEF5F825}"/>
          </ac:cxnSpMkLst>
        </pc:cxnChg>
        <pc:cxnChg chg="add mod">
          <ac:chgData name="help desk" userId="076106f8-e622-4bba-bf8d-41b4b1aaf204" providerId="ADAL" clId="{80AC2810-E236-4248-9EB1-331994C812F1}" dt="2024-12-09T17:28:36.682" v="11966" actId="1076"/>
          <ac:cxnSpMkLst>
            <pc:docMk/>
            <pc:sldMk cId="2799819151" sldId="264"/>
            <ac:cxnSpMk id="27" creationId="{32315FC2-C155-4C2E-8760-1FF557CB3B8F}"/>
          </ac:cxnSpMkLst>
        </pc:cxnChg>
      </pc:sldChg>
      <pc:sldChg chg="addSp delSp modSp add mod ord replId modTransition delAnim modAnim">
        <pc:chgData name="help desk" userId="076106f8-e622-4bba-bf8d-41b4b1aaf204" providerId="ADAL" clId="{80AC2810-E236-4248-9EB1-331994C812F1}" dt="2024-12-16T14:00:16.002" v="30213"/>
        <pc:sldMkLst>
          <pc:docMk/>
          <pc:sldMk cId="52622683" sldId="265"/>
        </pc:sldMkLst>
        <pc:spChg chg="add mod">
          <ac:chgData name="help desk" userId="076106f8-e622-4bba-bf8d-41b4b1aaf204" providerId="ADAL" clId="{80AC2810-E236-4248-9EB1-331994C812F1}" dt="2024-11-29T16:19:34.349" v="47"/>
          <ac:spMkLst>
            <pc:docMk/>
            <pc:sldMk cId="52622683" sldId="265"/>
            <ac:spMk id="2" creationId="{7B2FFB35-47FD-454E-B2C7-43220015F515}"/>
          </ac:spMkLst>
        </pc:spChg>
        <pc:spChg chg="add mod">
          <ac:chgData name="help desk" userId="076106f8-e622-4bba-bf8d-41b4b1aaf204" providerId="ADAL" clId="{80AC2810-E236-4248-9EB1-331994C812F1}" dt="2024-11-29T16:19:34.349" v="47"/>
          <ac:spMkLst>
            <pc:docMk/>
            <pc:sldMk cId="52622683" sldId="265"/>
            <ac:spMk id="3" creationId="{93FB3205-0883-4F97-9575-B0CBABF53C66}"/>
          </ac:spMkLst>
        </pc:spChg>
        <pc:spChg chg="add del mod">
          <ac:chgData name="help desk" userId="076106f8-e622-4bba-bf8d-41b4b1aaf204" providerId="ADAL" clId="{80AC2810-E236-4248-9EB1-331994C812F1}" dt="2024-12-09T15:35:37.037" v="10599" actId="478"/>
          <ac:spMkLst>
            <pc:docMk/>
            <pc:sldMk cId="52622683" sldId="265"/>
            <ac:spMk id="4" creationId="{7CFB2F5D-CD4F-4305-B1E8-F1BB07AF807B}"/>
          </ac:spMkLst>
        </pc:spChg>
        <pc:spChg chg="add mod">
          <ac:chgData name="help desk" userId="076106f8-e622-4bba-bf8d-41b4b1aaf204" providerId="ADAL" clId="{80AC2810-E236-4248-9EB1-331994C812F1}" dt="2024-12-13T21:21:17.269" v="30187" actId="1076"/>
          <ac:spMkLst>
            <pc:docMk/>
            <pc:sldMk cId="52622683" sldId="265"/>
            <ac:spMk id="5" creationId="{921828C6-14FF-4BDD-BEA4-DB0E080E757B}"/>
          </ac:spMkLst>
        </pc:spChg>
        <pc:spChg chg="add del mod">
          <ac:chgData name="help desk" userId="076106f8-e622-4bba-bf8d-41b4b1aaf204" providerId="ADAL" clId="{80AC2810-E236-4248-9EB1-331994C812F1}" dt="2024-12-11T14:53:18.598" v="21300" actId="478"/>
          <ac:spMkLst>
            <pc:docMk/>
            <pc:sldMk cId="52622683" sldId="265"/>
            <ac:spMk id="5" creationId="{FA767705-985F-4176-AEBF-5F941B6DA85F}"/>
          </ac:spMkLst>
        </pc:spChg>
        <pc:spChg chg="add mod">
          <ac:chgData name="help desk" userId="076106f8-e622-4bba-bf8d-41b4b1aaf204" providerId="ADAL" clId="{80AC2810-E236-4248-9EB1-331994C812F1}" dt="2024-12-09T15:41:06.774" v="10886" actId="20577"/>
          <ac:spMkLst>
            <pc:docMk/>
            <pc:sldMk cId="52622683" sldId="265"/>
            <ac:spMk id="7" creationId="{52040694-B1F2-4948-9214-FE88CF8EC71A}"/>
          </ac:spMkLst>
        </pc:spChg>
        <pc:spChg chg="add mod">
          <ac:chgData name="help desk" userId="076106f8-e622-4bba-bf8d-41b4b1aaf204" providerId="ADAL" clId="{80AC2810-E236-4248-9EB1-331994C812F1}" dt="2024-12-09T16:09:03.789" v="11201" actId="14100"/>
          <ac:spMkLst>
            <pc:docMk/>
            <pc:sldMk cId="52622683" sldId="265"/>
            <ac:spMk id="9" creationId="{D2DC2BEC-800D-49E3-9C8C-744E6742A77B}"/>
          </ac:spMkLst>
        </pc:spChg>
        <pc:spChg chg="add mod">
          <ac:chgData name="help desk" userId="076106f8-e622-4bba-bf8d-41b4b1aaf204" providerId="ADAL" clId="{80AC2810-E236-4248-9EB1-331994C812F1}" dt="2024-12-11T14:53:19.310" v="21301"/>
          <ac:spMkLst>
            <pc:docMk/>
            <pc:sldMk cId="52622683" sldId="265"/>
            <ac:spMk id="13" creationId="{FAE5C1B8-680A-49F1-BC25-10CA93FB3284}"/>
          </ac:spMkLst>
        </pc:spChg>
        <pc:spChg chg="add mod">
          <ac:chgData name="help desk" userId="076106f8-e622-4bba-bf8d-41b4b1aaf204" providerId="ADAL" clId="{80AC2810-E236-4248-9EB1-331994C812F1}" dt="2024-12-09T17:32:03.528" v="11990" actId="20577"/>
          <ac:spMkLst>
            <pc:docMk/>
            <pc:sldMk cId="52622683" sldId="265"/>
            <ac:spMk id="14" creationId="{03784E43-8818-4A60-857C-AEE069FF9C77}"/>
          </ac:spMkLst>
        </pc:spChg>
        <pc:spChg chg="add mod">
          <ac:chgData name="help desk" userId="076106f8-e622-4bba-bf8d-41b4b1aaf204" providerId="ADAL" clId="{80AC2810-E236-4248-9EB1-331994C812F1}" dt="2024-12-09T16:09:21.311" v="11231" actId="1035"/>
          <ac:spMkLst>
            <pc:docMk/>
            <pc:sldMk cId="52622683" sldId="265"/>
            <ac:spMk id="15" creationId="{181CBA1F-1B5A-416A-8A55-A238182F0E0D}"/>
          </ac:spMkLst>
        </pc:spChg>
        <pc:spChg chg="add mod">
          <ac:chgData name="help desk" userId="076106f8-e622-4bba-bf8d-41b4b1aaf204" providerId="ADAL" clId="{80AC2810-E236-4248-9EB1-331994C812F1}" dt="2024-12-09T16:09:21.311" v="11231" actId="1035"/>
          <ac:spMkLst>
            <pc:docMk/>
            <pc:sldMk cId="52622683" sldId="265"/>
            <ac:spMk id="16" creationId="{B95A55D9-B83A-4E29-B5C8-F05D51834D38}"/>
          </ac:spMkLst>
        </pc:spChg>
        <pc:spChg chg="add mod">
          <ac:chgData name="help desk" userId="076106f8-e622-4bba-bf8d-41b4b1aaf204" providerId="ADAL" clId="{80AC2810-E236-4248-9EB1-331994C812F1}" dt="2024-12-09T16:09:21.311" v="11231" actId="1035"/>
          <ac:spMkLst>
            <pc:docMk/>
            <pc:sldMk cId="52622683" sldId="265"/>
            <ac:spMk id="17" creationId="{53FCAEE1-B313-4E53-813C-7F36C948306A}"/>
          </ac:spMkLst>
        </pc:spChg>
        <pc:picChg chg="add mod">
          <ac:chgData name="help desk" userId="076106f8-e622-4bba-bf8d-41b4b1aaf204" providerId="ADAL" clId="{80AC2810-E236-4248-9EB1-331994C812F1}" dt="2024-12-09T15:48:35.972" v="11157" actId="1076"/>
          <ac:picMkLst>
            <pc:docMk/>
            <pc:sldMk cId="52622683" sldId="265"/>
            <ac:picMk id="6" creationId="{E71AABBB-05FB-4FE5-9AD5-D50DC8F61917}"/>
          </ac:picMkLst>
        </pc:picChg>
        <pc:cxnChg chg="add mod">
          <ac:chgData name="help desk" userId="076106f8-e622-4bba-bf8d-41b4b1aaf204" providerId="ADAL" clId="{80AC2810-E236-4248-9EB1-331994C812F1}" dt="2024-12-09T16:09:08.473" v="11202" actId="14100"/>
          <ac:cxnSpMkLst>
            <pc:docMk/>
            <pc:sldMk cId="52622683" sldId="265"/>
            <ac:cxnSpMk id="8" creationId="{68F11C2E-2E7B-448B-B5A4-CC17C1033979}"/>
          </ac:cxnSpMkLst>
        </pc:cxnChg>
      </pc:sldChg>
      <pc:sldChg chg="addSp delSp modSp add mod modTransition delAnim modAnim">
        <pc:chgData name="help desk" userId="076106f8-e622-4bba-bf8d-41b4b1aaf204" providerId="ADAL" clId="{80AC2810-E236-4248-9EB1-331994C812F1}" dt="2024-12-11T15:08:47.062" v="21465" actId="14100"/>
        <pc:sldMkLst>
          <pc:docMk/>
          <pc:sldMk cId="1911275686" sldId="266"/>
        </pc:sldMkLst>
        <pc:spChg chg="add mod">
          <ac:chgData name="help desk" userId="076106f8-e622-4bba-bf8d-41b4b1aaf204" providerId="ADAL" clId="{80AC2810-E236-4248-9EB1-331994C812F1}" dt="2024-11-29T16:19:35.210" v="48"/>
          <ac:spMkLst>
            <pc:docMk/>
            <pc:sldMk cId="1911275686" sldId="266"/>
            <ac:spMk id="2" creationId="{862E0BB9-07D5-4570-90DE-94885C7AE7B4}"/>
          </ac:spMkLst>
        </pc:spChg>
        <pc:spChg chg="add mod">
          <ac:chgData name="help desk" userId="076106f8-e622-4bba-bf8d-41b4b1aaf204" providerId="ADAL" clId="{80AC2810-E236-4248-9EB1-331994C812F1}" dt="2024-11-29T16:19:35.210" v="48"/>
          <ac:spMkLst>
            <pc:docMk/>
            <pc:sldMk cId="1911275686" sldId="266"/>
            <ac:spMk id="3" creationId="{824A04A4-4D92-4637-8758-B5A84007F214}"/>
          </ac:spMkLst>
        </pc:spChg>
        <pc:spChg chg="add mod">
          <ac:chgData name="help desk" userId="076106f8-e622-4bba-bf8d-41b4b1aaf204" providerId="ADAL" clId="{80AC2810-E236-4248-9EB1-331994C812F1}" dt="2024-12-11T15:08:47.062" v="21465" actId="14100"/>
          <ac:spMkLst>
            <pc:docMk/>
            <pc:sldMk cId="1911275686" sldId="266"/>
            <ac:spMk id="7" creationId="{7446B448-D4F7-4B8E-9DF4-C3887719B45E}"/>
          </ac:spMkLst>
        </pc:spChg>
        <pc:spChg chg="add mod">
          <ac:chgData name="help desk" userId="076106f8-e622-4bba-bf8d-41b4b1aaf204" providerId="ADAL" clId="{80AC2810-E236-4248-9EB1-331994C812F1}" dt="2024-12-09T19:23:27.376" v="12822" actId="1036"/>
          <ac:spMkLst>
            <pc:docMk/>
            <pc:sldMk cId="1911275686" sldId="266"/>
            <ac:spMk id="8" creationId="{9AB92BD7-9CFE-43DD-99AC-B24FD50D2EF0}"/>
          </ac:spMkLst>
        </pc:spChg>
        <pc:spChg chg="add mod">
          <ac:chgData name="help desk" userId="076106f8-e622-4bba-bf8d-41b4b1aaf204" providerId="ADAL" clId="{80AC2810-E236-4248-9EB1-331994C812F1}" dt="2024-12-09T17:39:10.892" v="12082" actId="14100"/>
          <ac:spMkLst>
            <pc:docMk/>
            <pc:sldMk cId="1911275686" sldId="266"/>
            <ac:spMk id="10" creationId="{B8454360-547D-4AF8-B399-EB5085F20979}"/>
          </ac:spMkLst>
        </pc:spChg>
        <pc:spChg chg="add mod">
          <ac:chgData name="help desk" userId="076106f8-e622-4bba-bf8d-41b4b1aaf204" providerId="ADAL" clId="{80AC2810-E236-4248-9EB1-331994C812F1}" dt="2024-12-09T19:23:03.641" v="12807" actId="14100"/>
          <ac:spMkLst>
            <pc:docMk/>
            <pc:sldMk cId="1911275686" sldId="266"/>
            <ac:spMk id="12" creationId="{4DD55FA3-589E-4F3C-998E-4002C98E1EB0}"/>
          </ac:spMkLst>
        </pc:spChg>
        <pc:spChg chg="add mod">
          <ac:chgData name="help desk" userId="076106f8-e622-4bba-bf8d-41b4b1aaf204" providerId="ADAL" clId="{80AC2810-E236-4248-9EB1-331994C812F1}" dt="2024-12-09T17:39:49.320" v="12118" actId="14100"/>
          <ac:spMkLst>
            <pc:docMk/>
            <pc:sldMk cId="1911275686" sldId="266"/>
            <ac:spMk id="14" creationId="{8458DA1A-9D41-4AC0-8744-77B93BE2A623}"/>
          </ac:spMkLst>
        </pc:spChg>
        <pc:spChg chg="add mod">
          <ac:chgData name="help desk" userId="076106f8-e622-4bba-bf8d-41b4b1aaf204" providerId="ADAL" clId="{80AC2810-E236-4248-9EB1-331994C812F1}" dt="2024-12-09T19:23:16.031" v="12813" actId="1035"/>
          <ac:spMkLst>
            <pc:docMk/>
            <pc:sldMk cId="1911275686" sldId="266"/>
            <ac:spMk id="16" creationId="{2638C03F-76EF-4978-99C0-B6A5CC28AC40}"/>
          </ac:spMkLst>
        </pc:spChg>
        <pc:spChg chg="add mod">
          <ac:chgData name="help desk" userId="076106f8-e622-4bba-bf8d-41b4b1aaf204" providerId="ADAL" clId="{80AC2810-E236-4248-9EB1-331994C812F1}" dt="2024-12-09T17:40:39.478" v="12186" actId="1037"/>
          <ac:spMkLst>
            <pc:docMk/>
            <pc:sldMk cId="1911275686" sldId="266"/>
            <ac:spMk id="18" creationId="{BD1D04BA-01B3-4A7B-A3DD-FE20599A77D1}"/>
          </ac:spMkLst>
        </pc:spChg>
        <pc:spChg chg="add mod">
          <ac:chgData name="help desk" userId="076106f8-e622-4bba-bf8d-41b4b1aaf204" providerId="ADAL" clId="{80AC2810-E236-4248-9EB1-331994C812F1}" dt="2024-12-09T19:41:24.324" v="13378" actId="20577"/>
          <ac:spMkLst>
            <pc:docMk/>
            <pc:sldMk cId="1911275686" sldId="266"/>
            <ac:spMk id="21" creationId="{EE09DAA3-CC37-4338-B54A-9A3F41D77FDA}"/>
          </ac:spMkLst>
        </pc:spChg>
        <pc:spChg chg="add mod">
          <ac:chgData name="help desk" userId="076106f8-e622-4bba-bf8d-41b4b1aaf204" providerId="ADAL" clId="{80AC2810-E236-4248-9EB1-331994C812F1}" dt="2024-12-09T17:41:59.222" v="12298" actId="14100"/>
          <ac:spMkLst>
            <pc:docMk/>
            <pc:sldMk cId="1911275686" sldId="266"/>
            <ac:spMk id="23" creationId="{0614CE0C-1703-4E1C-B698-798C5ED0E3BA}"/>
          </ac:spMkLst>
        </pc:spChg>
        <pc:spChg chg="add mod">
          <ac:chgData name="help desk" userId="076106f8-e622-4bba-bf8d-41b4b1aaf204" providerId="ADAL" clId="{80AC2810-E236-4248-9EB1-331994C812F1}" dt="2024-12-09T19:33:48.813" v="13132" actId="20577"/>
          <ac:spMkLst>
            <pc:docMk/>
            <pc:sldMk cId="1911275686" sldId="266"/>
            <ac:spMk id="44" creationId="{BA51F345-E9BB-464C-A89F-48175A551A7D}"/>
          </ac:spMkLst>
        </pc:spChg>
        <pc:spChg chg="add mod">
          <ac:chgData name="help desk" userId="076106f8-e622-4bba-bf8d-41b4b1aaf204" providerId="ADAL" clId="{80AC2810-E236-4248-9EB1-331994C812F1}" dt="2024-12-09T19:31:55.163" v="13081" actId="14100"/>
          <ac:spMkLst>
            <pc:docMk/>
            <pc:sldMk cId="1911275686" sldId="266"/>
            <ac:spMk id="52" creationId="{897BBE91-5727-4F05-80E2-47227622BAAC}"/>
          </ac:spMkLst>
        </pc:spChg>
        <pc:spChg chg="add mod">
          <ac:chgData name="help desk" userId="076106f8-e622-4bba-bf8d-41b4b1aaf204" providerId="ADAL" clId="{80AC2810-E236-4248-9EB1-331994C812F1}" dt="2024-12-09T20:00:29.193" v="13998" actId="20577"/>
          <ac:spMkLst>
            <pc:docMk/>
            <pc:sldMk cId="1911275686" sldId="266"/>
            <ac:spMk id="53" creationId="{841F863D-1D27-41DD-8D35-A09EC954B2FE}"/>
          </ac:spMkLst>
        </pc:spChg>
        <pc:spChg chg="add mod">
          <ac:chgData name="help desk" userId="076106f8-e622-4bba-bf8d-41b4b1aaf204" providerId="ADAL" clId="{80AC2810-E236-4248-9EB1-331994C812F1}" dt="2024-12-09T19:42:45.503" v="13386" actId="14100"/>
          <ac:spMkLst>
            <pc:docMk/>
            <pc:sldMk cId="1911275686" sldId="266"/>
            <ac:spMk id="54" creationId="{797FFAE6-5B67-4B82-97ED-EC6361CC3E04}"/>
          </ac:spMkLst>
        </pc:spChg>
        <pc:spChg chg="add mod">
          <ac:chgData name="help desk" userId="076106f8-e622-4bba-bf8d-41b4b1aaf204" providerId="ADAL" clId="{80AC2810-E236-4248-9EB1-331994C812F1}" dt="2024-12-09T19:47:41.053" v="13631" actId="255"/>
          <ac:spMkLst>
            <pc:docMk/>
            <pc:sldMk cId="1911275686" sldId="266"/>
            <ac:spMk id="55" creationId="{0E9BAE2C-BA74-438F-9CDA-62DC1D8AAE42}"/>
          </ac:spMkLst>
        </pc:spChg>
        <pc:spChg chg="add mod">
          <ac:chgData name="help desk" userId="076106f8-e622-4bba-bf8d-41b4b1aaf204" providerId="ADAL" clId="{80AC2810-E236-4248-9EB1-331994C812F1}" dt="2024-12-09T19:49:48.114" v="13661" actId="14100"/>
          <ac:spMkLst>
            <pc:docMk/>
            <pc:sldMk cId="1911275686" sldId="266"/>
            <ac:spMk id="58" creationId="{98B9E443-1E54-4A8A-AD0B-6D3C243F3892}"/>
          </ac:spMkLst>
        </pc:spChg>
        <pc:spChg chg="add mod">
          <ac:chgData name="help desk" userId="076106f8-e622-4bba-bf8d-41b4b1aaf204" providerId="ADAL" clId="{80AC2810-E236-4248-9EB1-331994C812F1}" dt="2024-12-09T19:54:25.242" v="13828" actId="1038"/>
          <ac:spMkLst>
            <pc:docMk/>
            <pc:sldMk cId="1911275686" sldId="266"/>
            <ac:spMk id="61" creationId="{CA8C0DE2-6D6E-4458-9948-A433050E5360}"/>
          </ac:spMkLst>
        </pc:spChg>
        <pc:spChg chg="add mod">
          <ac:chgData name="help desk" userId="076106f8-e622-4bba-bf8d-41b4b1aaf204" providerId="ADAL" clId="{80AC2810-E236-4248-9EB1-331994C812F1}" dt="2024-12-09T20:15:03.265" v="14252" actId="20577"/>
          <ac:spMkLst>
            <pc:docMk/>
            <pc:sldMk cId="1911275686" sldId="266"/>
            <ac:spMk id="62" creationId="{9A6CE15D-DA54-4BFD-9C4C-6763DE8BF9C5}"/>
          </ac:spMkLst>
        </pc:spChg>
        <pc:spChg chg="add mod">
          <ac:chgData name="help desk" userId="076106f8-e622-4bba-bf8d-41b4b1aaf204" providerId="ADAL" clId="{80AC2810-E236-4248-9EB1-331994C812F1}" dt="2024-12-09T20:13:37.630" v="14243" actId="14100"/>
          <ac:spMkLst>
            <pc:docMk/>
            <pc:sldMk cId="1911275686" sldId="266"/>
            <ac:spMk id="66" creationId="{B28D9447-8DC2-4038-BF20-E1F53A319BF9}"/>
          </ac:spMkLst>
        </pc:spChg>
        <pc:picChg chg="add mod ord">
          <ac:chgData name="help desk" userId="076106f8-e622-4bba-bf8d-41b4b1aaf204" providerId="ADAL" clId="{80AC2810-E236-4248-9EB1-331994C812F1}" dt="2024-12-09T17:38:02.301" v="12062" actId="167"/>
          <ac:picMkLst>
            <pc:docMk/>
            <pc:sldMk cId="1911275686" sldId="266"/>
            <ac:picMk id="5" creationId="{3CEF3BEB-89FB-4759-8CB0-EF0CE7981B24}"/>
          </ac:picMkLst>
        </pc:picChg>
        <pc:picChg chg="add del mod">
          <ac:chgData name="help desk" userId="076106f8-e622-4bba-bf8d-41b4b1aaf204" providerId="ADAL" clId="{80AC2810-E236-4248-9EB1-331994C812F1}" dt="2024-11-29T21:54:04.561" v="4547" actId="21"/>
          <ac:picMkLst>
            <pc:docMk/>
            <pc:sldMk cId="1911275686" sldId="266"/>
            <ac:picMk id="5" creationId="{3E11F6EB-C40B-4283-BA0B-E995B5DC65A1}"/>
          </ac:picMkLst>
        </pc:picChg>
        <pc:picChg chg="add del mod">
          <ac:chgData name="help desk" userId="076106f8-e622-4bba-bf8d-41b4b1aaf204" providerId="ADAL" clId="{80AC2810-E236-4248-9EB1-331994C812F1}" dt="2024-12-09T17:38:03.798" v="12063" actId="478"/>
          <ac:picMkLst>
            <pc:docMk/>
            <pc:sldMk cId="1911275686" sldId="266"/>
            <ac:picMk id="6" creationId="{95EE8EE0-73B1-4BFB-ADC9-C459CF7B59FA}"/>
          </ac:picMkLst>
        </pc:picChg>
        <pc:picChg chg="add mod">
          <ac:chgData name="help desk" userId="076106f8-e622-4bba-bf8d-41b4b1aaf204" providerId="ADAL" clId="{80AC2810-E236-4248-9EB1-331994C812F1}" dt="2024-12-09T19:28:34.552" v="13062" actId="1035"/>
          <ac:picMkLst>
            <pc:docMk/>
            <pc:sldMk cId="1911275686" sldId="266"/>
            <ac:picMk id="26" creationId="{54DB71ED-5394-4694-847E-1A8D6149922A}"/>
          </ac:picMkLst>
        </pc:picChg>
        <pc:cxnChg chg="add mod">
          <ac:chgData name="help desk" userId="076106f8-e622-4bba-bf8d-41b4b1aaf204" providerId="ADAL" clId="{80AC2810-E236-4248-9EB1-331994C812F1}" dt="2024-12-09T19:23:32.601" v="12823" actId="14100"/>
          <ac:cxnSpMkLst>
            <pc:docMk/>
            <pc:sldMk cId="1911275686" sldId="266"/>
            <ac:cxnSpMk id="9" creationId="{98374DDB-693F-482B-9875-562D083A8312}"/>
          </ac:cxnSpMkLst>
        </pc:cxnChg>
        <pc:cxnChg chg="add mod">
          <ac:chgData name="help desk" userId="076106f8-e622-4bba-bf8d-41b4b1aaf204" providerId="ADAL" clId="{80AC2810-E236-4248-9EB1-331994C812F1}" dt="2024-12-09T19:08:15.770" v="12709" actId="14100"/>
          <ac:cxnSpMkLst>
            <pc:docMk/>
            <pc:sldMk cId="1911275686" sldId="266"/>
            <ac:cxnSpMk id="13" creationId="{E3C2B3C1-1C98-4C49-ACED-E79659DADD8C}"/>
          </ac:cxnSpMkLst>
        </pc:cxnChg>
        <pc:cxnChg chg="add mod">
          <ac:chgData name="help desk" userId="076106f8-e622-4bba-bf8d-41b4b1aaf204" providerId="ADAL" clId="{80AC2810-E236-4248-9EB1-331994C812F1}" dt="2024-12-09T19:23:21.952" v="12814" actId="14100"/>
          <ac:cxnSpMkLst>
            <pc:docMk/>
            <pc:sldMk cId="1911275686" sldId="266"/>
            <ac:cxnSpMk id="17" creationId="{43B6E2FA-A8CC-4374-968E-2C0F2743B2B2}"/>
          </ac:cxnSpMkLst>
        </pc:cxnChg>
        <pc:cxnChg chg="add mod">
          <ac:chgData name="help desk" userId="076106f8-e622-4bba-bf8d-41b4b1aaf204" providerId="ADAL" clId="{80AC2810-E236-4248-9EB1-331994C812F1}" dt="2024-12-09T19:03:10.688" v="12554" actId="14100"/>
          <ac:cxnSpMkLst>
            <pc:docMk/>
            <pc:sldMk cId="1911275686" sldId="266"/>
            <ac:cxnSpMk id="22" creationId="{B5615F90-B510-4F4B-9C0F-F1EC66707008}"/>
          </ac:cxnSpMkLst>
        </pc:cxnChg>
        <pc:cxnChg chg="add mod">
          <ac:chgData name="help desk" userId="076106f8-e622-4bba-bf8d-41b4b1aaf204" providerId="ADAL" clId="{80AC2810-E236-4248-9EB1-331994C812F1}" dt="2024-12-09T19:28:32.642" v="13061" actId="14100"/>
          <ac:cxnSpMkLst>
            <pc:docMk/>
            <pc:sldMk cId="1911275686" sldId="266"/>
            <ac:cxnSpMk id="28" creationId="{7C47E658-DF04-413B-BC79-ED6569B024E6}"/>
          </ac:cxnSpMkLst>
        </pc:cxnChg>
        <pc:cxnChg chg="add del mod">
          <ac:chgData name="help desk" userId="076106f8-e622-4bba-bf8d-41b4b1aaf204" providerId="ADAL" clId="{80AC2810-E236-4248-9EB1-331994C812F1}" dt="2024-12-09T19:42:38.194" v="13385" actId="478"/>
          <ac:cxnSpMkLst>
            <pc:docMk/>
            <pc:sldMk cId="1911275686" sldId="266"/>
            <ac:cxnSpMk id="45" creationId="{1A6584EB-C43A-4A75-B019-544E0B57C1F8}"/>
          </ac:cxnSpMkLst>
        </pc:cxnChg>
        <pc:cxnChg chg="add del mod">
          <ac:chgData name="help desk" userId="076106f8-e622-4bba-bf8d-41b4b1aaf204" providerId="ADAL" clId="{80AC2810-E236-4248-9EB1-331994C812F1}" dt="2024-12-09T19:48:18.023" v="13633" actId="478"/>
          <ac:cxnSpMkLst>
            <pc:docMk/>
            <pc:sldMk cId="1911275686" sldId="266"/>
            <ac:cxnSpMk id="57" creationId="{C6D2BD6C-1050-42D4-9412-37D3A1769397}"/>
          </ac:cxnSpMkLst>
        </pc:cxnChg>
        <pc:cxnChg chg="add mod">
          <ac:chgData name="help desk" userId="076106f8-e622-4bba-bf8d-41b4b1aaf204" providerId="ADAL" clId="{80AC2810-E236-4248-9EB1-331994C812F1}" dt="2024-12-09T20:04:36.380" v="14071" actId="14100"/>
          <ac:cxnSpMkLst>
            <pc:docMk/>
            <pc:sldMk cId="1911275686" sldId="266"/>
            <ac:cxnSpMk id="60" creationId="{A6A06F38-948C-463D-BBA5-F6ECFC87681F}"/>
          </ac:cxnSpMkLst>
        </pc:cxnChg>
        <pc:cxnChg chg="add mod">
          <ac:chgData name="help desk" userId="076106f8-e622-4bba-bf8d-41b4b1aaf204" providerId="ADAL" clId="{80AC2810-E236-4248-9EB1-331994C812F1}" dt="2024-12-09T20:13:48.020" v="14244" actId="14100"/>
          <ac:cxnSpMkLst>
            <pc:docMk/>
            <pc:sldMk cId="1911275686" sldId="266"/>
            <ac:cxnSpMk id="65" creationId="{D871D9E0-8984-4DFE-882C-83479D6C7ACB}"/>
          </ac:cxnSpMkLst>
        </pc:cxnChg>
      </pc:sldChg>
      <pc:sldChg chg="addSp delSp modSp add mod replId modTransition delAnim modAnim">
        <pc:chgData name="help desk" userId="076106f8-e622-4bba-bf8d-41b4b1aaf204" providerId="ADAL" clId="{80AC2810-E236-4248-9EB1-331994C812F1}" dt="2024-12-16T14:08:54.923" v="30260"/>
        <pc:sldMkLst>
          <pc:docMk/>
          <pc:sldMk cId="2424132002" sldId="267"/>
        </pc:sldMkLst>
        <pc:spChg chg="add mod">
          <ac:chgData name="help desk" userId="076106f8-e622-4bba-bf8d-41b4b1aaf204" providerId="ADAL" clId="{80AC2810-E236-4248-9EB1-331994C812F1}" dt="2024-11-29T16:19:36.074" v="49"/>
          <ac:spMkLst>
            <pc:docMk/>
            <pc:sldMk cId="2424132002" sldId="267"/>
            <ac:spMk id="2" creationId="{0ADEF8F1-2CA1-4682-B85F-23ADBF07AA47}"/>
          </ac:spMkLst>
        </pc:spChg>
        <pc:spChg chg="add mod">
          <ac:chgData name="help desk" userId="076106f8-e622-4bba-bf8d-41b4b1aaf204" providerId="ADAL" clId="{80AC2810-E236-4248-9EB1-331994C812F1}" dt="2024-11-29T16:19:36.074" v="49"/>
          <ac:spMkLst>
            <pc:docMk/>
            <pc:sldMk cId="2424132002" sldId="267"/>
            <ac:spMk id="3" creationId="{23F89C70-F4E7-453A-920F-7FB283C800CE}"/>
          </ac:spMkLst>
        </pc:spChg>
        <pc:spChg chg="add del mod">
          <ac:chgData name="help desk" userId="076106f8-e622-4bba-bf8d-41b4b1aaf204" providerId="ADAL" clId="{80AC2810-E236-4248-9EB1-331994C812F1}" dt="2024-11-29T21:55:07.820" v="4621"/>
          <ac:spMkLst>
            <pc:docMk/>
            <pc:sldMk cId="2424132002" sldId="267"/>
            <ac:spMk id="4" creationId="{047E64AE-F1C9-4DA3-B3F8-62C6FCDC1358}"/>
          </ac:spMkLst>
        </pc:spChg>
        <pc:spChg chg="add mod">
          <ac:chgData name="help desk" userId="076106f8-e622-4bba-bf8d-41b4b1aaf204" providerId="ADAL" clId="{80AC2810-E236-4248-9EB1-331994C812F1}" dt="2024-12-11T15:08:24.062" v="21447" actId="14100"/>
          <ac:spMkLst>
            <pc:docMk/>
            <pc:sldMk cId="2424132002" sldId="267"/>
            <ac:spMk id="5" creationId="{0A9CE996-F609-41A6-9A63-5E6832AAFC9E}"/>
          </ac:spMkLst>
        </pc:spChg>
        <pc:spChg chg="add mod">
          <ac:chgData name="help desk" userId="076106f8-e622-4bba-bf8d-41b4b1aaf204" providerId="ADAL" clId="{80AC2810-E236-4248-9EB1-331994C812F1}" dt="2024-12-09T21:43:38.652" v="16674" actId="14100"/>
          <ac:spMkLst>
            <pc:docMk/>
            <pc:sldMk cId="2424132002" sldId="267"/>
            <ac:spMk id="7" creationId="{76078B4C-0EF6-481D-AB10-7860717B828A}"/>
          </ac:spMkLst>
        </pc:spChg>
        <pc:spChg chg="add mod">
          <ac:chgData name="help desk" userId="076106f8-e622-4bba-bf8d-41b4b1aaf204" providerId="ADAL" clId="{80AC2810-E236-4248-9EB1-331994C812F1}" dt="2024-12-09T21:04:57.583" v="15831" actId="14100"/>
          <ac:spMkLst>
            <pc:docMk/>
            <pc:sldMk cId="2424132002" sldId="267"/>
            <ac:spMk id="9" creationId="{B8B73218-C07B-425E-BD3D-2CE627470AF9}"/>
          </ac:spMkLst>
        </pc:spChg>
        <pc:spChg chg="add mod">
          <ac:chgData name="help desk" userId="076106f8-e622-4bba-bf8d-41b4b1aaf204" providerId="ADAL" clId="{80AC2810-E236-4248-9EB1-331994C812F1}" dt="2024-12-09T21:43:41.916" v="16675" actId="14100"/>
          <ac:spMkLst>
            <pc:docMk/>
            <pc:sldMk cId="2424132002" sldId="267"/>
            <ac:spMk id="15" creationId="{18F7F843-EE87-40EA-B812-B3383DA6B5DC}"/>
          </ac:spMkLst>
        </pc:spChg>
        <pc:spChg chg="add mod">
          <ac:chgData name="help desk" userId="076106f8-e622-4bba-bf8d-41b4b1aaf204" providerId="ADAL" clId="{80AC2810-E236-4248-9EB1-331994C812F1}" dt="2024-12-09T21:07:19.042" v="15992" actId="14100"/>
          <ac:spMkLst>
            <pc:docMk/>
            <pc:sldMk cId="2424132002" sldId="267"/>
            <ac:spMk id="17" creationId="{060E8839-D70F-4A2A-B073-BB4A950D2DDA}"/>
          </ac:spMkLst>
        </pc:spChg>
        <pc:spChg chg="add mod">
          <ac:chgData name="help desk" userId="076106f8-e622-4bba-bf8d-41b4b1aaf204" providerId="ADAL" clId="{80AC2810-E236-4248-9EB1-331994C812F1}" dt="2024-12-09T21:42:12.304" v="16663" actId="1035"/>
          <ac:spMkLst>
            <pc:docMk/>
            <pc:sldMk cId="2424132002" sldId="267"/>
            <ac:spMk id="20" creationId="{8885C53B-84C9-4871-8AF8-81A9B8E61B0D}"/>
          </ac:spMkLst>
        </pc:spChg>
        <pc:spChg chg="add mod">
          <ac:chgData name="help desk" userId="076106f8-e622-4bba-bf8d-41b4b1aaf204" providerId="ADAL" clId="{80AC2810-E236-4248-9EB1-331994C812F1}" dt="2024-12-09T21:09:09.093" v="16105" actId="14100"/>
          <ac:spMkLst>
            <pc:docMk/>
            <pc:sldMk cId="2424132002" sldId="267"/>
            <ac:spMk id="22" creationId="{AE62EF6C-7439-4E25-A01F-17B04EA64D35}"/>
          </ac:spMkLst>
        </pc:spChg>
        <pc:spChg chg="add mod">
          <ac:chgData name="help desk" userId="076106f8-e622-4bba-bf8d-41b4b1aaf204" providerId="ADAL" clId="{80AC2810-E236-4248-9EB1-331994C812F1}" dt="2024-12-09T21:36:16.598" v="16505" actId="20577"/>
          <ac:spMkLst>
            <pc:docMk/>
            <pc:sldMk cId="2424132002" sldId="267"/>
            <ac:spMk id="25" creationId="{A93DADF0-8650-461D-84A1-3BB7D04E77D4}"/>
          </ac:spMkLst>
        </pc:spChg>
        <pc:spChg chg="add mod">
          <ac:chgData name="help desk" userId="076106f8-e622-4bba-bf8d-41b4b1aaf204" providerId="ADAL" clId="{80AC2810-E236-4248-9EB1-331994C812F1}" dt="2024-12-09T21:11:12.593" v="16240" actId="14100"/>
          <ac:spMkLst>
            <pc:docMk/>
            <pc:sldMk cId="2424132002" sldId="267"/>
            <ac:spMk id="27" creationId="{12728EF8-E6CC-4948-8474-FE355176042C}"/>
          </ac:spMkLst>
        </pc:spChg>
        <pc:spChg chg="add mod">
          <ac:chgData name="help desk" userId="076106f8-e622-4bba-bf8d-41b4b1aaf204" providerId="ADAL" clId="{80AC2810-E236-4248-9EB1-331994C812F1}" dt="2024-12-09T21:43:30.433" v="16672" actId="14100"/>
          <ac:spMkLst>
            <pc:docMk/>
            <pc:sldMk cId="2424132002" sldId="267"/>
            <ac:spMk id="35" creationId="{CA6E037F-8338-46D2-AEE9-A5C555BA98D4}"/>
          </ac:spMkLst>
        </pc:spChg>
        <pc:spChg chg="add mod">
          <ac:chgData name="help desk" userId="076106f8-e622-4bba-bf8d-41b4b1aaf204" providerId="ADAL" clId="{80AC2810-E236-4248-9EB1-331994C812F1}" dt="2024-12-09T21:15:05.795" v="16381" actId="14100"/>
          <ac:spMkLst>
            <pc:docMk/>
            <pc:sldMk cId="2424132002" sldId="267"/>
            <ac:spMk id="37" creationId="{F9FFF3BE-3D68-4D2E-B60F-34DAB05D6B80}"/>
          </ac:spMkLst>
        </pc:spChg>
        <pc:spChg chg="add mod">
          <ac:chgData name="help desk" userId="076106f8-e622-4bba-bf8d-41b4b1aaf204" providerId="ADAL" clId="{80AC2810-E236-4248-9EB1-331994C812F1}" dt="2024-12-09T21:45:20.558" v="16739" actId="20577"/>
          <ac:spMkLst>
            <pc:docMk/>
            <pc:sldMk cId="2424132002" sldId="267"/>
            <ac:spMk id="45" creationId="{97CA80AE-60CA-48DE-ACFD-724C6DEBE42E}"/>
          </ac:spMkLst>
        </pc:spChg>
        <pc:spChg chg="add mod">
          <ac:chgData name="help desk" userId="076106f8-e622-4bba-bf8d-41b4b1aaf204" providerId="ADAL" clId="{80AC2810-E236-4248-9EB1-331994C812F1}" dt="2024-12-09T21:17:23.287" v="16444" actId="14100"/>
          <ac:spMkLst>
            <pc:docMk/>
            <pc:sldMk cId="2424132002" sldId="267"/>
            <ac:spMk id="47" creationId="{D281B44E-86DF-4B98-94E7-B3BDDA9CB3CC}"/>
          </ac:spMkLst>
        </pc:spChg>
        <pc:spChg chg="add mod">
          <ac:chgData name="help desk" userId="076106f8-e622-4bba-bf8d-41b4b1aaf204" providerId="ADAL" clId="{80AC2810-E236-4248-9EB1-331994C812F1}" dt="2024-12-09T21:48:38.664" v="16901" actId="14100"/>
          <ac:spMkLst>
            <pc:docMk/>
            <pc:sldMk cId="2424132002" sldId="267"/>
            <ac:spMk id="52" creationId="{416CCB93-BD90-4C00-8C00-257C7531622A}"/>
          </ac:spMkLst>
        </pc:spChg>
        <pc:spChg chg="add mod">
          <ac:chgData name="help desk" userId="076106f8-e622-4bba-bf8d-41b4b1aaf204" providerId="ADAL" clId="{80AC2810-E236-4248-9EB1-331994C812F1}" dt="2024-12-09T21:23:01.259" v="16504" actId="14100"/>
          <ac:spMkLst>
            <pc:docMk/>
            <pc:sldMk cId="2424132002" sldId="267"/>
            <ac:spMk id="54" creationId="{D6F1243A-5854-4D86-B323-8883133B8D9A}"/>
          </ac:spMkLst>
        </pc:spChg>
        <pc:spChg chg="add mod">
          <ac:chgData name="help desk" userId="076106f8-e622-4bba-bf8d-41b4b1aaf204" providerId="ADAL" clId="{80AC2810-E236-4248-9EB1-331994C812F1}" dt="2024-12-09T21:51:46.478" v="17063" actId="14100"/>
          <ac:spMkLst>
            <pc:docMk/>
            <pc:sldMk cId="2424132002" sldId="267"/>
            <ac:spMk id="56" creationId="{A082F56E-F38D-40F4-8133-F00D07C78834}"/>
          </ac:spMkLst>
        </pc:spChg>
        <pc:spChg chg="add mod">
          <ac:chgData name="help desk" userId="076106f8-e622-4bba-bf8d-41b4b1aaf204" providerId="ADAL" clId="{80AC2810-E236-4248-9EB1-331994C812F1}" dt="2024-12-09T21:39:27.762" v="16609" actId="1037"/>
          <ac:spMkLst>
            <pc:docMk/>
            <pc:sldMk cId="2424132002" sldId="267"/>
            <ac:spMk id="58" creationId="{6A7452CD-E4B1-4E49-94B6-3C262C30F01E}"/>
          </ac:spMkLst>
        </pc:spChg>
        <pc:spChg chg="add mod">
          <ac:chgData name="help desk" userId="076106f8-e622-4bba-bf8d-41b4b1aaf204" providerId="ADAL" clId="{80AC2810-E236-4248-9EB1-331994C812F1}" dt="2024-12-09T21:49:41.913" v="16947" actId="14100"/>
          <ac:spMkLst>
            <pc:docMk/>
            <pc:sldMk cId="2424132002" sldId="267"/>
            <ac:spMk id="63" creationId="{B34A0F48-AAE9-4C2A-95B7-DA0287774CE8}"/>
          </ac:spMkLst>
        </pc:spChg>
        <pc:spChg chg="add mod">
          <ac:chgData name="help desk" userId="076106f8-e622-4bba-bf8d-41b4b1aaf204" providerId="ADAL" clId="{80AC2810-E236-4248-9EB1-331994C812F1}" dt="2024-12-09T21:40:29.283" v="16648" actId="14100"/>
          <ac:spMkLst>
            <pc:docMk/>
            <pc:sldMk cId="2424132002" sldId="267"/>
            <ac:spMk id="65" creationId="{F629E73E-BFD3-48B5-88AA-526CAADD4885}"/>
          </ac:spMkLst>
        </pc:spChg>
        <pc:spChg chg="add mod">
          <ac:chgData name="help desk" userId="076106f8-e622-4bba-bf8d-41b4b1aaf204" providerId="ADAL" clId="{80AC2810-E236-4248-9EB1-331994C812F1}" dt="2024-12-09T21:52:07.803" v="17065" actId="12"/>
          <ac:spMkLst>
            <pc:docMk/>
            <pc:sldMk cId="2424132002" sldId="267"/>
            <ac:spMk id="70" creationId="{4AD4550C-2195-4CC4-AB8F-F1DBB3197174}"/>
          </ac:spMkLst>
        </pc:spChg>
        <pc:spChg chg="add mod">
          <ac:chgData name="help desk" userId="076106f8-e622-4bba-bf8d-41b4b1aaf204" providerId="ADAL" clId="{80AC2810-E236-4248-9EB1-331994C812F1}" dt="2024-12-09T21:46:16.872" v="16781" actId="14100"/>
          <ac:spMkLst>
            <pc:docMk/>
            <pc:sldMk cId="2424132002" sldId="267"/>
            <ac:spMk id="72" creationId="{2996F0C1-A584-4901-AFBA-8D74C06C9A48}"/>
          </ac:spMkLst>
        </pc:spChg>
        <pc:spChg chg="add mod">
          <ac:chgData name="help desk" userId="076106f8-e622-4bba-bf8d-41b4b1aaf204" providerId="ADAL" clId="{80AC2810-E236-4248-9EB1-331994C812F1}" dt="2024-12-09T21:57:37.362" v="17224" actId="20577"/>
          <ac:spMkLst>
            <pc:docMk/>
            <pc:sldMk cId="2424132002" sldId="267"/>
            <ac:spMk id="79" creationId="{6C64E169-6736-4C69-A404-099E95D48CB0}"/>
          </ac:spMkLst>
        </pc:spChg>
        <pc:spChg chg="add mod">
          <ac:chgData name="help desk" userId="076106f8-e622-4bba-bf8d-41b4b1aaf204" providerId="ADAL" clId="{80AC2810-E236-4248-9EB1-331994C812F1}" dt="2024-12-09T21:53:14.774" v="17091" actId="1036"/>
          <ac:spMkLst>
            <pc:docMk/>
            <pc:sldMk cId="2424132002" sldId="267"/>
            <ac:spMk id="81" creationId="{7BAAA6F1-FDC6-4A00-8475-13107DBF6C0C}"/>
          </ac:spMkLst>
        </pc:spChg>
        <pc:picChg chg="add mod">
          <ac:chgData name="help desk" userId="076106f8-e622-4bba-bf8d-41b4b1aaf204" providerId="ADAL" clId="{80AC2810-E236-4248-9EB1-331994C812F1}" dt="2024-12-09T21:02:42.694" v="15826" actId="1036"/>
          <ac:picMkLst>
            <pc:docMk/>
            <pc:sldMk cId="2424132002" sldId="267"/>
            <ac:picMk id="6" creationId="{3DFBC5DF-981A-47B7-A073-55E47B8B990F}"/>
          </ac:picMkLst>
        </pc:picChg>
        <pc:cxnChg chg="add mod">
          <ac:chgData name="help desk" userId="076106f8-e622-4bba-bf8d-41b4b1aaf204" providerId="ADAL" clId="{80AC2810-E236-4248-9EB1-331994C812F1}" dt="2024-12-09T21:21:33.761" v="16488" actId="14100"/>
          <ac:cxnSpMkLst>
            <pc:docMk/>
            <pc:sldMk cId="2424132002" sldId="267"/>
            <ac:cxnSpMk id="8" creationId="{88EAC963-2811-456B-B3A9-9F6B4CFC1D6A}"/>
          </ac:cxnSpMkLst>
        </pc:cxnChg>
        <pc:cxnChg chg="add mod">
          <ac:chgData name="help desk" userId="076106f8-e622-4bba-bf8d-41b4b1aaf204" providerId="ADAL" clId="{80AC2810-E236-4248-9EB1-331994C812F1}" dt="2024-12-09T21:21:28.824" v="16487" actId="14100"/>
          <ac:cxnSpMkLst>
            <pc:docMk/>
            <pc:sldMk cId="2424132002" sldId="267"/>
            <ac:cxnSpMk id="16" creationId="{EBD9DE7C-BC95-4703-91FA-4819C8F5F6E1}"/>
          </ac:cxnSpMkLst>
        </pc:cxnChg>
        <pc:cxnChg chg="add mod">
          <ac:chgData name="help desk" userId="076106f8-e622-4bba-bf8d-41b4b1aaf204" providerId="ADAL" clId="{80AC2810-E236-4248-9EB1-331994C812F1}" dt="2024-12-09T21:21:00.798" v="16485" actId="1038"/>
          <ac:cxnSpMkLst>
            <pc:docMk/>
            <pc:sldMk cId="2424132002" sldId="267"/>
            <ac:cxnSpMk id="21" creationId="{8C3EFDA8-4120-4B90-BDAD-EA2809874696}"/>
          </ac:cxnSpMkLst>
        </pc:cxnChg>
        <pc:cxnChg chg="add mod">
          <ac:chgData name="help desk" userId="076106f8-e622-4bba-bf8d-41b4b1aaf204" providerId="ADAL" clId="{80AC2810-E236-4248-9EB1-331994C812F1}" dt="2024-12-09T21:22:04.825" v="16492" actId="14100"/>
          <ac:cxnSpMkLst>
            <pc:docMk/>
            <pc:sldMk cId="2424132002" sldId="267"/>
            <ac:cxnSpMk id="26" creationId="{EC3E2082-E6BD-4C2D-A4C5-C923057C7EB1}"/>
          </ac:cxnSpMkLst>
        </pc:cxnChg>
        <pc:cxnChg chg="add mod">
          <ac:chgData name="help desk" userId="076106f8-e622-4bba-bf8d-41b4b1aaf204" providerId="ADAL" clId="{80AC2810-E236-4248-9EB1-331994C812F1}" dt="2024-12-09T21:16:54.555" v="16441" actId="14100"/>
          <ac:cxnSpMkLst>
            <pc:docMk/>
            <pc:sldMk cId="2424132002" sldId="267"/>
            <ac:cxnSpMk id="36" creationId="{2B9E439B-CD3E-4A9D-90B0-B2790A91C23F}"/>
          </ac:cxnSpMkLst>
        </pc:cxnChg>
        <pc:cxnChg chg="add mod">
          <ac:chgData name="help desk" userId="076106f8-e622-4bba-bf8d-41b4b1aaf204" providerId="ADAL" clId="{80AC2810-E236-4248-9EB1-331994C812F1}" dt="2024-12-09T21:44:27.234" v="16714" actId="14100"/>
          <ac:cxnSpMkLst>
            <pc:docMk/>
            <pc:sldMk cId="2424132002" sldId="267"/>
            <ac:cxnSpMk id="46" creationId="{F9AAD732-64F4-480C-A333-0E6543DF7D1B}"/>
          </ac:cxnSpMkLst>
        </pc:cxnChg>
        <pc:cxnChg chg="add mod">
          <ac:chgData name="help desk" userId="076106f8-e622-4bba-bf8d-41b4b1aaf204" providerId="ADAL" clId="{80AC2810-E236-4248-9EB1-331994C812F1}" dt="2024-12-09T21:58:31.614" v="17225" actId="1038"/>
          <ac:cxnSpMkLst>
            <pc:docMk/>
            <pc:sldMk cId="2424132002" sldId="267"/>
            <ac:cxnSpMk id="53" creationId="{3D581318-3AD3-4D33-AD09-38B6A30EB4D6}"/>
          </ac:cxnSpMkLst>
        </pc:cxnChg>
        <pc:cxnChg chg="add mod">
          <ac:chgData name="help desk" userId="076106f8-e622-4bba-bf8d-41b4b1aaf204" providerId="ADAL" clId="{80AC2810-E236-4248-9EB1-331994C812F1}" dt="2024-12-09T21:48:45.683" v="16902" actId="14100"/>
          <ac:cxnSpMkLst>
            <pc:docMk/>
            <pc:sldMk cId="2424132002" sldId="267"/>
            <ac:cxnSpMk id="57" creationId="{8D18A9FD-D7A8-40ED-8DD5-E603D0E44CBE}"/>
          </ac:cxnSpMkLst>
        </pc:cxnChg>
        <pc:cxnChg chg="add mod">
          <ac:chgData name="help desk" userId="076106f8-e622-4bba-bf8d-41b4b1aaf204" providerId="ADAL" clId="{80AC2810-E236-4248-9EB1-331994C812F1}" dt="2024-12-09T21:49:08.214" v="16905" actId="14100"/>
          <ac:cxnSpMkLst>
            <pc:docMk/>
            <pc:sldMk cId="2424132002" sldId="267"/>
            <ac:cxnSpMk id="64" creationId="{2F3C5316-0360-46CB-8238-5F7CCF2E390C}"/>
          </ac:cxnSpMkLst>
        </pc:cxnChg>
        <pc:cxnChg chg="add mod">
          <ac:chgData name="help desk" userId="076106f8-e622-4bba-bf8d-41b4b1aaf204" providerId="ADAL" clId="{80AC2810-E236-4248-9EB1-331994C812F1}" dt="2024-12-09T21:52:16.633" v="17066" actId="14100"/>
          <ac:cxnSpMkLst>
            <pc:docMk/>
            <pc:sldMk cId="2424132002" sldId="267"/>
            <ac:cxnSpMk id="71" creationId="{E428B951-6D3E-4072-B500-064E334F423E}"/>
          </ac:cxnSpMkLst>
        </pc:cxnChg>
        <pc:cxnChg chg="add del mod">
          <ac:chgData name="help desk" userId="076106f8-e622-4bba-bf8d-41b4b1aaf204" providerId="ADAL" clId="{80AC2810-E236-4248-9EB1-331994C812F1}" dt="2024-12-09T21:53:09.358" v="17090" actId="478"/>
          <ac:cxnSpMkLst>
            <pc:docMk/>
            <pc:sldMk cId="2424132002" sldId="267"/>
            <ac:cxnSpMk id="80" creationId="{C34D94AE-6EB2-47AE-A344-43D647127E17}"/>
          </ac:cxnSpMkLst>
        </pc:cxnChg>
      </pc:sldChg>
      <pc:sldChg chg="addSp delSp modSp add mod replId modTransition addAnim delAnim modAnim">
        <pc:chgData name="help desk" userId="076106f8-e622-4bba-bf8d-41b4b1aaf204" providerId="ADAL" clId="{80AC2810-E236-4248-9EB1-331994C812F1}" dt="2024-12-12T15:08:40.256" v="21971" actId="6549"/>
        <pc:sldMkLst>
          <pc:docMk/>
          <pc:sldMk cId="832797079" sldId="268"/>
        </pc:sldMkLst>
        <pc:spChg chg="add mod">
          <ac:chgData name="help desk" userId="076106f8-e622-4bba-bf8d-41b4b1aaf204" providerId="ADAL" clId="{80AC2810-E236-4248-9EB1-331994C812F1}" dt="2024-11-29T16:19:37.012" v="50"/>
          <ac:spMkLst>
            <pc:docMk/>
            <pc:sldMk cId="832797079" sldId="268"/>
            <ac:spMk id="2" creationId="{0C8C293B-BB76-491B-9152-0FCEBF24F891}"/>
          </ac:spMkLst>
        </pc:spChg>
        <pc:spChg chg="add mod">
          <ac:chgData name="help desk" userId="076106f8-e622-4bba-bf8d-41b4b1aaf204" providerId="ADAL" clId="{80AC2810-E236-4248-9EB1-331994C812F1}" dt="2024-11-29T16:19:37.012" v="50"/>
          <ac:spMkLst>
            <pc:docMk/>
            <pc:sldMk cId="832797079" sldId="268"/>
            <ac:spMk id="3" creationId="{8E702A04-FC24-405F-AC7B-287366EAE44B}"/>
          </ac:spMkLst>
        </pc:spChg>
        <pc:spChg chg="add mod">
          <ac:chgData name="help desk" userId="076106f8-e622-4bba-bf8d-41b4b1aaf204" providerId="ADAL" clId="{80AC2810-E236-4248-9EB1-331994C812F1}" dt="2024-12-11T15:08:06.742" v="21437" actId="14100"/>
          <ac:spMkLst>
            <pc:docMk/>
            <pc:sldMk cId="832797079" sldId="268"/>
            <ac:spMk id="4" creationId="{04A61900-905B-4791-84DE-C34C4E3213D1}"/>
          </ac:spMkLst>
        </pc:spChg>
        <pc:spChg chg="add del mod">
          <ac:chgData name="help desk" userId="076106f8-e622-4bba-bf8d-41b4b1aaf204" providerId="ADAL" clId="{80AC2810-E236-4248-9EB1-331994C812F1}" dt="2024-11-29T21:55:28.895" v="4624" actId="478"/>
          <ac:spMkLst>
            <pc:docMk/>
            <pc:sldMk cId="832797079" sldId="268"/>
            <ac:spMk id="5" creationId="{BA498ACB-D903-43AD-A6E7-34F59D4E84F0}"/>
          </ac:spMkLst>
        </pc:spChg>
        <pc:spChg chg="add mod">
          <ac:chgData name="help desk" userId="076106f8-e622-4bba-bf8d-41b4b1aaf204" providerId="ADAL" clId="{80AC2810-E236-4248-9EB1-331994C812F1}" dt="2024-12-09T22:11:34.735" v="17659" actId="20577"/>
          <ac:spMkLst>
            <pc:docMk/>
            <pc:sldMk cId="832797079" sldId="268"/>
            <ac:spMk id="7" creationId="{44D5F76B-F47B-4528-AF4F-64F447404C37}"/>
          </ac:spMkLst>
        </pc:spChg>
        <pc:spChg chg="add mod">
          <ac:chgData name="help desk" userId="076106f8-e622-4bba-bf8d-41b4b1aaf204" providerId="ADAL" clId="{80AC2810-E236-4248-9EB1-331994C812F1}" dt="2024-12-09T22:03:11.935" v="17362" actId="1038"/>
          <ac:spMkLst>
            <pc:docMk/>
            <pc:sldMk cId="832797079" sldId="268"/>
            <ac:spMk id="9" creationId="{D2B6F0A0-3E4B-46C3-AC79-08D4DF27A01A}"/>
          </ac:spMkLst>
        </pc:spChg>
        <pc:spChg chg="add mod">
          <ac:chgData name="help desk" userId="076106f8-e622-4bba-bf8d-41b4b1aaf204" providerId="ADAL" clId="{80AC2810-E236-4248-9EB1-331994C812F1}" dt="2024-12-09T22:26:02.821" v="18184" actId="1076"/>
          <ac:spMkLst>
            <pc:docMk/>
            <pc:sldMk cId="832797079" sldId="268"/>
            <ac:spMk id="10" creationId="{D9191289-81AA-425E-8251-F54B78728648}"/>
          </ac:spMkLst>
        </pc:spChg>
        <pc:spChg chg="add del mod">
          <ac:chgData name="help desk" userId="076106f8-e622-4bba-bf8d-41b4b1aaf204" providerId="ADAL" clId="{80AC2810-E236-4248-9EB1-331994C812F1}" dt="2024-12-09T22:12:08.565" v="17666" actId="14100"/>
          <ac:spMkLst>
            <pc:docMk/>
            <pc:sldMk cId="832797079" sldId="268"/>
            <ac:spMk id="12" creationId="{3C9B0BE1-2D29-4E51-93C8-89D0B556883B}"/>
          </ac:spMkLst>
        </pc:spChg>
        <pc:spChg chg="add mod">
          <ac:chgData name="help desk" userId="076106f8-e622-4bba-bf8d-41b4b1aaf204" providerId="ADAL" clId="{80AC2810-E236-4248-9EB1-331994C812F1}" dt="2024-12-12T15:08:40.256" v="21971" actId="6549"/>
          <ac:spMkLst>
            <pc:docMk/>
            <pc:sldMk cId="832797079" sldId="268"/>
            <ac:spMk id="13" creationId="{B464C9ED-B8AE-425E-AF2A-3044D2128AB3}"/>
          </ac:spMkLst>
        </pc:spChg>
        <pc:spChg chg="add mod">
          <ac:chgData name="help desk" userId="076106f8-e622-4bba-bf8d-41b4b1aaf204" providerId="ADAL" clId="{80AC2810-E236-4248-9EB1-331994C812F1}" dt="2024-12-09T22:15:59.895" v="17780" actId="14100"/>
          <ac:spMkLst>
            <pc:docMk/>
            <pc:sldMk cId="832797079" sldId="268"/>
            <ac:spMk id="15" creationId="{2B56DBDA-9A63-4E44-86AE-C73EBF36CA73}"/>
          </ac:spMkLst>
        </pc:spChg>
        <pc:spChg chg="add mod">
          <ac:chgData name="help desk" userId="076106f8-e622-4bba-bf8d-41b4b1aaf204" providerId="ADAL" clId="{80AC2810-E236-4248-9EB1-331994C812F1}" dt="2024-12-09T22:19:38.569" v="18018" actId="14100"/>
          <ac:spMkLst>
            <pc:docMk/>
            <pc:sldMk cId="832797079" sldId="268"/>
            <ac:spMk id="16" creationId="{74F09A8E-FE19-4C1C-AB28-714D35519B5E}"/>
          </ac:spMkLst>
        </pc:spChg>
        <pc:spChg chg="add mod">
          <ac:chgData name="help desk" userId="076106f8-e622-4bba-bf8d-41b4b1aaf204" providerId="ADAL" clId="{80AC2810-E236-4248-9EB1-331994C812F1}" dt="2024-12-09T22:20:28.387" v="18094" actId="14100"/>
          <ac:spMkLst>
            <pc:docMk/>
            <pc:sldMk cId="832797079" sldId="268"/>
            <ac:spMk id="18" creationId="{A65AE594-C363-4DDE-9CC9-F056D564A15B}"/>
          </ac:spMkLst>
        </pc:spChg>
        <pc:spChg chg="add mod">
          <ac:chgData name="help desk" userId="076106f8-e622-4bba-bf8d-41b4b1aaf204" providerId="ADAL" clId="{80AC2810-E236-4248-9EB1-331994C812F1}" dt="2024-12-10T19:07:20.146" v="18461" actId="1036"/>
          <ac:spMkLst>
            <pc:docMk/>
            <pc:sldMk cId="832797079" sldId="268"/>
            <ac:spMk id="19" creationId="{FB204418-2D02-40A5-AD31-895ED49C12C2}"/>
          </ac:spMkLst>
        </pc:spChg>
        <pc:spChg chg="add mod">
          <ac:chgData name="help desk" userId="076106f8-e622-4bba-bf8d-41b4b1aaf204" providerId="ADAL" clId="{80AC2810-E236-4248-9EB1-331994C812F1}" dt="2024-12-10T19:05:29.758" v="18384" actId="1036"/>
          <ac:spMkLst>
            <pc:docMk/>
            <pc:sldMk cId="832797079" sldId="268"/>
            <ac:spMk id="21" creationId="{F83E5402-F2D4-4953-B194-9D3DCF809B86}"/>
          </ac:spMkLst>
        </pc:spChg>
        <pc:spChg chg="add mod">
          <ac:chgData name="help desk" userId="076106f8-e622-4bba-bf8d-41b4b1aaf204" providerId="ADAL" clId="{80AC2810-E236-4248-9EB1-331994C812F1}" dt="2024-12-10T19:15:16.102" v="18713" actId="20577"/>
          <ac:spMkLst>
            <pc:docMk/>
            <pc:sldMk cId="832797079" sldId="268"/>
            <ac:spMk id="22" creationId="{752A40C8-143C-4FDE-88E6-92AA5C9AAB83}"/>
          </ac:spMkLst>
        </pc:spChg>
        <pc:spChg chg="add mod">
          <ac:chgData name="help desk" userId="076106f8-e622-4bba-bf8d-41b4b1aaf204" providerId="ADAL" clId="{80AC2810-E236-4248-9EB1-331994C812F1}" dt="2024-12-10T19:05:33.952" v="18386" actId="1036"/>
          <ac:spMkLst>
            <pc:docMk/>
            <pc:sldMk cId="832797079" sldId="268"/>
            <ac:spMk id="24" creationId="{66639B6E-DA84-4BAA-91A0-570404911C86}"/>
          </ac:spMkLst>
        </pc:spChg>
        <pc:spChg chg="add mod">
          <ac:chgData name="help desk" userId="076106f8-e622-4bba-bf8d-41b4b1aaf204" providerId="ADAL" clId="{80AC2810-E236-4248-9EB1-331994C812F1}" dt="2024-12-10T19:05:37.828" v="18388" actId="1036"/>
          <ac:spMkLst>
            <pc:docMk/>
            <pc:sldMk cId="832797079" sldId="268"/>
            <ac:spMk id="38" creationId="{1C52350B-156D-4E24-B221-EB99F4E85E50}"/>
          </ac:spMkLst>
        </pc:spChg>
        <pc:spChg chg="add mod">
          <ac:chgData name="help desk" userId="076106f8-e622-4bba-bf8d-41b4b1aaf204" providerId="ADAL" clId="{80AC2810-E236-4248-9EB1-331994C812F1}" dt="2024-12-10T19:18:20.427" v="18857" actId="20577"/>
          <ac:spMkLst>
            <pc:docMk/>
            <pc:sldMk cId="832797079" sldId="268"/>
            <ac:spMk id="44" creationId="{6B547F93-2D54-438D-A6D5-061003EF57C9}"/>
          </ac:spMkLst>
        </pc:spChg>
        <pc:picChg chg="add mod">
          <ac:chgData name="help desk" userId="076106f8-e622-4bba-bf8d-41b4b1aaf204" providerId="ADAL" clId="{80AC2810-E236-4248-9EB1-331994C812F1}" dt="2024-12-09T22:01:55.794" v="17288" actId="1036"/>
          <ac:picMkLst>
            <pc:docMk/>
            <pc:sldMk cId="832797079" sldId="268"/>
            <ac:picMk id="6" creationId="{652FF594-A303-436C-9CA7-729933C326C0}"/>
          </ac:picMkLst>
        </pc:picChg>
        <pc:picChg chg="add del mod">
          <ac:chgData name="help desk" userId="076106f8-e622-4bba-bf8d-41b4b1aaf204" providerId="ADAL" clId="{80AC2810-E236-4248-9EB1-331994C812F1}" dt="2024-11-29T21:55:26.976" v="4623" actId="478"/>
          <ac:picMkLst>
            <pc:docMk/>
            <pc:sldMk cId="832797079" sldId="268"/>
            <ac:picMk id="7" creationId="{C06BF07F-BB87-4D1C-9D90-07F16740F46B}"/>
          </ac:picMkLst>
        </pc:picChg>
        <pc:cxnChg chg="add mod">
          <ac:chgData name="help desk" userId="076106f8-e622-4bba-bf8d-41b4b1aaf204" providerId="ADAL" clId="{80AC2810-E236-4248-9EB1-331994C812F1}" dt="2024-12-09T22:10:46.564" v="17651" actId="14100"/>
          <ac:cxnSpMkLst>
            <pc:docMk/>
            <pc:sldMk cId="832797079" sldId="268"/>
            <ac:cxnSpMk id="8" creationId="{AC14DD65-C835-4EC1-A31B-65AF7727D966}"/>
          </ac:cxnSpMkLst>
        </pc:cxnChg>
        <pc:cxnChg chg="add mod">
          <ac:chgData name="help desk" userId="076106f8-e622-4bba-bf8d-41b4b1aaf204" providerId="ADAL" clId="{80AC2810-E236-4248-9EB1-331994C812F1}" dt="2024-12-09T22:15:27.285" v="17775" actId="1038"/>
          <ac:cxnSpMkLst>
            <pc:docMk/>
            <pc:sldMk cId="832797079" sldId="268"/>
            <ac:cxnSpMk id="11" creationId="{A33BD8BF-7173-4EA4-B165-84AC62588694}"/>
          </ac:cxnSpMkLst>
        </pc:cxnChg>
        <pc:cxnChg chg="add mod">
          <ac:chgData name="help desk" userId="076106f8-e622-4bba-bf8d-41b4b1aaf204" providerId="ADAL" clId="{80AC2810-E236-4248-9EB1-331994C812F1}" dt="2024-12-09T22:19:48.394" v="18019" actId="14100"/>
          <ac:cxnSpMkLst>
            <pc:docMk/>
            <pc:sldMk cId="832797079" sldId="268"/>
            <ac:cxnSpMk id="14" creationId="{B318E356-7EC6-4CC2-ABE0-864E49C8312E}"/>
          </ac:cxnSpMkLst>
        </pc:cxnChg>
        <pc:cxnChg chg="add mod">
          <ac:chgData name="help desk" userId="076106f8-e622-4bba-bf8d-41b4b1aaf204" providerId="ADAL" clId="{80AC2810-E236-4248-9EB1-331994C812F1}" dt="2024-12-09T22:26:14.328" v="18207" actId="1037"/>
          <ac:cxnSpMkLst>
            <pc:docMk/>
            <pc:sldMk cId="832797079" sldId="268"/>
            <ac:cxnSpMk id="17" creationId="{11934109-5F18-4328-B319-3A479C1488A4}"/>
          </ac:cxnSpMkLst>
        </pc:cxnChg>
        <pc:cxnChg chg="add mod">
          <ac:chgData name="help desk" userId="076106f8-e622-4bba-bf8d-41b4b1aaf204" providerId="ADAL" clId="{80AC2810-E236-4248-9EB1-331994C812F1}" dt="2024-12-11T19:10:26.238" v="21758" actId="14100"/>
          <ac:cxnSpMkLst>
            <pc:docMk/>
            <pc:sldMk cId="832797079" sldId="268"/>
            <ac:cxnSpMk id="20" creationId="{940876E9-8B69-400C-AA0F-21B12D3FE987}"/>
          </ac:cxnSpMkLst>
        </pc:cxnChg>
        <pc:cxnChg chg="add mod">
          <ac:chgData name="help desk" userId="076106f8-e622-4bba-bf8d-41b4b1aaf204" providerId="ADAL" clId="{80AC2810-E236-4248-9EB1-331994C812F1}" dt="2024-12-10T19:10:09.256" v="18544" actId="14100"/>
          <ac:cxnSpMkLst>
            <pc:docMk/>
            <pc:sldMk cId="832797079" sldId="268"/>
            <ac:cxnSpMk id="23" creationId="{1668238A-A78B-4376-B30D-7BD3730D2A28}"/>
          </ac:cxnSpMkLst>
        </pc:cxnChg>
        <pc:cxnChg chg="add del mod">
          <ac:chgData name="help desk" userId="076106f8-e622-4bba-bf8d-41b4b1aaf204" providerId="ADAL" clId="{80AC2810-E236-4248-9EB1-331994C812F1}" dt="2024-12-10T19:29:40.660" v="18901" actId="478"/>
          <ac:cxnSpMkLst>
            <pc:docMk/>
            <pc:sldMk cId="832797079" sldId="268"/>
            <ac:cxnSpMk id="25" creationId="{3A67B27A-86E6-48C0-9AD6-2F304F72B04B}"/>
          </ac:cxnSpMkLst>
        </pc:cxnChg>
        <pc:cxnChg chg="add mod">
          <ac:chgData name="help desk" userId="076106f8-e622-4bba-bf8d-41b4b1aaf204" providerId="ADAL" clId="{80AC2810-E236-4248-9EB1-331994C812F1}" dt="2024-12-10T19:16:27.936" v="18720" actId="14100"/>
          <ac:cxnSpMkLst>
            <pc:docMk/>
            <pc:sldMk cId="832797079" sldId="268"/>
            <ac:cxnSpMk id="45" creationId="{E331E715-05AC-4837-8D3C-6761600B2308}"/>
          </ac:cxnSpMkLst>
        </pc:cxnChg>
      </pc:sldChg>
      <pc:sldChg chg="addSp modSp add mod replId modTransition modAnim">
        <pc:chgData name="help desk" userId="076106f8-e622-4bba-bf8d-41b4b1aaf204" providerId="ADAL" clId="{80AC2810-E236-4248-9EB1-331994C812F1}" dt="2024-12-13T19:20:28.698" v="28182"/>
        <pc:sldMkLst>
          <pc:docMk/>
          <pc:sldMk cId="4152174288" sldId="269"/>
        </pc:sldMkLst>
        <pc:spChg chg="add mod">
          <ac:chgData name="help desk" userId="076106f8-e622-4bba-bf8d-41b4b1aaf204" providerId="ADAL" clId="{80AC2810-E236-4248-9EB1-331994C812F1}" dt="2024-11-29T16:19:38.518" v="51"/>
          <ac:spMkLst>
            <pc:docMk/>
            <pc:sldMk cId="4152174288" sldId="269"/>
            <ac:spMk id="2" creationId="{0E2E6BEA-D1FC-4F55-A3E3-0EBB89103BAE}"/>
          </ac:spMkLst>
        </pc:spChg>
        <pc:spChg chg="add mod">
          <ac:chgData name="help desk" userId="076106f8-e622-4bba-bf8d-41b4b1aaf204" providerId="ADAL" clId="{80AC2810-E236-4248-9EB1-331994C812F1}" dt="2024-11-29T16:19:38.518" v="51"/>
          <ac:spMkLst>
            <pc:docMk/>
            <pc:sldMk cId="4152174288" sldId="269"/>
            <ac:spMk id="3" creationId="{65687833-C25D-4B6E-9605-223654133A79}"/>
          </ac:spMkLst>
        </pc:spChg>
        <pc:spChg chg="add mod">
          <ac:chgData name="help desk" userId="076106f8-e622-4bba-bf8d-41b4b1aaf204" providerId="ADAL" clId="{80AC2810-E236-4248-9EB1-331994C812F1}" dt="2024-12-11T15:07:54.840" v="21429" actId="14100"/>
          <ac:spMkLst>
            <pc:docMk/>
            <pc:sldMk cId="4152174288" sldId="269"/>
            <ac:spMk id="4" creationId="{B23876DA-7BB6-471C-8CB4-BD623D4A7407}"/>
          </ac:spMkLst>
        </pc:spChg>
        <pc:spChg chg="add mod">
          <ac:chgData name="help desk" userId="076106f8-e622-4bba-bf8d-41b4b1aaf204" providerId="ADAL" clId="{80AC2810-E236-4248-9EB1-331994C812F1}" dt="2024-12-10T19:31:58.002" v="19137" actId="1037"/>
          <ac:spMkLst>
            <pc:docMk/>
            <pc:sldMk cId="4152174288" sldId="269"/>
            <ac:spMk id="7" creationId="{48058320-DDB9-49BC-89DF-EA51C05DE407}"/>
          </ac:spMkLst>
        </pc:spChg>
        <pc:spChg chg="add mod">
          <ac:chgData name="help desk" userId="076106f8-e622-4bba-bf8d-41b4b1aaf204" providerId="ADAL" clId="{80AC2810-E236-4248-9EB1-331994C812F1}" dt="2024-12-10T19:38:06.031" v="19427" actId="14100"/>
          <ac:spMkLst>
            <pc:docMk/>
            <pc:sldMk cId="4152174288" sldId="269"/>
            <ac:spMk id="8" creationId="{6E194D2F-55A5-43E2-9A46-EED0C4A3F0B5}"/>
          </ac:spMkLst>
        </pc:spChg>
        <pc:spChg chg="add mod">
          <ac:chgData name="help desk" userId="076106f8-e622-4bba-bf8d-41b4b1aaf204" providerId="ADAL" clId="{80AC2810-E236-4248-9EB1-331994C812F1}" dt="2024-12-10T19:34:13.152" v="19249" actId="14100"/>
          <ac:spMkLst>
            <pc:docMk/>
            <pc:sldMk cId="4152174288" sldId="269"/>
            <ac:spMk id="15" creationId="{5118204F-7C82-449D-A53D-6DB600FA7AAC}"/>
          </ac:spMkLst>
        </pc:spChg>
        <pc:spChg chg="add mod">
          <ac:chgData name="help desk" userId="076106f8-e622-4bba-bf8d-41b4b1aaf204" providerId="ADAL" clId="{80AC2810-E236-4248-9EB1-331994C812F1}" dt="2024-12-10T19:35:43.531" v="19314" actId="20577"/>
          <ac:spMkLst>
            <pc:docMk/>
            <pc:sldMk cId="4152174288" sldId="269"/>
            <ac:spMk id="16" creationId="{64D18744-9E9C-4661-91E7-F4C96714B944}"/>
          </ac:spMkLst>
        </pc:spChg>
        <pc:spChg chg="add mod">
          <ac:chgData name="help desk" userId="076106f8-e622-4bba-bf8d-41b4b1aaf204" providerId="ADAL" clId="{80AC2810-E236-4248-9EB1-331994C812F1}" dt="2024-12-10T19:37:00.811" v="19363" actId="14100"/>
          <ac:spMkLst>
            <pc:docMk/>
            <pc:sldMk cId="4152174288" sldId="269"/>
            <ac:spMk id="21" creationId="{634F8208-1F70-4CFC-8F17-572ACC0E4C39}"/>
          </ac:spMkLst>
        </pc:spChg>
        <pc:spChg chg="add mod">
          <ac:chgData name="help desk" userId="076106f8-e622-4bba-bf8d-41b4b1aaf204" providerId="ADAL" clId="{80AC2810-E236-4248-9EB1-331994C812F1}" dt="2024-12-10T19:43:26.794" v="19658" actId="1038"/>
          <ac:spMkLst>
            <pc:docMk/>
            <pc:sldMk cId="4152174288" sldId="269"/>
            <ac:spMk id="22" creationId="{472A1492-A24A-43DD-8219-375E894BF398}"/>
          </ac:spMkLst>
        </pc:spChg>
        <pc:spChg chg="add mod">
          <ac:chgData name="help desk" userId="076106f8-e622-4bba-bf8d-41b4b1aaf204" providerId="ADAL" clId="{80AC2810-E236-4248-9EB1-331994C812F1}" dt="2024-12-10T19:38:49.403" v="19483" actId="14100"/>
          <ac:spMkLst>
            <pc:docMk/>
            <pc:sldMk cId="4152174288" sldId="269"/>
            <ac:spMk id="26" creationId="{9E50ACD1-457C-4C95-9644-34E302EBD2C3}"/>
          </ac:spMkLst>
        </pc:spChg>
        <pc:spChg chg="add mod">
          <ac:chgData name="help desk" userId="076106f8-e622-4bba-bf8d-41b4b1aaf204" providerId="ADAL" clId="{80AC2810-E236-4248-9EB1-331994C812F1}" dt="2024-12-11T20:35:50.841" v="21762" actId="206"/>
          <ac:spMkLst>
            <pc:docMk/>
            <pc:sldMk cId="4152174288" sldId="269"/>
            <ac:spMk id="27" creationId="{BB013A70-07B2-4C8D-A3E0-58E0C3ACD697}"/>
          </ac:spMkLst>
        </pc:spChg>
        <pc:picChg chg="add mod">
          <ac:chgData name="help desk" userId="076106f8-e622-4bba-bf8d-41b4b1aaf204" providerId="ADAL" clId="{80AC2810-E236-4248-9EB1-331994C812F1}" dt="2024-12-10T19:30:54.185" v="18974" actId="1036"/>
          <ac:picMkLst>
            <pc:docMk/>
            <pc:sldMk cId="4152174288" sldId="269"/>
            <ac:picMk id="6" creationId="{EABD7934-D20B-4A77-A4AE-5EA5E03DB2F1}"/>
          </ac:picMkLst>
        </pc:picChg>
        <pc:cxnChg chg="add mod">
          <ac:chgData name="help desk" userId="076106f8-e622-4bba-bf8d-41b4b1aaf204" providerId="ADAL" clId="{80AC2810-E236-4248-9EB1-331994C812F1}" dt="2024-12-10T19:32:40.985" v="19151" actId="14100"/>
          <ac:cxnSpMkLst>
            <pc:docMk/>
            <pc:sldMk cId="4152174288" sldId="269"/>
            <ac:cxnSpMk id="9" creationId="{768CB4A0-06D5-4311-AD65-837D2596F290}"/>
          </ac:cxnSpMkLst>
        </pc:cxnChg>
        <pc:cxnChg chg="add mod">
          <ac:chgData name="help desk" userId="076106f8-e622-4bba-bf8d-41b4b1aaf204" providerId="ADAL" clId="{80AC2810-E236-4248-9EB1-331994C812F1}" dt="2024-12-10T19:35:55.752" v="19316" actId="14100"/>
          <ac:cxnSpMkLst>
            <pc:docMk/>
            <pc:sldMk cId="4152174288" sldId="269"/>
            <ac:cxnSpMk id="17" creationId="{7FC7555A-CA17-496E-ADE0-1111EBF63AA1}"/>
          </ac:cxnSpMkLst>
        </pc:cxnChg>
        <pc:cxnChg chg="add mod">
          <ac:chgData name="help desk" userId="076106f8-e622-4bba-bf8d-41b4b1aaf204" providerId="ADAL" clId="{80AC2810-E236-4248-9EB1-331994C812F1}" dt="2024-12-10T19:43:31.444" v="19659" actId="14100"/>
          <ac:cxnSpMkLst>
            <pc:docMk/>
            <pc:sldMk cId="4152174288" sldId="269"/>
            <ac:cxnSpMk id="23" creationId="{0F450722-A927-4BCC-8564-BD40585D5443}"/>
          </ac:cxnSpMkLst>
        </pc:cxnChg>
        <pc:cxnChg chg="add mod">
          <ac:chgData name="help desk" userId="076106f8-e622-4bba-bf8d-41b4b1aaf204" providerId="ADAL" clId="{80AC2810-E236-4248-9EB1-331994C812F1}" dt="2024-12-11T15:04:07.641" v="21412" actId="14100"/>
          <ac:cxnSpMkLst>
            <pc:docMk/>
            <pc:sldMk cId="4152174288" sldId="269"/>
            <ac:cxnSpMk id="28" creationId="{0EF47E67-D498-4786-AAFC-785C77A86B26}"/>
          </ac:cxnSpMkLst>
        </pc:cxnChg>
      </pc:sldChg>
      <pc:sldChg chg="addSp delSp modSp add mod modTransition delAnim modAnim">
        <pc:chgData name="help desk" userId="076106f8-e622-4bba-bf8d-41b4b1aaf204" providerId="ADAL" clId="{80AC2810-E236-4248-9EB1-331994C812F1}" dt="2024-12-13T21:11:22.978" v="29885"/>
        <pc:sldMkLst>
          <pc:docMk/>
          <pc:sldMk cId="1971077828" sldId="270"/>
        </pc:sldMkLst>
        <pc:spChg chg="add mod">
          <ac:chgData name="help desk" userId="076106f8-e622-4bba-bf8d-41b4b1aaf204" providerId="ADAL" clId="{80AC2810-E236-4248-9EB1-331994C812F1}" dt="2024-11-29T16:19:39.384" v="52"/>
          <ac:spMkLst>
            <pc:docMk/>
            <pc:sldMk cId="1971077828" sldId="270"/>
            <ac:spMk id="2" creationId="{B7F14CE3-CF07-4E0E-A9FA-39BE4E121191}"/>
          </ac:spMkLst>
        </pc:spChg>
        <pc:spChg chg="add mod">
          <ac:chgData name="help desk" userId="076106f8-e622-4bba-bf8d-41b4b1aaf204" providerId="ADAL" clId="{80AC2810-E236-4248-9EB1-331994C812F1}" dt="2024-11-29T16:19:39.384" v="52"/>
          <ac:spMkLst>
            <pc:docMk/>
            <pc:sldMk cId="1971077828" sldId="270"/>
            <ac:spMk id="3" creationId="{B9062CB7-F133-4086-9750-F9A2597989D0}"/>
          </ac:spMkLst>
        </pc:spChg>
        <pc:spChg chg="add del">
          <ac:chgData name="help desk" userId="076106f8-e622-4bba-bf8d-41b4b1aaf204" providerId="ADAL" clId="{80AC2810-E236-4248-9EB1-331994C812F1}" dt="2024-12-11T14:13:28.789" v="20944" actId="478"/>
          <ac:spMkLst>
            <pc:docMk/>
            <pc:sldMk cId="1971077828" sldId="270"/>
            <ac:spMk id="4" creationId="{537F8569-12E8-4CEA-A619-1A37A886276D}"/>
          </ac:spMkLst>
        </pc:spChg>
        <pc:spChg chg="add mod">
          <ac:chgData name="help desk" userId="076106f8-e622-4bba-bf8d-41b4b1aaf204" providerId="ADAL" clId="{80AC2810-E236-4248-9EB1-331994C812F1}" dt="2024-12-12T14:52:10.254" v="21786" actId="14100"/>
          <ac:spMkLst>
            <pc:docMk/>
            <pc:sldMk cId="1971077828" sldId="270"/>
            <ac:spMk id="5" creationId="{4905B535-3172-4F06-B47F-243554C4F28D}"/>
          </ac:spMkLst>
        </pc:spChg>
        <pc:spChg chg="add mod">
          <ac:chgData name="help desk" userId="076106f8-e622-4bba-bf8d-41b4b1aaf204" providerId="ADAL" clId="{80AC2810-E236-4248-9EB1-331994C812F1}" dt="2024-12-12T16:01:20.040" v="22203" actId="692"/>
          <ac:spMkLst>
            <pc:docMk/>
            <pc:sldMk cId="1971077828" sldId="270"/>
            <ac:spMk id="10" creationId="{788C3E9A-A3A6-4774-AF2F-5FDBF0F4B261}"/>
          </ac:spMkLst>
        </pc:spChg>
        <pc:spChg chg="add mod">
          <ac:chgData name="help desk" userId="076106f8-e622-4bba-bf8d-41b4b1aaf204" providerId="ADAL" clId="{80AC2810-E236-4248-9EB1-331994C812F1}" dt="2024-12-12T15:59:52.254" v="22195" actId="255"/>
          <ac:spMkLst>
            <pc:docMk/>
            <pc:sldMk cId="1971077828" sldId="270"/>
            <ac:spMk id="11" creationId="{B53E5E64-83A4-481C-8DF8-0A5C8C2DCFAD}"/>
          </ac:spMkLst>
        </pc:spChg>
        <pc:spChg chg="add mod">
          <ac:chgData name="help desk" userId="076106f8-e622-4bba-bf8d-41b4b1aaf204" providerId="ADAL" clId="{80AC2810-E236-4248-9EB1-331994C812F1}" dt="2024-12-12T16:01:53.379" v="22222" actId="14100"/>
          <ac:spMkLst>
            <pc:docMk/>
            <pc:sldMk cId="1971077828" sldId="270"/>
            <ac:spMk id="20" creationId="{EAC39C4A-E1EA-4789-B2D7-85E57C4EDE1F}"/>
          </ac:spMkLst>
        </pc:spChg>
        <pc:spChg chg="add mod">
          <ac:chgData name="help desk" userId="076106f8-e622-4bba-bf8d-41b4b1aaf204" providerId="ADAL" clId="{80AC2810-E236-4248-9EB1-331994C812F1}" dt="2024-12-12T19:38:50.143" v="22675" actId="14100"/>
          <ac:spMkLst>
            <pc:docMk/>
            <pc:sldMk cId="1971077828" sldId="270"/>
            <ac:spMk id="21" creationId="{C7A9D28D-77AC-4005-A758-29041F78E0AC}"/>
          </ac:spMkLst>
        </pc:spChg>
        <pc:spChg chg="add mod">
          <ac:chgData name="help desk" userId="076106f8-e622-4bba-bf8d-41b4b1aaf204" providerId="ADAL" clId="{80AC2810-E236-4248-9EB1-331994C812F1}" dt="2024-12-13T19:38:31.327" v="28336" actId="1036"/>
          <ac:spMkLst>
            <pc:docMk/>
            <pc:sldMk cId="1971077828" sldId="270"/>
            <ac:spMk id="23" creationId="{25DB3D26-5D55-4C74-A3F5-1E2E847E38AF}"/>
          </ac:spMkLst>
        </pc:spChg>
        <pc:spChg chg="add mod">
          <ac:chgData name="help desk" userId="076106f8-e622-4bba-bf8d-41b4b1aaf204" providerId="ADAL" clId="{80AC2810-E236-4248-9EB1-331994C812F1}" dt="2024-12-13T20:12:31.130" v="28638" actId="113"/>
          <ac:spMkLst>
            <pc:docMk/>
            <pc:sldMk cId="1971077828" sldId="270"/>
            <ac:spMk id="24" creationId="{360AC18C-BA49-4FDC-98B7-E191A98FC6DB}"/>
          </ac:spMkLst>
        </pc:spChg>
        <pc:spChg chg="add mod">
          <ac:chgData name="help desk" userId="076106f8-e622-4bba-bf8d-41b4b1aaf204" providerId="ADAL" clId="{80AC2810-E236-4248-9EB1-331994C812F1}" dt="2024-12-13T20:02:01.327" v="28467" actId="14100"/>
          <ac:spMkLst>
            <pc:docMk/>
            <pc:sldMk cId="1971077828" sldId="270"/>
            <ac:spMk id="31" creationId="{0E1281FA-1B05-47A0-AC21-3CD6C2BDD38D}"/>
          </ac:spMkLst>
        </pc:spChg>
        <pc:spChg chg="add mod">
          <ac:chgData name="help desk" userId="076106f8-e622-4bba-bf8d-41b4b1aaf204" providerId="ADAL" clId="{80AC2810-E236-4248-9EB1-331994C812F1}" dt="2024-12-13T20:23:59.841" v="29033" actId="1036"/>
          <ac:spMkLst>
            <pc:docMk/>
            <pc:sldMk cId="1971077828" sldId="270"/>
            <ac:spMk id="32" creationId="{B0C8B261-8612-4949-8983-99DF2FF53162}"/>
          </ac:spMkLst>
        </pc:spChg>
        <pc:spChg chg="add mod">
          <ac:chgData name="help desk" userId="076106f8-e622-4bba-bf8d-41b4b1aaf204" providerId="ADAL" clId="{80AC2810-E236-4248-9EB1-331994C812F1}" dt="2024-12-12T19:38:45.143" v="22674" actId="14100"/>
          <ac:spMkLst>
            <pc:docMk/>
            <pc:sldMk cId="1971077828" sldId="270"/>
            <ac:spMk id="33" creationId="{A0A505D3-66FD-437F-9755-5C3ECE3B9BBB}"/>
          </ac:spMkLst>
        </pc:spChg>
        <pc:spChg chg="add mod">
          <ac:chgData name="help desk" userId="076106f8-e622-4bba-bf8d-41b4b1aaf204" providerId="ADAL" clId="{80AC2810-E236-4248-9EB1-331994C812F1}" dt="2024-12-12T19:38:41.263" v="22673" actId="14100"/>
          <ac:spMkLst>
            <pc:docMk/>
            <pc:sldMk cId="1971077828" sldId="270"/>
            <ac:spMk id="34" creationId="{8FFE4CC6-F9AE-4094-B896-E872721F758A}"/>
          </ac:spMkLst>
        </pc:spChg>
        <pc:spChg chg="add mod">
          <ac:chgData name="help desk" userId="076106f8-e622-4bba-bf8d-41b4b1aaf204" providerId="ADAL" clId="{80AC2810-E236-4248-9EB1-331994C812F1}" dt="2024-12-12T19:39:57.281" v="22683" actId="14100"/>
          <ac:spMkLst>
            <pc:docMk/>
            <pc:sldMk cId="1971077828" sldId="270"/>
            <ac:spMk id="37" creationId="{5E08BC03-6E57-4F3C-B2BC-AD62FD1E339D}"/>
          </ac:spMkLst>
        </pc:spChg>
        <pc:spChg chg="add mod">
          <ac:chgData name="help desk" userId="076106f8-e622-4bba-bf8d-41b4b1aaf204" providerId="ADAL" clId="{80AC2810-E236-4248-9EB1-331994C812F1}" dt="2024-12-13T19:36:47.258" v="28234" actId="1037"/>
          <ac:spMkLst>
            <pc:docMk/>
            <pc:sldMk cId="1971077828" sldId="270"/>
            <ac:spMk id="38" creationId="{8A491A0C-A693-4CB7-BF03-2811330A5007}"/>
          </ac:spMkLst>
        </pc:spChg>
        <pc:spChg chg="add mod">
          <ac:chgData name="help desk" userId="076106f8-e622-4bba-bf8d-41b4b1aaf204" providerId="ADAL" clId="{80AC2810-E236-4248-9EB1-331994C812F1}" dt="2024-12-13T20:16:26.163" v="28654" actId="14100"/>
          <ac:spMkLst>
            <pc:docMk/>
            <pc:sldMk cId="1971077828" sldId="270"/>
            <ac:spMk id="40" creationId="{EA11220D-C1B6-43EF-B61C-7323383EAA61}"/>
          </ac:spMkLst>
        </pc:spChg>
        <pc:spChg chg="add mod">
          <ac:chgData name="help desk" userId="076106f8-e622-4bba-bf8d-41b4b1aaf204" providerId="ADAL" clId="{80AC2810-E236-4248-9EB1-331994C812F1}" dt="2024-12-13T20:23:35.619" v="28994" actId="1036"/>
          <ac:spMkLst>
            <pc:docMk/>
            <pc:sldMk cId="1971077828" sldId="270"/>
            <ac:spMk id="41" creationId="{31638F8D-E8A4-4E8E-A396-0C4ED6AC2C32}"/>
          </ac:spMkLst>
        </pc:spChg>
        <pc:spChg chg="add mod">
          <ac:chgData name="help desk" userId="076106f8-e622-4bba-bf8d-41b4b1aaf204" providerId="ADAL" clId="{80AC2810-E236-4248-9EB1-331994C812F1}" dt="2024-12-13T20:19:48.525" v="28852" actId="14100"/>
          <ac:spMkLst>
            <pc:docMk/>
            <pc:sldMk cId="1971077828" sldId="270"/>
            <ac:spMk id="47" creationId="{C8575EC6-7AAA-4491-AA45-58C8A9B31B8E}"/>
          </ac:spMkLst>
        </pc:spChg>
        <pc:spChg chg="add mod">
          <ac:chgData name="help desk" userId="076106f8-e622-4bba-bf8d-41b4b1aaf204" providerId="ADAL" clId="{80AC2810-E236-4248-9EB1-331994C812F1}" dt="2024-12-13T20:22:43.069" v="28959" actId="1036"/>
          <ac:spMkLst>
            <pc:docMk/>
            <pc:sldMk cId="1971077828" sldId="270"/>
            <ac:spMk id="48" creationId="{CA722E93-66E7-443D-8330-27E81AD034CF}"/>
          </ac:spMkLst>
        </pc:spChg>
        <pc:graphicFrameChg chg="add del mod modGraphic">
          <ac:chgData name="help desk" userId="076106f8-e622-4bba-bf8d-41b4b1aaf204" providerId="ADAL" clId="{80AC2810-E236-4248-9EB1-331994C812F1}" dt="2024-12-11T17:14:38.573" v="21756" actId="478"/>
          <ac:graphicFrameMkLst>
            <pc:docMk/>
            <pc:sldMk cId="1971077828" sldId="270"/>
            <ac:graphicFrameMk id="7" creationId="{608E73F1-7239-4802-B86B-F3D083F35F09}"/>
          </ac:graphicFrameMkLst>
        </pc:graphicFrameChg>
        <pc:picChg chg="add mod">
          <ac:chgData name="help desk" userId="076106f8-e622-4bba-bf8d-41b4b1aaf204" providerId="ADAL" clId="{80AC2810-E236-4248-9EB1-331994C812F1}" dt="2024-12-12T15:29:43.825" v="21981" actId="1076"/>
          <ac:picMkLst>
            <pc:docMk/>
            <pc:sldMk cId="1971077828" sldId="270"/>
            <ac:picMk id="6" creationId="{45950CB9-698C-495F-8B46-54EB2CCD057A}"/>
          </ac:picMkLst>
        </pc:picChg>
        <pc:picChg chg="add mod">
          <ac:chgData name="help desk" userId="076106f8-e622-4bba-bf8d-41b4b1aaf204" providerId="ADAL" clId="{80AC2810-E236-4248-9EB1-331994C812F1}" dt="2024-12-12T14:53:21.991" v="21837" actId="1036"/>
          <ac:picMkLst>
            <pc:docMk/>
            <pc:sldMk cId="1971077828" sldId="270"/>
            <ac:picMk id="9" creationId="{B0E441B0-4443-4902-BC20-5233E8E5ECD3}"/>
          </ac:picMkLst>
        </pc:picChg>
        <pc:cxnChg chg="add mod">
          <ac:chgData name="help desk" userId="076106f8-e622-4bba-bf8d-41b4b1aaf204" providerId="ADAL" clId="{80AC2810-E236-4248-9EB1-331994C812F1}" dt="2024-12-12T19:39:10.777" v="22676" actId="14100"/>
          <ac:cxnSpMkLst>
            <pc:docMk/>
            <pc:sldMk cId="1971077828" sldId="270"/>
            <ac:cxnSpMk id="8" creationId="{D0FC4BC2-18F7-446F-815D-B02A25211A58}"/>
          </ac:cxnSpMkLst>
        </pc:cxnChg>
        <pc:cxnChg chg="add mod">
          <ac:chgData name="help desk" userId="076106f8-e622-4bba-bf8d-41b4b1aaf204" providerId="ADAL" clId="{80AC2810-E236-4248-9EB1-331994C812F1}" dt="2024-12-12T15:59:52.254" v="22195" actId="255"/>
          <ac:cxnSpMkLst>
            <pc:docMk/>
            <pc:sldMk cId="1971077828" sldId="270"/>
            <ac:cxnSpMk id="12" creationId="{22B35920-82BD-4A99-99D2-9EFDEF67DCF3}"/>
          </ac:cxnSpMkLst>
        </pc:cxnChg>
        <pc:cxnChg chg="add mod">
          <ac:chgData name="help desk" userId="076106f8-e622-4bba-bf8d-41b4b1aaf204" providerId="ADAL" clId="{80AC2810-E236-4248-9EB1-331994C812F1}" dt="2024-12-12T19:22:34.658" v="22617" actId="14100"/>
          <ac:cxnSpMkLst>
            <pc:docMk/>
            <pc:sldMk cId="1971077828" sldId="270"/>
            <ac:cxnSpMk id="22" creationId="{EC293640-DBB0-4C99-99D9-531B3E7AA309}"/>
          </ac:cxnSpMkLst>
        </pc:cxnChg>
        <pc:cxnChg chg="add del mod">
          <ac:chgData name="help desk" userId="076106f8-e622-4bba-bf8d-41b4b1aaf204" providerId="ADAL" clId="{80AC2810-E236-4248-9EB1-331994C812F1}" dt="2024-12-12T16:02:28.424" v="22238" actId="478"/>
          <ac:cxnSpMkLst>
            <pc:docMk/>
            <pc:sldMk cId="1971077828" sldId="270"/>
            <ac:cxnSpMk id="23" creationId="{57025668-169B-4884-8C45-D0E21BB1A5F0}"/>
          </ac:cxnSpMkLst>
        </pc:cxnChg>
        <pc:cxnChg chg="add mod">
          <ac:chgData name="help desk" userId="076106f8-e622-4bba-bf8d-41b4b1aaf204" providerId="ADAL" clId="{80AC2810-E236-4248-9EB1-331994C812F1}" dt="2024-12-13T20:01:42.593" v="28463" actId="14100"/>
          <ac:cxnSpMkLst>
            <pc:docMk/>
            <pc:sldMk cId="1971077828" sldId="270"/>
            <ac:cxnSpMk id="25" creationId="{1312BF99-810F-49CA-8259-E9911261C142}"/>
          </ac:cxnSpMkLst>
        </pc:cxnChg>
        <pc:cxnChg chg="add mod">
          <ac:chgData name="help desk" userId="076106f8-e622-4bba-bf8d-41b4b1aaf204" providerId="ADAL" clId="{80AC2810-E236-4248-9EB1-331994C812F1}" dt="2024-12-13T20:24:07.992" v="29034" actId="14100"/>
          <ac:cxnSpMkLst>
            <pc:docMk/>
            <pc:sldMk cId="1971077828" sldId="270"/>
            <ac:cxnSpMk id="35" creationId="{29CFA95F-F393-4235-A4E3-0DC817087BBB}"/>
          </ac:cxnSpMkLst>
        </pc:cxnChg>
        <pc:cxnChg chg="add mod">
          <ac:chgData name="help desk" userId="076106f8-e622-4bba-bf8d-41b4b1aaf204" providerId="ADAL" clId="{80AC2810-E236-4248-9EB1-331994C812F1}" dt="2024-12-13T19:36:35.276" v="28233" actId="14100"/>
          <ac:cxnSpMkLst>
            <pc:docMk/>
            <pc:sldMk cId="1971077828" sldId="270"/>
            <ac:cxnSpMk id="39" creationId="{85298AA9-7E83-41E7-B0C2-245C87BEA118}"/>
          </ac:cxnSpMkLst>
        </pc:cxnChg>
        <pc:cxnChg chg="add mod">
          <ac:chgData name="help desk" userId="076106f8-e622-4bba-bf8d-41b4b1aaf204" providerId="ADAL" clId="{80AC2810-E236-4248-9EB1-331994C812F1}" dt="2024-12-13T20:23:42.351" v="28995" actId="14100"/>
          <ac:cxnSpMkLst>
            <pc:docMk/>
            <pc:sldMk cId="1971077828" sldId="270"/>
            <ac:cxnSpMk id="42" creationId="{E5D09106-48EC-4DAA-95E0-877FA56BABC7}"/>
          </ac:cxnSpMkLst>
        </pc:cxnChg>
        <pc:cxnChg chg="add mod">
          <ac:chgData name="help desk" userId="076106f8-e622-4bba-bf8d-41b4b1aaf204" providerId="ADAL" clId="{80AC2810-E236-4248-9EB1-331994C812F1}" dt="2024-12-13T20:22:37.678" v="28925" actId="14100"/>
          <ac:cxnSpMkLst>
            <pc:docMk/>
            <pc:sldMk cId="1971077828" sldId="270"/>
            <ac:cxnSpMk id="49" creationId="{F3683AAF-07E7-4E66-995F-ABF8D227B920}"/>
          </ac:cxnSpMkLst>
        </pc:cxnChg>
      </pc:sldChg>
      <pc:sldChg chg="addSp modSp add mod replId modTransition modAnim">
        <pc:chgData name="help desk" userId="076106f8-e622-4bba-bf8d-41b4b1aaf204" providerId="ADAL" clId="{80AC2810-E236-4248-9EB1-331994C812F1}" dt="2024-12-16T14:11:35.376" v="30261"/>
        <pc:sldMkLst>
          <pc:docMk/>
          <pc:sldMk cId="356091890" sldId="271"/>
        </pc:sldMkLst>
        <pc:spChg chg="add mod">
          <ac:chgData name="help desk" userId="076106f8-e622-4bba-bf8d-41b4b1aaf204" providerId="ADAL" clId="{80AC2810-E236-4248-9EB1-331994C812F1}" dt="2024-11-29T16:19:40.312" v="53"/>
          <ac:spMkLst>
            <pc:docMk/>
            <pc:sldMk cId="356091890" sldId="271"/>
            <ac:spMk id="2" creationId="{C3CDFB6B-FAAF-4956-8681-2D7094228A26}"/>
          </ac:spMkLst>
        </pc:spChg>
        <pc:spChg chg="add mod">
          <ac:chgData name="help desk" userId="076106f8-e622-4bba-bf8d-41b4b1aaf204" providerId="ADAL" clId="{80AC2810-E236-4248-9EB1-331994C812F1}" dt="2024-11-29T16:19:40.312" v="53"/>
          <ac:spMkLst>
            <pc:docMk/>
            <pc:sldMk cId="356091890" sldId="271"/>
            <ac:spMk id="3" creationId="{A0E2061A-D39E-4DC5-A3A8-F17B77CB7E7B}"/>
          </ac:spMkLst>
        </pc:spChg>
        <pc:spChg chg="add mod">
          <ac:chgData name="help desk" userId="076106f8-e622-4bba-bf8d-41b4b1aaf204" providerId="ADAL" clId="{80AC2810-E236-4248-9EB1-331994C812F1}" dt="2024-12-13T20:27:39.448" v="29042" actId="1035"/>
          <ac:spMkLst>
            <pc:docMk/>
            <pc:sldMk cId="356091890" sldId="271"/>
            <ac:spMk id="4" creationId="{714434B6-85C9-4A1E-8C20-934A71065FC7}"/>
          </ac:spMkLst>
        </pc:spChg>
        <pc:spChg chg="add mod">
          <ac:chgData name="help desk" userId="076106f8-e622-4bba-bf8d-41b4b1aaf204" providerId="ADAL" clId="{80AC2810-E236-4248-9EB1-331994C812F1}" dt="2024-12-13T20:31:24.635" v="29109" actId="14100"/>
          <ac:spMkLst>
            <pc:docMk/>
            <pc:sldMk cId="356091890" sldId="271"/>
            <ac:spMk id="5" creationId="{843A6CB6-9625-418B-99F5-7A7BF9190B20}"/>
          </ac:spMkLst>
        </pc:spChg>
        <pc:spChg chg="add mod ord">
          <ac:chgData name="help desk" userId="076106f8-e622-4bba-bf8d-41b4b1aaf204" providerId="ADAL" clId="{80AC2810-E236-4248-9EB1-331994C812F1}" dt="2024-12-13T20:25:26.351" v="29038" actId="167"/>
          <ac:spMkLst>
            <pc:docMk/>
            <pc:sldMk cId="356091890" sldId="271"/>
            <ac:spMk id="7" creationId="{4DDA75FD-6B82-4D56-80E6-F9D750870483}"/>
          </ac:spMkLst>
        </pc:spChg>
        <pc:spChg chg="add mod">
          <ac:chgData name="help desk" userId="076106f8-e622-4bba-bf8d-41b4b1aaf204" providerId="ADAL" clId="{80AC2810-E236-4248-9EB1-331994C812F1}" dt="2024-12-13T20:32:15.007" v="29119" actId="14100"/>
          <ac:spMkLst>
            <pc:docMk/>
            <pc:sldMk cId="356091890" sldId="271"/>
            <ac:spMk id="13" creationId="{26412437-7902-416C-997D-42378FB32ED0}"/>
          </ac:spMkLst>
        </pc:spChg>
        <pc:spChg chg="add mod">
          <ac:chgData name="help desk" userId="076106f8-e622-4bba-bf8d-41b4b1aaf204" providerId="ADAL" clId="{80AC2810-E236-4248-9EB1-331994C812F1}" dt="2024-12-13T20:40:32.422" v="29651" actId="20577"/>
          <ac:spMkLst>
            <pc:docMk/>
            <pc:sldMk cId="356091890" sldId="271"/>
            <ac:spMk id="14" creationId="{C88C36A3-AD2F-4D2E-9717-377B358BE11A}"/>
          </ac:spMkLst>
        </pc:spChg>
        <pc:spChg chg="add mod">
          <ac:chgData name="help desk" userId="076106f8-e622-4bba-bf8d-41b4b1aaf204" providerId="ADAL" clId="{80AC2810-E236-4248-9EB1-331994C812F1}" dt="2024-12-13T20:41:45.129" v="29699" actId="14100"/>
          <ac:spMkLst>
            <pc:docMk/>
            <pc:sldMk cId="356091890" sldId="271"/>
            <ac:spMk id="17" creationId="{3858842C-39E5-487B-BB02-41FEB4BD7D09}"/>
          </ac:spMkLst>
        </pc:spChg>
        <pc:spChg chg="add mod">
          <ac:chgData name="help desk" userId="076106f8-e622-4bba-bf8d-41b4b1aaf204" providerId="ADAL" clId="{80AC2810-E236-4248-9EB1-331994C812F1}" dt="2024-12-13T20:47:37.954" v="29877" actId="113"/>
          <ac:spMkLst>
            <pc:docMk/>
            <pc:sldMk cId="356091890" sldId="271"/>
            <ac:spMk id="18" creationId="{97B009D8-C052-4BBA-A3A1-F80681D21902}"/>
          </ac:spMkLst>
        </pc:spChg>
        <pc:picChg chg="add mod ord">
          <ac:chgData name="help desk" userId="076106f8-e622-4bba-bf8d-41b4b1aaf204" providerId="ADAL" clId="{80AC2810-E236-4248-9EB1-331994C812F1}" dt="2024-12-13T20:25:26.351" v="29038" actId="167"/>
          <ac:picMkLst>
            <pc:docMk/>
            <pc:sldMk cId="356091890" sldId="271"/>
            <ac:picMk id="8" creationId="{11F5A260-AAAE-4313-8E91-1618341B51F6}"/>
          </ac:picMkLst>
        </pc:picChg>
        <pc:picChg chg="add mod ord">
          <ac:chgData name="help desk" userId="076106f8-e622-4bba-bf8d-41b4b1aaf204" providerId="ADAL" clId="{80AC2810-E236-4248-9EB1-331994C812F1}" dt="2024-12-13T20:25:26.351" v="29038" actId="167"/>
          <ac:picMkLst>
            <pc:docMk/>
            <pc:sldMk cId="356091890" sldId="271"/>
            <ac:picMk id="9" creationId="{812C7C15-694B-48BC-9E19-0DA8E5FB0427}"/>
          </ac:picMkLst>
        </pc:picChg>
        <pc:cxnChg chg="add mod">
          <ac:chgData name="help desk" userId="076106f8-e622-4bba-bf8d-41b4b1aaf204" providerId="ADAL" clId="{80AC2810-E236-4248-9EB1-331994C812F1}" dt="2024-12-13T20:31:24.635" v="29109" actId="14100"/>
          <ac:cxnSpMkLst>
            <pc:docMk/>
            <pc:sldMk cId="356091890" sldId="271"/>
            <ac:cxnSpMk id="6" creationId="{23EA5A30-CA04-4660-88C3-5D8FF41BFF86}"/>
          </ac:cxnSpMkLst>
        </pc:cxnChg>
        <pc:cxnChg chg="add mod">
          <ac:chgData name="help desk" userId="076106f8-e622-4bba-bf8d-41b4b1aaf204" providerId="ADAL" clId="{80AC2810-E236-4248-9EB1-331994C812F1}" dt="2024-12-13T20:41:12.046" v="29656" actId="14100"/>
          <ac:cxnSpMkLst>
            <pc:docMk/>
            <pc:sldMk cId="356091890" sldId="271"/>
            <ac:cxnSpMk id="15" creationId="{7822C542-B5C8-4A48-A750-F22820B4E72D}"/>
          </ac:cxnSpMkLst>
        </pc:cxnChg>
        <pc:cxnChg chg="add mod">
          <ac:chgData name="help desk" userId="076106f8-e622-4bba-bf8d-41b4b1aaf204" providerId="ADAL" clId="{80AC2810-E236-4248-9EB1-331994C812F1}" dt="2024-12-13T20:44:50.285" v="29794" actId="14100"/>
          <ac:cxnSpMkLst>
            <pc:docMk/>
            <pc:sldMk cId="356091890" sldId="271"/>
            <ac:cxnSpMk id="19" creationId="{B9F293D2-4A32-4131-924B-A7ACF52AD4F6}"/>
          </ac:cxnSpMkLst>
        </pc:cxnChg>
      </pc:sldChg>
      <pc:sldChg chg="addSp delSp modSp add mod replId modTransition delAnim modAnim">
        <pc:chgData name="help desk" userId="076106f8-e622-4bba-bf8d-41b4b1aaf204" providerId="ADAL" clId="{80AC2810-E236-4248-9EB1-331994C812F1}" dt="2024-12-16T19:18:39.229" v="32342" actId="14100"/>
        <pc:sldMkLst>
          <pc:docMk/>
          <pc:sldMk cId="417958222" sldId="272"/>
        </pc:sldMkLst>
        <pc:spChg chg="add mod">
          <ac:chgData name="help desk" userId="076106f8-e622-4bba-bf8d-41b4b1aaf204" providerId="ADAL" clId="{80AC2810-E236-4248-9EB1-331994C812F1}" dt="2024-11-29T16:19:41.247" v="54"/>
          <ac:spMkLst>
            <pc:docMk/>
            <pc:sldMk cId="417958222" sldId="272"/>
            <ac:spMk id="2" creationId="{1EAF6A87-FDF1-47E7-9187-C90378858568}"/>
          </ac:spMkLst>
        </pc:spChg>
        <pc:spChg chg="add mod">
          <ac:chgData name="help desk" userId="076106f8-e622-4bba-bf8d-41b4b1aaf204" providerId="ADAL" clId="{80AC2810-E236-4248-9EB1-331994C812F1}" dt="2024-11-29T16:19:41.247" v="54"/>
          <ac:spMkLst>
            <pc:docMk/>
            <pc:sldMk cId="417958222" sldId="272"/>
            <ac:spMk id="3" creationId="{AEF09522-E1C2-4387-A621-1C9B93C82FE0}"/>
          </ac:spMkLst>
        </pc:spChg>
        <pc:spChg chg="add mod">
          <ac:chgData name="help desk" userId="076106f8-e622-4bba-bf8d-41b4b1aaf204" providerId="ADAL" clId="{80AC2810-E236-4248-9EB1-331994C812F1}" dt="2024-12-16T14:14:20.337" v="30279" actId="14100"/>
          <ac:spMkLst>
            <pc:docMk/>
            <pc:sldMk cId="417958222" sldId="272"/>
            <ac:spMk id="4" creationId="{800BF7D6-67C0-47E2-AE18-79909D4838F0}"/>
          </ac:spMkLst>
        </pc:spChg>
        <pc:spChg chg="add mod">
          <ac:chgData name="help desk" userId="076106f8-e622-4bba-bf8d-41b4b1aaf204" providerId="ADAL" clId="{80AC2810-E236-4248-9EB1-331994C812F1}" dt="2024-12-16T14:34:49.293" v="30459" actId="1038"/>
          <ac:spMkLst>
            <pc:docMk/>
            <pc:sldMk cId="417958222" sldId="272"/>
            <ac:spMk id="5" creationId="{09E9EF47-89F8-4834-99DA-BCD0A2257272}"/>
          </ac:spMkLst>
        </pc:spChg>
        <pc:spChg chg="add del mod">
          <ac:chgData name="help desk" userId="076106f8-e622-4bba-bf8d-41b4b1aaf204" providerId="ADAL" clId="{80AC2810-E236-4248-9EB1-331994C812F1}" dt="2024-12-16T14:41:15.859" v="30546" actId="478"/>
          <ac:spMkLst>
            <pc:docMk/>
            <pc:sldMk cId="417958222" sldId="272"/>
            <ac:spMk id="8" creationId="{9131720A-5D13-425D-8072-2C7F67083F05}"/>
          </ac:spMkLst>
        </pc:spChg>
        <pc:spChg chg="add mod">
          <ac:chgData name="help desk" userId="076106f8-e622-4bba-bf8d-41b4b1aaf204" providerId="ADAL" clId="{80AC2810-E236-4248-9EB1-331994C812F1}" dt="2024-12-16T19:17:36.399" v="32325" actId="1035"/>
          <ac:spMkLst>
            <pc:docMk/>
            <pc:sldMk cId="417958222" sldId="272"/>
            <ac:spMk id="9" creationId="{949972B1-0B58-4D4B-986B-92AE99706590}"/>
          </ac:spMkLst>
        </pc:spChg>
        <pc:spChg chg="add mod">
          <ac:chgData name="help desk" userId="076106f8-e622-4bba-bf8d-41b4b1aaf204" providerId="ADAL" clId="{80AC2810-E236-4248-9EB1-331994C812F1}" dt="2024-12-16T15:53:45.586" v="31325" actId="14100"/>
          <ac:spMkLst>
            <pc:docMk/>
            <pc:sldMk cId="417958222" sldId="272"/>
            <ac:spMk id="22" creationId="{998FE58C-4EAF-4175-AD94-E2560ABDDA2E}"/>
          </ac:spMkLst>
        </pc:spChg>
        <pc:spChg chg="add mod">
          <ac:chgData name="help desk" userId="076106f8-e622-4bba-bf8d-41b4b1aaf204" providerId="ADAL" clId="{80AC2810-E236-4248-9EB1-331994C812F1}" dt="2024-12-16T15:54:02.466" v="31327" actId="14100"/>
          <ac:spMkLst>
            <pc:docMk/>
            <pc:sldMk cId="417958222" sldId="272"/>
            <ac:spMk id="29" creationId="{B6B86AE2-DA6F-4BA9-B6F2-274778108EBA}"/>
          </ac:spMkLst>
        </pc:spChg>
        <pc:spChg chg="add mod">
          <ac:chgData name="help desk" userId="076106f8-e622-4bba-bf8d-41b4b1aaf204" providerId="ADAL" clId="{80AC2810-E236-4248-9EB1-331994C812F1}" dt="2024-12-16T19:18:39.229" v="32342" actId="14100"/>
          <ac:spMkLst>
            <pc:docMk/>
            <pc:sldMk cId="417958222" sldId="272"/>
            <ac:spMk id="33" creationId="{DE6ECB65-2AD7-414F-8101-DF3C1A879646}"/>
          </ac:spMkLst>
        </pc:spChg>
        <pc:picChg chg="add mod">
          <ac:chgData name="help desk" userId="076106f8-e622-4bba-bf8d-41b4b1aaf204" providerId="ADAL" clId="{80AC2810-E236-4248-9EB1-331994C812F1}" dt="2024-12-16T14:34:20.787" v="30375" actId="1035"/>
          <ac:picMkLst>
            <pc:docMk/>
            <pc:sldMk cId="417958222" sldId="272"/>
            <ac:picMk id="7" creationId="{2913455C-CE50-4CF6-830B-C0472062056A}"/>
          </ac:picMkLst>
        </pc:picChg>
        <pc:picChg chg="add del mod">
          <ac:chgData name="help desk" userId="076106f8-e622-4bba-bf8d-41b4b1aaf204" providerId="ADAL" clId="{80AC2810-E236-4248-9EB1-331994C812F1}" dt="2024-12-16T14:43:34.811" v="30563" actId="478"/>
          <ac:picMkLst>
            <pc:docMk/>
            <pc:sldMk cId="417958222" sldId="272"/>
            <ac:picMk id="19" creationId="{6CA55121-E75D-410C-A715-222B4BF09008}"/>
          </ac:picMkLst>
        </pc:picChg>
        <pc:picChg chg="add mod">
          <ac:chgData name="help desk" userId="076106f8-e622-4bba-bf8d-41b4b1aaf204" providerId="ADAL" clId="{80AC2810-E236-4248-9EB1-331994C812F1}" dt="2024-12-16T14:44:08.801" v="30577" actId="1036"/>
          <ac:picMkLst>
            <pc:docMk/>
            <pc:sldMk cId="417958222" sldId="272"/>
            <ac:picMk id="21" creationId="{00714CAF-FFDF-435E-A089-489A5D4D0D57}"/>
          </ac:picMkLst>
        </pc:picChg>
        <pc:picChg chg="add del mod">
          <ac:chgData name="help desk" userId="076106f8-e622-4bba-bf8d-41b4b1aaf204" providerId="ADAL" clId="{80AC2810-E236-4248-9EB1-331994C812F1}" dt="2024-12-16T15:22:40.898" v="30953" actId="478"/>
          <ac:picMkLst>
            <pc:docMk/>
            <pc:sldMk cId="417958222" sldId="272"/>
            <ac:picMk id="37" creationId="{EED3BDFC-BF61-44A2-9C04-D9A4929FC8AD}"/>
          </ac:picMkLst>
        </pc:picChg>
        <pc:picChg chg="add del mod">
          <ac:chgData name="help desk" userId="076106f8-e622-4bba-bf8d-41b4b1aaf204" providerId="ADAL" clId="{80AC2810-E236-4248-9EB1-331994C812F1}" dt="2024-12-16T16:22:12.405" v="31349" actId="21"/>
          <ac:picMkLst>
            <pc:docMk/>
            <pc:sldMk cId="417958222" sldId="272"/>
            <ac:picMk id="51" creationId="{FC5F9C1A-3CC3-4B1E-9437-BDFB2B53E95C}"/>
          </ac:picMkLst>
        </pc:picChg>
        <pc:picChg chg="add del mod">
          <ac:chgData name="help desk" userId="076106f8-e622-4bba-bf8d-41b4b1aaf204" providerId="ADAL" clId="{80AC2810-E236-4248-9EB1-331994C812F1}" dt="2024-12-16T16:22:01.990" v="31346" actId="478"/>
          <ac:picMkLst>
            <pc:docMk/>
            <pc:sldMk cId="417958222" sldId="272"/>
            <ac:picMk id="53" creationId="{DA2F7DD9-64CD-4CD8-8DB7-53BEFA44EAB7}"/>
          </ac:picMkLst>
        </pc:picChg>
        <pc:picChg chg="add del mod">
          <ac:chgData name="help desk" userId="076106f8-e622-4bba-bf8d-41b4b1aaf204" providerId="ADAL" clId="{80AC2810-E236-4248-9EB1-331994C812F1}" dt="2024-12-16T16:22:00.084" v="31345" actId="478"/>
          <ac:picMkLst>
            <pc:docMk/>
            <pc:sldMk cId="417958222" sldId="272"/>
            <ac:picMk id="55" creationId="{03304742-ACB0-4BEB-9ACF-8643F0A3259A}"/>
          </ac:picMkLst>
        </pc:picChg>
        <pc:picChg chg="add del mod">
          <ac:chgData name="help desk" userId="076106f8-e622-4bba-bf8d-41b4b1aaf204" providerId="ADAL" clId="{80AC2810-E236-4248-9EB1-331994C812F1}" dt="2024-12-16T16:21:59.066" v="31344" actId="478"/>
          <ac:picMkLst>
            <pc:docMk/>
            <pc:sldMk cId="417958222" sldId="272"/>
            <ac:picMk id="57" creationId="{67FB825B-B455-4D1B-AB50-2635FE41D5C5}"/>
          </ac:picMkLst>
        </pc:picChg>
        <pc:picChg chg="add del mod">
          <ac:chgData name="help desk" userId="076106f8-e622-4bba-bf8d-41b4b1aaf204" providerId="ADAL" clId="{80AC2810-E236-4248-9EB1-331994C812F1}" dt="2024-12-16T16:21:57.582" v="31343" actId="478"/>
          <ac:picMkLst>
            <pc:docMk/>
            <pc:sldMk cId="417958222" sldId="272"/>
            <ac:picMk id="59" creationId="{51547DD8-4072-4496-BCD6-9A9ED0F3D377}"/>
          </ac:picMkLst>
        </pc:picChg>
        <pc:picChg chg="add del mod">
          <ac:chgData name="help desk" userId="076106f8-e622-4bba-bf8d-41b4b1aaf204" providerId="ADAL" clId="{80AC2810-E236-4248-9EB1-331994C812F1}" dt="2024-12-16T16:21:56.595" v="31342" actId="478"/>
          <ac:picMkLst>
            <pc:docMk/>
            <pc:sldMk cId="417958222" sldId="272"/>
            <ac:picMk id="61" creationId="{394A7F68-5725-4F7A-A3FC-A655A638F4D2}"/>
          </ac:picMkLst>
        </pc:picChg>
        <pc:picChg chg="add del mod">
          <ac:chgData name="help desk" userId="076106f8-e622-4bba-bf8d-41b4b1aaf204" providerId="ADAL" clId="{80AC2810-E236-4248-9EB1-331994C812F1}" dt="2024-12-16T16:21:55.292" v="31341" actId="478"/>
          <ac:picMkLst>
            <pc:docMk/>
            <pc:sldMk cId="417958222" sldId="272"/>
            <ac:picMk id="63" creationId="{EBF2778E-223B-4460-915F-9C3428C4F515}"/>
          </ac:picMkLst>
        </pc:picChg>
        <pc:picChg chg="add del mod">
          <ac:chgData name="help desk" userId="076106f8-e622-4bba-bf8d-41b4b1aaf204" providerId="ADAL" clId="{80AC2810-E236-4248-9EB1-331994C812F1}" dt="2024-12-16T16:21:54.112" v="31340" actId="478"/>
          <ac:picMkLst>
            <pc:docMk/>
            <pc:sldMk cId="417958222" sldId="272"/>
            <ac:picMk id="65" creationId="{B10B10AB-FB94-41E9-AE99-57C64E1BA3C7}"/>
          </ac:picMkLst>
        </pc:picChg>
        <pc:picChg chg="add del mod">
          <ac:chgData name="help desk" userId="076106f8-e622-4bba-bf8d-41b4b1aaf204" providerId="ADAL" clId="{80AC2810-E236-4248-9EB1-331994C812F1}" dt="2024-12-16T16:21:53.193" v="31339" actId="478"/>
          <ac:picMkLst>
            <pc:docMk/>
            <pc:sldMk cId="417958222" sldId="272"/>
            <ac:picMk id="67" creationId="{9819DA29-D6EC-44C7-B423-0CA0167A42E9}"/>
          </ac:picMkLst>
        </pc:picChg>
        <pc:picChg chg="add del mod">
          <ac:chgData name="help desk" userId="076106f8-e622-4bba-bf8d-41b4b1aaf204" providerId="ADAL" clId="{80AC2810-E236-4248-9EB1-331994C812F1}" dt="2024-12-16T16:21:51.953" v="31338" actId="478"/>
          <ac:picMkLst>
            <pc:docMk/>
            <pc:sldMk cId="417958222" sldId="272"/>
            <ac:picMk id="69" creationId="{B147F3AC-49D2-446C-AC7D-4868F2BFD309}"/>
          </ac:picMkLst>
        </pc:picChg>
        <pc:picChg chg="add del mod">
          <ac:chgData name="help desk" userId="076106f8-e622-4bba-bf8d-41b4b1aaf204" providerId="ADAL" clId="{80AC2810-E236-4248-9EB1-331994C812F1}" dt="2024-12-16T16:21:47.655" v="31337" actId="21"/>
          <ac:picMkLst>
            <pc:docMk/>
            <pc:sldMk cId="417958222" sldId="272"/>
            <ac:picMk id="71" creationId="{52E728AE-9309-4BFF-A3B2-A714E77C597F}"/>
          </ac:picMkLst>
        </pc:picChg>
        <pc:picChg chg="add del mod">
          <ac:chgData name="help desk" userId="076106f8-e622-4bba-bf8d-41b4b1aaf204" providerId="ADAL" clId="{80AC2810-E236-4248-9EB1-331994C812F1}" dt="2024-12-16T16:21:45.097" v="31336" actId="21"/>
          <ac:picMkLst>
            <pc:docMk/>
            <pc:sldMk cId="417958222" sldId="272"/>
            <ac:picMk id="73" creationId="{5B510FEF-D6F5-41AE-A579-5D791881201D}"/>
          </ac:picMkLst>
        </pc:picChg>
        <pc:picChg chg="add del mod">
          <ac:chgData name="help desk" userId="076106f8-e622-4bba-bf8d-41b4b1aaf204" providerId="ADAL" clId="{80AC2810-E236-4248-9EB1-331994C812F1}" dt="2024-12-16T16:21:41.235" v="31335" actId="21"/>
          <ac:picMkLst>
            <pc:docMk/>
            <pc:sldMk cId="417958222" sldId="272"/>
            <ac:picMk id="75" creationId="{8519DE6F-D3DF-4DC6-ABCA-76D64CD83E7E}"/>
          </ac:picMkLst>
        </pc:picChg>
        <pc:cxnChg chg="add mod">
          <ac:chgData name="help desk" userId="076106f8-e622-4bba-bf8d-41b4b1aaf204" providerId="ADAL" clId="{80AC2810-E236-4248-9EB1-331994C812F1}" dt="2024-12-16T19:17:42.850" v="32326" actId="14100"/>
          <ac:cxnSpMkLst>
            <pc:docMk/>
            <pc:sldMk cId="417958222" sldId="272"/>
            <ac:cxnSpMk id="10" creationId="{3EF36420-B167-404E-9092-03194EC6E51D}"/>
          </ac:cxnSpMkLst>
        </pc:cxnChg>
        <pc:cxnChg chg="add mod">
          <ac:chgData name="help desk" userId="076106f8-e622-4bba-bf8d-41b4b1aaf204" providerId="ADAL" clId="{80AC2810-E236-4248-9EB1-331994C812F1}" dt="2024-12-16T15:53:45.586" v="31325" actId="14100"/>
          <ac:cxnSpMkLst>
            <pc:docMk/>
            <pc:sldMk cId="417958222" sldId="272"/>
            <ac:cxnSpMk id="23" creationId="{F4BBE142-4EFD-46BA-BA04-95C75ED92B7F}"/>
          </ac:cxnSpMkLst>
        </pc:cxnChg>
        <pc:cxnChg chg="add mod">
          <ac:chgData name="help desk" userId="076106f8-e622-4bba-bf8d-41b4b1aaf204" providerId="ADAL" clId="{80AC2810-E236-4248-9EB1-331994C812F1}" dt="2024-12-16T15:54:09.556" v="31328" actId="14100"/>
          <ac:cxnSpMkLst>
            <pc:docMk/>
            <pc:sldMk cId="417958222" sldId="272"/>
            <ac:cxnSpMk id="30" creationId="{6C5F72D2-D682-4113-BF50-4C3F9C9CB1BF}"/>
          </ac:cxnSpMkLst>
        </pc:cxnChg>
        <pc:cxnChg chg="add mod">
          <ac:chgData name="help desk" userId="076106f8-e622-4bba-bf8d-41b4b1aaf204" providerId="ADAL" clId="{80AC2810-E236-4248-9EB1-331994C812F1}" dt="2024-12-16T19:18:14.952" v="32327" actId="1037"/>
          <ac:cxnSpMkLst>
            <pc:docMk/>
            <pc:sldMk cId="417958222" sldId="272"/>
            <ac:cxnSpMk id="34" creationId="{3D6F49FB-EB2E-4F44-A8EA-572EB969482B}"/>
          </ac:cxnSpMkLst>
        </pc:cxnChg>
      </pc:sldChg>
      <pc:sldChg chg="addSp delSp modSp add mod replId modTransition setBg modAnim">
        <pc:chgData name="help desk" userId="076106f8-e622-4bba-bf8d-41b4b1aaf204" providerId="ADAL" clId="{80AC2810-E236-4248-9EB1-331994C812F1}" dt="2024-12-16T20:36:32.854" v="33482" actId="20577"/>
        <pc:sldMkLst>
          <pc:docMk/>
          <pc:sldMk cId="384043773" sldId="273"/>
        </pc:sldMkLst>
        <pc:spChg chg="add del mod">
          <ac:chgData name="help desk" userId="076106f8-e622-4bba-bf8d-41b4b1aaf204" providerId="ADAL" clId="{80AC2810-E236-4248-9EB1-331994C812F1}" dt="2024-12-16T16:41:46.199" v="31520" actId="478"/>
          <ac:spMkLst>
            <pc:docMk/>
            <pc:sldMk cId="384043773" sldId="273"/>
            <ac:spMk id="2" creationId="{02AFC80F-D16F-43B7-AA0E-8DAE598310EE}"/>
          </ac:spMkLst>
        </pc:spChg>
        <pc:spChg chg="add del mod">
          <ac:chgData name="help desk" userId="076106f8-e622-4bba-bf8d-41b4b1aaf204" providerId="ADAL" clId="{80AC2810-E236-4248-9EB1-331994C812F1}" dt="2024-12-16T16:41:39.035" v="31518" actId="478"/>
          <ac:spMkLst>
            <pc:docMk/>
            <pc:sldMk cId="384043773" sldId="273"/>
            <ac:spMk id="3" creationId="{F1D5DCEB-DBC1-4B82-964F-93546535AB27}"/>
          </ac:spMkLst>
        </pc:spChg>
        <pc:spChg chg="add del mod">
          <ac:chgData name="help desk" userId="076106f8-e622-4bba-bf8d-41b4b1aaf204" providerId="ADAL" clId="{80AC2810-E236-4248-9EB1-331994C812F1}" dt="2024-12-16T16:37:36.792" v="31484" actId="478"/>
          <ac:spMkLst>
            <pc:docMk/>
            <pc:sldMk cId="384043773" sldId="273"/>
            <ac:spMk id="4" creationId="{818DCEF9-D5E1-4217-9863-32DB539070F4}"/>
          </ac:spMkLst>
        </pc:spChg>
        <pc:spChg chg="add del mod">
          <ac:chgData name="help desk" userId="076106f8-e622-4bba-bf8d-41b4b1aaf204" providerId="ADAL" clId="{80AC2810-E236-4248-9EB1-331994C812F1}" dt="2024-12-16T16:35:04.265" v="31474" actId="478"/>
          <ac:spMkLst>
            <pc:docMk/>
            <pc:sldMk cId="384043773" sldId="273"/>
            <ac:spMk id="5" creationId="{B9E8DFFF-4679-4EAC-B03F-B3F583669C42}"/>
          </ac:spMkLst>
        </pc:spChg>
        <pc:spChg chg="add mod">
          <ac:chgData name="help desk" userId="076106f8-e622-4bba-bf8d-41b4b1aaf204" providerId="ADAL" clId="{80AC2810-E236-4248-9EB1-331994C812F1}" dt="2024-12-16T20:36:32.854" v="33482" actId="20577"/>
          <ac:spMkLst>
            <pc:docMk/>
            <pc:sldMk cId="384043773" sldId="273"/>
            <ac:spMk id="8" creationId="{1C40D36A-441D-4F14-AA7F-B4A1D9371982}"/>
          </ac:spMkLst>
        </pc:spChg>
        <pc:picChg chg="add del mod">
          <ac:chgData name="help desk" userId="076106f8-e622-4bba-bf8d-41b4b1aaf204" providerId="ADAL" clId="{80AC2810-E236-4248-9EB1-331994C812F1}" dt="2024-12-16T16:23:38.173" v="31361" actId="478"/>
          <ac:picMkLst>
            <pc:docMk/>
            <pc:sldMk cId="384043773" sldId="273"/>
            <ac:picMk id="6" creationId="{6EACFC97-F529-47DA-B70C-51FF087B0EB2}"/>
          </ac:picMkLst>
        </pc:picChg>
        <pc:picChg chg="add mod ord">
          <ac:chgData name="help desk" userId="076106f8-e622-4bba-bf8d-41b4b1aaf204" providerId="ADAL" clId="{80AC2810-E236-4248-9EB1-331994C812F1}" dt="2024-12-16T16:41:57.809" v="31524" actId="1037"/>
          <ac:picMkLst>
            <pc:docMk/>
            <pc:sldMk cId="384043773" sldId="273"/>
            <ac:picMk id="7" creationId="{66414A8C-AAD8-439C-A5C1-8F9E0A2F7625}"/>
          </ac:picMkLst>
        </pc:picChg>
      </pc:sldChg>
      <pc:sldChg chg="addSp delSp modSp add mod ord replId modTransition delAnim modAnim">
        <pc:chgData name="help desk" userId="076106f8-e622-4bba-bf8d-41b4b1aaf204" providerId="ADAL" clId="{80AC2810-E236-4248-9EB1-331994C812F1}" dt="2024-12-16T20:39:29.685" v="33522"/>
        <pc:sldMkLst>
          <pc:docMk/>
          <pc:sldMk cId="3056889851" sldId="274"/>
        </pc:sldMkLst>
        <pc:spChg chg="add mod">
          <ac:chgData name="help desk" userId="076106f8-e622-4bba-bf8d-41b4b1aaf204" providerId="ADAL" clId="{80AC2810-E236-4248-9EB1-331994C812F1}" dt="2024-11-29T16:19:45.739" v="56"/>
          <ac:spMkLst>
            <pc:docMk/>
            <pc:sldMk cId="3056889851" sldId="274"/>
            <ac:spMk id="2" creationId="{CA12A620-179F-4FCF-8A8B-D4757061BBAD}"/>
          </ac:spMkLst>
        </pc:spChg>
        <pc:spChg chg="add mod">
          <ac:chgData name="help desk" userId="076106f8-e622-4bba-bf8d-41b4b1aaf204" providerId="ADAL" clId="{80AC2810-E236-4248-9EB1-331994C812F1}" dt="2024-11-29T16:19:45.739" v="56"/>
          <ac:spMkLst>
            <pc:docMk/>
            <pc:sldMk cId="3056889851" sldId="274"/>
            <ac:spMk id="3" creationId="{6DFAC26A-19D0-4A61-AF52-230A19DD4079}"/>
          </ac:spMkLst>
        </pc:spChg>
        <pc:spChg chg="add mod">
          <ac:chgData name="help desk" userId="076106f8-e622-4bba-bf8d-41b4b1aaf204" providerId="ADAL" clId="{80AC2810-E236-4248-9EB1-331994C812F1}" dt="2024-12-16T16:50:08.473" v="31581" actId="14100"/>
          <ac:spMkLst>
            <pc:docMk/>
            <pc:sldMk cId="3056889851" sldId="274"/>
            <ac:spMk id="4" creationId="{EA622ED7-D54B-4AFB-AC05-0C8F87C66B42}"/>
          </ac:spMkLst>
        </pc:spChg>
        <pc:spChg chg="add del mod">
          <ac:chgData name="help desk" userId="076106f8-e622-4bba-bf8d-41b4b1aaf204" providerId="ADAL" clId="{80AC2810-E236-4248-9EB1-331994C812F1}" dt="2024-12-16T17:05:19.582" v="31692" actId="478"/>
          <ac:spMkLst>
            <pc:docMk/>
            <pc:sldMk cId="3056889851" sldId="274"/>
            <ac:spMk id="7" creationId="{1FF67AD8-39AB-43A3-BD1C-753726E29281}"/>
          </ac:spMkLst>
        </pc:spChg>
        <pc:spChg chg="add mod">
          <ac:chgData name="help desk" userId="076106f8-e622-4bba-bf8d-41b4b1aaf204" providerId="ADAL" clId="{80AC2810-E236-4248-9EB1-331994C812F1}" dt="2024-12-16T17:17:26.775" v="31889" actId="179"/>
          <ac:spMkLst>
            <pc:docMk/>
            <pc:sldMk cId="3056889851" sldId="274"/>
            <ac:spMk id="8" creationId="{7EADEC7F-91FB-4241-B848-A84962BA5EAA}"/>
          </ac:spMkLst>
        </pc:spChg>
        <pc:spChg chg="add mod">
          <ac:chgData name="help desk" userId="076106f8-e622-4bba-bf8d-41b4b1aaf204" providerId="ADAL" clId="{80AC2810-E236-4248-9EB1-331994C812F1}" dt="2024-12-16T17:20:21.295" v="31904" actId="14100"/>
          <ac:spMkLst>
            <pc:docMk/>
            <pc:sldMk cId="3056889851" sldId="274"/>
            <ac:spMk id="20" creationId="{F69F9EE0-E320-4C46-959F-E59A5D5C4226}"/>
          </ac:spMkLst>
        </pc:spChg>
        <pc:spChg chg="add mod">
          <ac:chgData name="help desk" userId="076106f8-e622-4bba-bf8d-41b4b1aaf204" providerId="ADAL" clId="{80AC2810-E236-4248-9EB1-331994C812F1}" dt="2024-12-16T17:26:51.965" v="32146" actId="1076"/>
          <ac:spMkLst>
            <pc:docMk/>
            <pc:sldMk cId="3056889851" sldId="274"/>
            <ac:spMk id="21" creationId="{0448C06E-5B45-49D4-9046-DB84E1464642}"/>
          </ac:spMkLst>
        </pc:spChg>
        <pc:picChg chg="add mod">
          <ac:chgData name="help desk" userId="076106f8-e622-4bba-bf8d-41b4b1aaf204" providerId="ADAL" clId="{80AC2810-E236-4248-9EB1-331994C812F1}" dt="2024-12-16T16:50:32.993" v="31644" actId="1035"/>
          <ac:picMkLst>
            <pc:docMk/>
            <pc:sldMk cId="3056889851" sldId="274"/>
            <ac:picMk id="6" creationId="{9A94B9A1-F9CE-437B-A998-C246778E2457}"/>
          </ac:picMkLst>
        </pc:picChg>
        <pc:picChg chg="add mod">
          <ac:chgData name="help desk" userId="076106f8-e622-4bba-bf8d-41b4b1aaf204" providerId="ADAL" clId="{80AC2810-E236-4248-9EB1-331994C812F1}" dt="2024-12-16T17:18:20.675" v="31894" actId="1036"/>
          <ac:picMkLst>
            <pc:docMk/>
            <pc:sldMk cId="3056889851" sldId="274"/>
            <ac:picMk id="14" creationId="{224767B0-B029-4D8A-A848-70DA70820D6C}"/>
          </ac:picMkLst>
        </pc:picChg>
        <pc:picChg chg="add del mod">
          <ac:chgData name="help desk" userId="076106f8-e622-4bba-bf8d-41b4b1aaf204" providerId="ADAL" clId="{80AC2810-E236-4248-9EB1-331994C812F1}" dt="2024-12-16T17:22:37.196" v="31995" actId="478"/>
          <ac:picMkLst>
            <pc:docMk/>
            <pc:sldMk cId="3056889851" sldId="274"/>
            <ac:picMk id="27" creationId="{94792AE3-4B86-4C3A-B440-266F4F8CEB30}"/>
          </ac:picMkLst>
        </pc:picChg>
        <pc:cxnChg chg="add mod">
          <ac:chgData name="help desk" userId="076106f8-e622-4bba-bf8d-41b4b1aaf204" providerId="ADAL" clId="{80AC2810-E236-4248-9EB1-331994C812F1}" dt="2024-12-16T17:18:45.154" v="31896" actId="14100"/>
          <ac:cxnSpMkLst>
            <pc:docMk/>
            <pc:sldMk cId="3056889851" sldId="274"/>
            <ac:cxnSpMk id="9" creationId="{F71C92DE-C56C-4BB6-95FE-8B6E5E08808C}"/>
          </ac:cxnSpMkLst>
        </pc:cxnChg>
        <pc:cxnChg chg="add mod">
          <ac:chgData name="help desk" userId="076106f8-e622-4bba-bf8d-41b4b1aaf204" providerId="ADAL" clId="{80AC2810-E236-4248-9EB1-331994C812F1}" dt="2024-12-16T17:26:58.845" v="32147" actId="14100"/>
          <ac:cxnSpMkLst>
            <pc:docMk/>
            <pc:sldMk cId="3056889851" sldId="274"/>
            <ac:cxnSpMk id="22" creationId="{CC244796-5AF6-409D-9F5D-B14799D3518E}"/>
          </ac:cxnSpMkLst>
        </pc:cxnChg>
      </pc:sldChg>
      <pc:sldChg chg="addSp delSp modSp add mod ord replId modTransition modAnim">
        <pc:chgData name="help desk" userId="076106f8-e622-4bba-bf8d-41b4b1aaf204" providerId="ADAL" clId="{80AC2810-E236-4248-9EB1-331994C812F1}" dt="2024-12-16T20:41:03.894" v="33528"/>
        <pc:sldMkLst>
          <pc:docMk/>
          <pc:sldMk cId="2169512238" sldId="275"/>
        </pc:sldMkLst>
        <pc:spChg chg="add mod">
          <ac:chgData name="help desk" userId="076106f8-e622-4bba-bf8d-41b4b1aaf204" providerId="ADAL" clId="{80AC2810-E236-4248-9EB1-331994C812F1}" dt="2024-11-29T16:19:46.739" v="57"/>
          <ac:spMkLst>
            <pc:docMk/>
            <pc:sldMk cId="2169512238" sldId="275"/>
            <ac:spMk id="2" creationId="{211191BA-19EA-420B-B204-C04BAC7F8052}"/>
          </ac:spMkLst>
        </pc:spChg>
        <pc:spChg chg="add mod">
          <ac:chgData name="help desk" userId="076106f8-e622-4bba-bf8d-41b4b1aaf204" providerId="ADAL" clId="{80AC2810-E236-4248-9EB1-331994C812F1}" dt="2024-11-29T16:19:46.739" v="57"/>
          <ac:spMkLst>
            <pc:docMk/>
            <pc:sldMk cId="2169512238" sldId="275"/>
            <ac:spMk id="3" creationId="{72A4C483-2AEB-495B-9E5B-3E2601A67249}"/>
          </ac:spMkLst>
        </pc:spChg>
        <pc:spChg chg="add mod">
          <ac:chgData name="help desk" userId="076106f8-e622-4bba-bf8d-41b4b1aaf204" providerId="ADAL" clId="{80AC2810-E236-4248-9EB1-331994C812F1}" dt="2024-12-16T17:25:58.494" v="32101"/>
          <ac:spMkLst>
            <pc:docMk/>
            <pc:sldMk cId="2169512238" sldId="275"/>
            <ac:spMk id="4" creationId="{0610BFE1-267E-43EE-91ED-104F69466213}"/>
          </ac:spMkLst>
        </pc:spChg>
        <pc:spChg chg="add mod">
          <ac:chgData name="help desk" userId="076106f8-e622-4bba-bf8d-41b4b1aaf204" providerId="ADAL" clId="{80AC2810-E236-4248-9EB1-331994C812F1}" dt="2024-12-16T19:09:26.490" v="32282" actId="14100"/>
          <ac:spMkLst>
            <pc:docMk/>
            <pc:sldMk cId="2169512238" sldId="275"/>
            <ac:spMk id="6" creationId="{108AA017-1E76-4D5E-8036-F0E2F5C06B37}"/>
          </ac:spMkLst>
        </pc:spChg>
        <pc:spChg chg="add mod">
          <ac:chgData name="help desk" userId="076106f8-e622-4bba-bf8d-41b4b1aaf204" providerId="ADAL" clId="{80AC2810-E236-4248-9EB1-331994C812F1}" dt="2024-12-16T19:36:25.615" v="32952" actId="1035"/>
          <ac:spMkLst>
            <pc:docMk/>
            <pc:sldMk cId="2169512238" sldId="275"/>
            <ac:spMk id="7" creationId="{A05CF28E-4299-41BD-AD9C-5E91B4EE842A}"/>
          </ac:spMkLst>
        </pc:spChg>
        <pc:spChg chg="add mod">
          <ac:chgData name="help desk" userId="076106f8-e622-4bba-bf8d-41b4b1aaf204" providerId="ADAL" clId="{80AC2810-E236-4248-9EB1-331994C812F1}" dt="2024-12-16T19:24:28.219" v="32361" actId="1035"/>
          <ac:spMkLst>
            <pc:docMk/>
            <pc:sldMk cId="2169512238" sldId="275"/>
            <ac:spMk id="18" creationId="{1BB36F44-7443-4CB5-B01C-DA04030D1C64}"/>
          </ac:spMkLst>
        </pc:spChg>
        <pc:spChg chg="add mod">
          <ac:chgData name="help desk" userId="076106f8-e622-4bba-bf8d-41b4b1aaf204" providerId="ADAL" clId="{80AC2810-E236-4248-9EB1-331994C812F1}" dt="2024-12-16T19:35:58.279" v="32929" actId="1037"/>
          <ac:spMkLst>
            <pc:docMk/>
            <pc:sldMk cId="2169512238" sldId="275"/>
            <ac:spMk id="19" creationId="{A4F6D9C3-439E-43BE-BAEC-A92BE98149BE}"/>
          </ac:spMkLst>
        </pc:spChg>
        <pc:spChg chg="add mod">
          <ac:chgData name="help desk" userId="076106f8-e622-4bba-bf8d-41b4b1aaf204" providerId="ADAL" clId="{80AC2810-E236-4248-9EB1-331994C812F1}" dt="2024-12-16T19:25:58.210" v="32398" actId="1035"/>
          <ac:spMkLst>
            <pc:docMk/>
            <pc:sldMk cId="2169512238" sldId="275"/>
            <ac:spMk id="22" creationId="{175CB7E1-6E0C-4476-ACC9-84E5C8BAB87F}"/>
          </ac:spMkLst>
        </pc:spChg>
        <pc:spChg chg="add mod">
          <ac:chgData name="help desk" userId="076106f8-e622-4bba-bf8d-41b4b1aaf204" providerId="ADAL" clId="{80AC2810-E236-4248-9EB1-331994C812F1}" dt="2024-12-16T19:35:32.909" v="32910" actId="1076"/>
          <ac:spMkLst>
            <pc:docMk/>
            <pc:sldMk cId="2169512238" sldId="275"/>
            <ac:spMk id="23" creationId="{891ADAC4-FFA9-4173-B8E1-27B691D8DAC6}"/>
          </ac:spMkLst>
        </pc:spChg>
        <pc:spChg chg="add mod">
          <ac:chgData name="help desk" userId="076106f8-e622-4bba-bf8d-41b4b1aaf204" providerId="ADAL" clId="{80AC2810-E236-4248-9EB1-331994C812F1}" dt="2024-12-16T19:26:43.222" v="32420" actId="1038"/>
          <ac:spMkLst>
            <pc:docMk/>
            <pc:sldMk cId="2169512238" sldId="275"/>
            <ac:spMk id="27" creationId="{641BB31E-418D-4E0A-8396-A943A8D67B5E}"/>
          </ac:spMkLst>
        </pc:spChg>
        <pc:spChg chg="add mod">
          <ac:chgData name="help desk" userId="076106f8-e622-4bba-bf8d-41b4b1aaf204" providerId="ADAL" clId="{80AC2810-E236-4248-9EB1-331994C812F1}" dt="2024-12-16T19:37:50.529" v="32970" actId="1037"/>
          <ac:spMkLst>
            <pc:docMk/>
            <pc:sldMk cId="2169512238" sldId="275"/>
            <ac:spMk id="28" creationId="{D8AE735D-290A-45F0-B45D-4C60F0736986}"/>
          </ac:spMkLst>
        </pc:spChg>
        <pc:spChg chg="add mod">
          <ac:chgData name="help desk" userId="076106f8-e622-4bba-bf8d-41b4b1aaf204" providerId="ADAL" clId="{80AC2810-E236-4248-9EB1-331994C812F1}" dt="2024-12-16T19:28:06.470" v="32531" actId="1037"/>
          <ac:spMkLst>
            <pc:docMk/>
            <pc:sldMk cId="2169512238" sldId="275"/>
            <ac:spMk id="33" creationId="{2B65C96F-C00A-4C72-80ED-00AA419CF6CA}"/>
          </ac:spMkLst>
        </pc:spChg>
        <pc:spChg chg="add mod">
          <ac:chgData name="help desk" userId="076106f8-e622-4bba-bf8d-41b4b1aaf204" providerId="ADAL" clId="{80AC2810-E236-4248-9EB1-331994C812F1}" dt="2024-12-16T19:38:01.266" v="32991" actId="1037"/>
          <ac:spMkLst>
            <pc:docMk/>
            <pc:sldMk cId="2169512238" sldId="275"/>
            <ac:spMk id="34" creationId="{0B438AA8-5238-42DD-A974-E24EEA2DCED5}"/>
          </ac:spMkLst>
        </pc:spChg>
        <pc:spChg chg="add mod">
          <ac:chgData name="help desk" userId="076106f8-e622-4bba-bf8d-41b4b1aaf204" providerId="ADAL" clId="{80AC2810-E236-4248-9EB1-331994C812F1}" dt="2024-12-16T19:29:35.689" v="32616" actId="1037"/>
          <ac:spMkLst>
            <pc:docMk/>
            <pc:sldMk cId="2169512238" sldId="275"/>
            <ac:spMk id="37" creationId="{283B8E72-33B4-4458-B92C-764B82573B86}"/>
          </ac:spMkLst>
        </pc:spChg>
        <pc:spChg chg="add mod">
          <ac:chgData name="help desk" userId="076106f8-e622-4bba-bf8d-41b4b1aaf204" providerId="ADAL" clId="{80AC2810-E236-4248-9EB1-331994C812F1}" dt="2024-12-16T19:38:15.382" v="32998" actId="1037"/>
          <ac:spMkLst>
            <pc:docMk/>
            <pc:sldMk cId="2169512238" sldId="275"/>
            <ac:spMk id="38" creationId="{F0459BDF-C9B5-489D-A0B3-ED7D8B3DFE57}"/>
          </ac:spMkLst>
        </pc:spChg>
        <pc:graphicFrameChg chg="add del mod modGraphic">
          <ac:chgData name="help desk" userId="076106f8-e622-4bba-bf8d-41b4b1aaf204" providerId="ADAL" clId="{80AC2810-E236-4248-9EB1-331994C812F1}" dt="2024-12-16T19:46:42.628" v="33005" actId="21"/>
          <ac:graphicFrameMkLst>
            <pc:docMk/>
            <pc:sldMk cId="2169512238" sldId="275"/>
            <ac:graphicFrameMk id="69" creationId="{EAFFF09D-6285-4344-BE20-C38A47A08170}"/>
          </ac:graphicFrameMkLst>
        </pc:graphicFrameChg>
        <pc:picChg chg="add mod">
          <ac:chgData name="help desk" userId="076106f8-e622-4bba-bf8d-41b4b1aaf204" providerId="ADAL" clId="{80AC2810-E236-4248-9EB1-331994C812F1}" dt="2024-12-16T19:25:47.360" v="32396" actId="1076"/>
          <ac:picMkLst>
            <pc:docMk/>
            <pc:sldMk cId="2169512238" sldId="275"/>
            <ac:picMk id="5" creationId="{9F9538AC-C815-4998-AF85-6670B19C3321}"/>
          </ac:picMkLst>
        </pc:picChg>
        <pc:picChg chg="add mod">
          <ac:chgData name="help desk" userId="076106f8-e622-4bba-bf8d-41b4b1aaf204" providerId="ADAL" clId="{80AC2810-E236-4248-9EB1-331994C812F1}" dt="2024-12-16T19:03:20.619" v="32162" actId="1076"/>
          <ac:picMkLst>
            <pc:docMk/>
            <pc:sldMk cId="2169512238" sldId="275"/>
            <ac:picMk id="10" creationId="{9A3748BB-7C47-40A8-BCD8-398DCE6A9CF8}"/>
          </ac:picMkLst>
        </pc:picChg>
        <pc:cxnChg chg="add mod">
          <ac:chgData name="help desk" userId="076106f8-e622-4bba-bf8d-41b4b1aaf204" providerId="ADAL" clId="{80AC2810-E236-4248-9EB1-331994C812F1}" dt="2024-12-16T19:36:41.574" v="32954" actId="14100"/>
          <ac:cxnSpMkLst>
            <pc:docMk/>
            <pc:sldMk cId="2169512238" sldId="275"/>
            <ac:cxnSpMk id="8" creationId="{3EA872E2-1395-4BC4-8D83-9875573B8E11}"/>
          </ac:cxnSpMkLst>
        </pc:cxnChg>
        <pc:cxnChg chg="add mod">
          <ac:chgData name="help desk" userId="076106f8-e622-4bba-bf8d-41b4b1aaf204" providerId="ADAL" clId="{80AC2810-E236-4248-9EB1-331994C812F1}" dt="2024-12-16T19:10:11.461" v="32285" actId="14100"/>
          <ac:cxnSpMkLst>
            <pc:docMk/>
            <pc:sldMk cId="2169512238" sldId="275"/>
            <ac:cxnSpMk id="15" creationId="{7E8C978E-9ACD-4976-95B5-140872C494F7}"/>
          </ac:cxnSpMkLst>
        </pc:cxnChg>
        <pc:cxnChg chg="add mod">
          <ac:chgData name="help desk" userId="076106f8-e622-4bba-bf8d-41b4b1aaf204" providerId="ADAL" clId="{80AC2810-E236-4248-9EB1-331994C812F1}" dt="2024-12-16T19:36:04.468" v="32930" actId="14100"/>
          <ac:cxnSpMkLst>
            <pc:docMk/>
            <pc:sldMk cId="2169512238" sldId="275"/>
            <ac:cxnSpMk id="20" creationId="{4739B701-8DEE-4A18-930D-09D80239E6C3}"/>
          </ac:cxnSpMkLst>
        </pc:cxnChg>
        <pc:cxnChg chg="add mod">
          <ac:chgData name="help desk" userId="076106f8-e622-4bba-bf8d-41b4b1aaf204" providerId="ADAL" clId="{80AC2810-E236-4248-9EB1-331994C812F1}" dt="2024-12-16T19:35:39.828" v="32911" actId="14100"/>
          <ac:cxnSpMkLst>
            <pc:docMk/>
            <pc:sldMk cId="2169512238" sldId="275"/>
            <ac:cxnSpMk id="24" creationId="{FC583779-EAE5-4A0F-9637-0564D36A0F74}"/>
          </ac:cxnSpMkLst>
        </pc:cxnChg>
        <pc:cxnChg chg="add mod">
          <ac:chgData name="help desk" userId="076106f8-e622-4bba-bf8d-41b4b1aaf204" providerId="ADAL" clId="{80AC2810-E236-4248-9EB1-331994C812F1}" dt="2024-12-16T19:35:19.163" v="32909" actId="14100"/>
          <ac:cxnSpMkLst>
            <pc:docMk/>
            <pc:sldMk cId="2169512238" sldId="275"/>
            <ac:cxnSpMk id="29" creationId="{2E78D325-4A9D-4021-A37F-02EBAD43C793}"/>
          </ac:cxnSpMkLst>
        </pc:cxnChg>
        <pc:cxnChg chg="add mod">
          <ac:chgData name="help desk" userId="076106f8-e622-4bba-bf8d-41b4b1aaf204" providerId="ADAL" clId="{80AC2810-E236-4248-9EB1-331994C812F1}" dt="2024-12-16T19:38:07.417" v="32992" actId="14100"/>
          <ac:cxnSpMkLst>
            <pc:docMk/>
            <pc:sldMk cId="2169512238" sldId="275"/>
            <ac:cxnSpMk id="35" creationId="{199BED25-1486-4B20-9515-30D0782EF496}"/>
          </ac:cxnSpMkLst>
        </pc:cxnChg>
        <pc:cxnChg chg="add mod">
          <ac:chgData name="help desk" userId="076106f8-e622-4bba-bf8d-41b4b1aaf204" providerId="ADAL" clId="{80AC2810-E236-4248-9EB1-331994C812F1}" dt="2024-12-16T19:38:15.382" v="32998" actId="1037"/>
          <ac:cxnSpMkLst>
            <pc:docMk/>
            <pc:sldMk cId="2169512238" sldId="275"/>
            <ac:cxnSpMk id="39" creationId="{BBCC830C-0F42-44B1-AC45-C55F1A7B6274}"/>
          </ac:cxnSpMkLst>
        </pc:cxnChg>
      </pc:sldChg>
      <pc:sldChg chg="addSp modSp add mod replId modTransition">
        <pc:chgData name="help desk" userId="076106f8-e622-4bba-bf8d-41b4b1aaf204" providerId="ADAL" clId="{80AC2810-E236-4248-9EB1-331994C812F1}" dt="2024-12-16T20:15:30.855" v="33188" actId="1076"/>
        <pc:sldMkLst>
          <pc:docMk/>
          <pc:sldMk cId="3896023863" sldId="276"/>
        </pc:sldMkLst>
        <pc:spChg chg="add mod">
          <ac:chgData name="help desk" userId="076106f8-e622-4bba-bf8d-41b4b1aaf204" providerId="ADAL" clId="{80AC2810-E236-4248-9EB1-331994C812F1}" dt="2024-11-29T16:19:47.643" v="58"/>
          <ac:spMkLst>
            <pc:docMk/>
            <pc:sldMk cId="3896023863" sldId="276"/>
            <ac:spMk id="2" creationId="{3537056B-DE90-4FA3-A1A1-93FD5530EE50}"/>
          </ac:spMkLst>
        </pc:spChg>
        <pc:spChg chg="add mod">
          <ac:chgData name="help desk" userId="076106f8-e622-4bba-bf8d-41b4b1aaf204" providerId="ADAL" clId="{80AC2810-E236-4248-9EB1-331994C812F1}" dt="2024-11-29T16:19:47.643" v="58"/>
          <ac:spMkLst>
            <pc:docMk/>
            <pc:sldMk cId="3896023863" sldId="276"/>
            <ac:spMk id="3" creationId="{EF9232EA-04CC-47C1-B9AE-458997E42A81}"/>
          </ac:spMkLst>
        </pc:spChg>
        <pc:spChg chg="add mod">
          <ac:chgData name="help desk" userId="076106f8-e622-4bba-bf8d-41b4b1aaf204" providerId="ADAL" clId="{80AC2810-E236-4248-9EB1-331994C812F1}" dt="2024-12-16T20:04:46.209" v="33045" actId="14100"/>
          <ac:spMkLst>
            <pc:docMk/>
            <pc:sldMk cId="3896023863" sldId="276"/>
            <ac:spMk id="6" creationId="{2BF1FD1B-591C-4F0C-90EF-F3949DF3C292}"/>
          </ac:spMkLst>
        </pc:spChg>
        <pc:spChg chg="add mod">
          <ac:chgData name="help desk" userId="076106f8-e622-4bba-bf8d-41b4b1aaf204" providerId="ADAL" clId="{80AC2810-E236-4248-9EB1-331994C812F1}" dt="2024-12-16T20:06:49.658" v="33169" actId="14100"/>
          <ac:spMkLst>
            <pc:docMk/>
            <pc:sldMk cId="3896023863" sldId="276"/>
            <ac:spMk id="9" creationId="{CF49A5EE-F78B-4392-89BA-8D5AA890DA99}"/>
          </ac:spMkLst>
        </pc:spChg>
        <pc:spChg chg="add mod">
          <ac:chgData name="help desk" userId="076106f8-e622-4bba-bf8d-41b4b1aaf204" providerId="ADAL" clId="{80AC2810-E236-4248-9EB1-331994C812F1}" dt="2024-12-16T20:13:33.344" v="33179" actId="692"/>
          <ac:spMkLst>
            <pc:docMk/>
            <pc:sldMk cId="3896023863" sldId="276"/>
            <ac:spMk id="10" creationId="{E22F4EEE-7B46-40BB-94CF-5E0453686128}"/>
          </ac:spMkLst>
        </pc:spChg>
        <pc:graphicFrameChg chg="add mod modGraphic">
          <ac:chgData name="help desk" userId="076106f8-e622-4bba-bf8d-41b4b1aaf204" providerId="ADAL" clId="{80AC2810-E236-4248-9EB1-331994C812F1}" dt="2024-12-16T20:15:30.855" v="33188" actId="1076"/>
          <ac:graphicFrameMkLst>
            <pc:docMk/>
            <pc:sldMk cId="3896023863" sldId="276"/>
            <ac:graphicFrameMk id="4" creationId="{34852C1C-06D6-4C93-85EA-214619D6017E}"/>
          </ac:graphicFrameMkLst>
        </pc:graphicFrameChg>
        <pc:graphicFrameChg chg="add mod modGraphic">
          <ac:chgData name="help desk" userId="076106f8-e622-4bba-bf8d-41b4b1aaf204" providerId="ADAL" clId="{80AC2810-E236-4248-9EB1-331994C812F1}" dt="2024-12-16T20:12:05.939" v="33170" actId="1076"/>
          <ac:graphicFrameMkLst>
            <pc:docMk/>
            <pc:sldMk cId="3896023863" sldId="276"/>
            <ac:graphicFrameMk id="5" creationId="{8EB9BAE5-51D3-4A62-8378-3EC7D5715AF3}"/>
          </ac:graphicFrameMkLst>
        </pc:graphicFrameChg>
        <pc:picChg chg="add mod">
          <ac:chgData name="help desk" userId="076106f8-e622-4bba-bf8d-41b4b1aaf204" providerId="ADAL" clId="{80AC2810-E236-4248-9EB1-331994C812F1}" dt="2024-12-16T20:05:35.319" v="33104" actId="1035"/>
          <ac:picMkLst>
            <pc:docMk/>
            <pc:sldMk cId="3896023863" sldId="276"/>
            <ac:picMk id="8" creationId="{44D513E8-300C-4905-9E71-7744E92E30E6}"/>
          </ac:picMkLst>
        </pc:picChg>
      </pc:sldChg>
      <pc:sldChg chg="addSp modSp add del replId modTransition">
        <pc:chgData name="help desk" userId="076106f8-e622-4bba-bf8d-41b4b1aaf204" providerId="ADAL" clId="{80AC2810-E236-4248-9EB1-331994C812F1}" dt="2024-12-16T20:16:03.896" v="33189" actId="2696"/>
        <pc:sldMkLst>
          <pc:docMk/>
          <pc:sldMk cId="2308542087" sldId="277"/>
        </pc:sldMkLst>
        <pc:spChg chg="add mod">
          <ac:chgData name="help desk" userId="076106f8-e622-4bba-bf8d-41b4b1aaf204" providerId="ADAL" clId="{80AC2810-E236-4248-9EB1-331994C812F1}" dt="2024-11-29T16:19:48.867" v="59"/>
          <ac:spMkLst>
            <pc:docMk/>
            <pc:sldMk cId="2308542087" sldId="277"/>
            <ac:spMk id="2" creationId="{5363F6A3-7BC7-4CDC-8D21-8311AEF844FD}"/>
          </ac:spMkLst>
        </pc:spChg>
        <pc:spChg chg="add mod">
          <ac:chgData name="help desk" userId="076106f8-e622-4bba-bf8d-41b4b1aaf204" providerId="ADAL" clId="{80AC2810-E236-4248-9EB1-331994C812F1}" dt="2024-11-29T16:19:48.867" v="59"/>
          <ac:spMkLst>
            <pc:docMk/>
            <pc:sldMk cId="2308542087" sldId="277"/>
            <ac:spMk id="3" creationId="{FC7564B1-F2B0-4B83-B4AB-629F3B8F9902}"/>
          </ac:spMkLst>
        </pc:spChg>
      </pc:sldChg>
      <pc:sldChg chg="del">
        <pc:chgData name="help desk" userId="076106f8-e622-4bba-bf8d-41b4b1aaf204" providerId="ADAL" clId="{80AC2810-E236-4248-9EB1-331994C812F1}" dt="2024-11-29T16:02:02.656" v="30" actId="47"/>
        <pc:sldMkLst>
          <pc:docMk/>
          <pc:sldMk cId="1544044953" sldId="369"/>
        </pc:sldMkLst>
      </pc:sldChg>
      <pc:sldChg chg="del">
        <pc:chgData name="help desk" userId="076106f8-e622-4bba-bf8d-41b4b1aaf204" providerId="ADAL" clId="{80AC2810-E236-4248-9EB1-331994C812F1}" dt="2024-11-29T16:02:02.656" v="30" actId="47"/>
        <pc:sldMkLst>
          <pc:docMk/>
          <pc:sldMk cId="2885020236" sldId="370"/>
        </pc:sldMkLst>
      </pc:sldChg>
      <pc:sldChg chg="del">
        <pc:chgData name="help desk" userId="076106f8-e622-4bba-bf8d-41b4b1aaf204" providerId="ADAL" clId="{80AC2810-E236-4248-9EB1-331994C812F1}" dt="2024-11-29T16:02:02.656" v="30" actId="47"/>
        <pc:sldMkLst>
          <pc:docMk/>
          <pc:sldMk cId="1316044636" sldId="371"/>
        </pc:sldMkLst>
      </pc:sldChg>
      <pc:sldChg chg="del">
        <pc:chgData name="help desk" userId="076106f8-e622-4bba-bf8d-41b4b1aaf204" providerId="ADAL" clId="{80AC2810-E236-4248-9EB1-331994C812F1}" dt="2024-11-29T16:02:02.656" v="30" actId="47"/>
        <pc:sldMkLst>
          <pc:docMk/>
          <pc:sldMk cId="3552821568" sldId="372"/>
        </pc:sldMkLst>
      </pc:sldChg>
      <pc:sldChg chg="del">
        <pc:chgData name="help desk" userId="076106f8-e622-4bba-bf8d-41b4b1aaf204" providerId="ADAL" clId="{80AC2810-E236-4248-9EB1-331994C812F1}" dt="2024-11-29T16:02:02.656" v="30" actId="47"/>
        <pc:sldMkLst>
          <pc:docMk/>
          <pc:sldMk cId="3770498942" sldId="373"/>
        </pc:sldMkLst>
      </pc:sldChg>
      <pc:sldChg chg="add modTransition setBg">
        <pc:chgData name="help desk" userId="076106f8-e622-4bba-bf8d-41b4b1aaf204" providerId="ADAL" clId="{80AC2810-E236-4248-9EB1-331994C812F1}" dt="2024-12-09T15:43:47.862" v="10979"/>
        <pc:sldMkLst>
          <pc:docMk/>
          <pc:sldMk cId="1120954403" sldId="378"/>
        </pc:sldMkLst>
      </pc:sldChg>
      <pc:sldChg chg="addSp delSp modSp add mod modTransition delAnim modAnim">
        <pc:chgData name="help desk" userId="076106f8-e622-4bba-bf8d-41b4b1aaf204" providerId="ADAL" clId="{80AC2810-E236-4248-9EB1-331994C812F1}" dt="2024-12-11T14:47:40.406" v="21216"/>
        <pc:sldMkLst>
          <pc:docMk/>
          <pc:sldMk cId="469565012" sldId="379"/>
        </pc:sldMkLst>
        <pc:spChg chg="del mod">
          <ac:chgData name="help desk" userId="076106f8-e622-4bba-bf8d-41b4b1aaf204" providerId="ADAL" clId="{80AC2810-E236-4248-9EB1-331994C812F1}" dt="2024-12-11T14:47:39.820" v="21215" actId="478"/>
          <ac:spMkLst>
            <pc:docMk/>
            <pc:sldMk cId="469565012" sldId="379"/>
            <ac:spMk id="8" creationId="{6D92A624-E001-4FD5-A864-6262AF3AEB6F}"/>
          </ac:spMkLst>
        </pc:spChg>
        <pc:spChg chg="del">
          <ac:chgData name="help desk" userId="076106f8-e622-4bba-bf8d-41b4b1aaf204" providerId="ADAL" clId="{80AC2810-E236-4248-9EB1-331994C812F1}" dt="2024-11-29T20:07:47.933" v="3115" actId="478"/>
          <ac:spMkLst>
            <pc:docMk/>
            <pc:sldMk cId="469565012" sldId="379"/>
            <ac:spMk id="11" creationId="{1F7BC552-C77D-44DC-9AAF-4B569B4CC2DC}"/>
          </ac:spMkLst>
        </pc:spChg>
        <pc:spChg chg="del">
          <ac:chgData name="help desk" userId="076106f8-e622-4bba-bf8d-41b4b1aaf204" providerId="ADAL" clId="{80AC2810-E236-4248-9EB1-331994C812F1}" dt="2024-11-29T20:07:47.933" v="3115" actId="478"/>
          <ac:spMkLst>
            <pc:docMk/>
            <pc:sldMk cId="469565012" sldId="379"/>
            <ac:spMk id="14" creationId="{929567FB-402F-41A8-96E3-880B2A518760}"/>
          </ac:spMkLst>
        </pc:spChg>
        <pc:spChg chg="add mod">
          <ac:chgData name="help desk" userId="076106f8-e622-4bba-bf8d-41b4b1aaf204" providerId="ADAL" clId="{80AC2810-E236-4248-9EB1-331994C812F1}" dt="2024-12-11T14:47:40.406" v="21216"/>
          <ac:spMkLst>
            <pc:docMk/>
            <pc:sldMk cId="469565012" sldId="379"/>
            <ac:spMk id="15" creationId="{308A5906-E8B3-47FF-84BF-B90CB2ACCCB5}"/>
          </ac:spMkLst>
        </pc:spChg>
        <pc:spChg chg="del">
          <ac:chgData name="help desk" userId="076106f8-e622-4bba-bf8d-41b4b1aaf204" providerId="ADAL" clId="{80AC2810-E236-4248-9EB1-331994C812F1}" dt="2024-11-29T20:01:15.522" v="2798" actId="478"/>
          <ac:spMkLst>
            <pc:docMk/>
            <pc:sldMk cId="469565012" sldId="379"/>
            <ac:spMk id="21" creationId="{5B1E3363-2947-448A-A473-F90F19CCC0D4}"/>
          </ac:spMkLst>
        </pc:spChg>
        <pc:spChg chg="del">
          <ac:chgData name="help desk" userId="076106f8-e622-4bba-bf8d-41b4b1aaf204" providerId="ADAL" clId="{80AC2810-E236-4248-9EB1-331994C812F1}" dt="2024-11-29T20:01:15.522" v="2798" actId="478"/>
          <ac:spMkLst>
            <pc:docMk/>
            <pc:sldMk cId="469565012" sldId="379"/>
            <ac:spMk id="22" creationId="{C90ACB2A-AEA8-43BA-8FEF-72940A02456F}"/>
          </ac:spMkLst>
        </pc:spChg>
        <pc:spChg chg="add del mod">
          <ac:chgData name="help desk" userId="076106f8-e622-4bba-bf8d-41b4b1aaf204" providerId="ADAL" clId="{80AC2810-E236-4248-9EB1-331994C812F1}" dt="2024-12-11T14:06:15.516" v="20888" actId="14100"/>
          <ac:spMkLst>
            <pc:docMk/>
            <pc:sldMk cId="469565012" sldId="379"/>
            <ac:spMk id="28" creationId="{1CD49107-6328-4E64-B1D8-B222385DA27F}"/>
          </ac:spMkLst>
        </pc:spChg>
        <pc:spChg chg="del">
          <ac:chgData name="help desk" userId="076106f8-e622-4bba-bf8d-41b4b1aaf204" providerId="ADAL" clId="{80AC2810-E236-4248-9EB1-331994C812F1}" dt="2024-11-29T20:01:15.522" v="2798" actId="478"/>
          <ac:spMkLst>
            <pc:docMk/>
            <pc:sldMk cId="469565012" sldId="379"/>
            <ac:spMk id="30" creationId="{579C4AFD-F8D6-466A-A428-0FB3B36635F4}"/>
          </ac:spMkLst>
        </pc:spChg>
        <pc:spChg chg="add del mod">
          <ac:chgData name="help desk" userId="076106f8-e622-4bba-bf8d-41b4b1aaf204" providerId="ADAL" clId="{80AC2810-E236-4248-9EB1-331994C812F1}" dt="2024-11-29T21:22:59.398" v="4488" actId="478"/>
          <ac:spMkLst>
            <pc:docMk/>
            <pc:sldMk cId="469565012" sldId="379"/>
            <ac:spMk id="36" creationId="{CC7F43C9-59C2-4EDC-A650-EF0C961F2809}"/>
          </ac:spMkLst>
        </pc:spChg>
        <pc:spChg chg="del">
          <ac:chgData name="help desk" userId="076106f8-e622-4bba-bf8d-41b4b1aaf204" providerId="ADAL" clId="{80AC2810-E236-4248-9EB1-331994C812F1}" dt="2024-11-29T20:05:51.041" v="2831" actId="478"/>
          <ac:spMkLst>
            <pc:docMk/>
            <pc:sldMk cId="469565012" sldId="379"/>
            <ac:spMk id="38" creationId="{16782375-7C53-43E5-9B75-AABEB788BE79}"/>
          </ac:spMkLst>
        </pc:spChg>
        <pc:spChg chg="del">
          <ac:chgData name="help desk" userId="076106f8-e622-4bba-bf8d-41b4b1aaf204" providerId="ADAL" clId="{80AC2810-E236-4248-9EB1-331994C812F1}" dt="2024-11-29T20:01:15.522" v="2798" actId="478"/>
          <ac:spMkLst>
            <pc:docMk/>
            <pc:sldMk cId="469565012" sldId="379"/>
            <ac:spMk id="40" creationId="{4BC70FD1-A328-41C2-AFD0-23A5B69E1F5B}"/>
          </ac:spMkLst>
        </pc:spChg>
        <pc:spChg chg="add del mod">
          <ac:chgData name="help desk" userId="076106f8-e622-4bba-bf8d-41b4b1aaf204" providerId="ADAL" clId="{80AC2810-E236-4248-9EB1-331994C812F1}" dt="2024-11-29T21:22:59.398" v="4488" actId="478"/>
          <ac:spMkLst>
            <pc:docMk/>
            <pc:sldMk cId="469565012" sldId="379"/>
            <ac:spMk id="41" creationId="{BFEA7C55-810F-4721-B0D9-096C521C6C6B}"/>
          </ac:spMkLst>
        </pc:spChg>
        <pc:spChg chg="add del mod">
          <ac:chgData name="help desk" userId="076106f8-e622-4bba-bf8d-41b4b1aaf204" providerId="ADAL" clId="{80AC2810-E236-4248-9EB1-331994C812F1}" dt="2024-11-29T21:22:59.398" v="4488" actId="478"/>
          <ac:spMkLst>
            <pc:docMk/>
            <pc:sldMk cId="469565012" sldId="379"/>
            <ac:spMk id="44" creationId="{5AC09790-7415-4544-B8F9-7714AD9F641F}"/>
          </ac:spMkLst>
        </pc:spChg>
        <pc:spChg chg="add del mod">
          <ac:chgData name="help desk" userId="076106f8-e622-4bba-bf8d-41b4b1aaf204" providerId="ADAL" clId="{80AC2810-E236-4248-9EB1-331994C812F1}" dt="2024-12-02T15:09:31.341" v="4913" actId="20577"/>
          <ac:spMkLst>
            <pc:docMk/>
            <pc:sldMk cId="469565012" sldId="379"/>
            <ac:spMk id="56" creationId="{843CEF6C-1D45-4291-987F-C9EDFB8C3952}"/>
          </ac:spMkLst>
        </pc:spChg>
        <pc:spChg chg="add del mod">
          <ac:chgData name="help desk" userId="076106f8-e622-4bba-bf8d-41b4b1aaf204" providerId="ADAL" clId="{80AC2810-E236-4248-9EB1-331994C812F1}" dt="2024-11-29T21:22:59.398" v="4488" actId="478"/>
          <ac:spMkLst>
            <pc:docMk/>
            <pc:sldMk cId="469565012" sldId="379"/>
            <ac:spMk id="62" creationId="{E01B895E-69A7-48DA-B04C-10C6E0CB722C}"/>
          </ac:spMkLst>
        </pc:spChg>
        <pc:spChg chg="del">
          <ac:chgData name="help desk" userId="076106f8-e622-4bba-bf8d-41b4b1aaf204" providerId="ADAL" clId="{80AC2810-E236-4248-9EB1-331994C812F1}" dt="2024-11-29T20:01:41.363" v="2800" actId="478"/>
          <ac:spMkLst>
            <pc:docMk/>
            <pc:sldMk cId="469565012" sldId="379"/>
            <ac:spMk id="65" creationId="{B7BC4524-8519-4D96-B897-EB97FD6A28BB}"/>
          </ac:spMkLst>
        </pc:spChg>
        <pc:cxnChg chg="del">
          <ac:chgData name="help desk" userId="076106f8-e622-4bba-bf8d-41b4b1aaf204" providerId="ADAL" clId="{80AC2810-E236-4248-9EB1-331994C812F1}" dt="2024-11-29T20:07:47.933" v="3115" actId="478"/>
          <ac:cxnSpMkLst>
            <pc:docMk/>
            <pc:sldMk cId="469565012" sldId="379"/>
            <ac:cxnSpMk id="13" creationId="{6D9C1C4D-75A8-4975-A018-F33F2A5C168A}"/>
          </ac:cxnSpMkLst>
        </pc:cxnChg>
        <pc:cxnChg chg="del">
          <ac:chgData name="help desk" userId="076106f8-e622-4bba-bf8d-41b4b1aaf204" providerId="ADAL" clId="{80AC2810-E236-4248-9EB1-331994C812F1}" dt="2024-11-29T20:07:47.933" v="3115" actId="478"/>
          <ac:cxnSpMkLst>
            <pc:docMk/>
            <pc:sldMk cId="469565012" sldId="379"/>
            <ac:cxnSpMk id="15" creationId="{E880C6B1-1A69-4C33-A31A-365570077BD3}"/>
          </ac:cxnSpMkLst>
        </pc:cxnChg>
        <pc:cxnChg chg="del">
          <ac:chgData name="help desk" userId="076106f8-e622-4bba-bf8d-41b4b1aaf204" providerId="ADAL" clId="{80AC2810-E236-4248-9EB1-331994C812F1}" dt="2024-11-29T20:07:47.933" v="3115" actId="478"/>
          <ac:cxnSpMkLst>
            <pc:docMk/>
            <pc:sldMk cId="469565012" sldId="379"/>
            <ac:cxnSpMk id="29" creationId="{12C5B458-5473-4E78-A049-2D78FA395878}"/>
          </ac:cxnSpMkLst>
        </pc:cxnChg>
        <pc:cxnChg chg="add del mod">
          <ac:chgData name="help desk" userId="076106f8-e622-4bba-bf8d-41b4b1aaf204" providerId="ADAL" clId="{80AC2810-E236-4248-9EB1-331994C812F1}" dt="2024-12-11T14:06:19.485" v="20896" actId="1038"/>
          <ac:cxnSpMkLst>
            <pc:docMk/>
            <pc:sldMk cId="469565012" sldId="379"/>
            <ac:cxnSpMk id="31" creationId="{ACD5F219-84E9-4096-9463-83C565E03602}"/>
          </ac:cxnSpMkLst>
        </pc:cxnChg>
        <pc:cxnChg chg="del">
          <ac:chgData name="help desk" userId="076106f8-e622-4bba-bf8d-41b4b1aaf204" providerId="ADAL" clId="{80AC2810-E236-4248-9EB1-331994C812F1}" dt="2024-11-29T20:06:11.202" v="2835" actId="478"/>
          <ac:cxnSpMkLst>
            <pc:docMk/>
            <pc:sldMk cId="469565012" sldId="379"/>
            <ac:cxnSpMk id="37" creationId="{FF5EA55D-2FA7-49A6-965F-5C1F7EDA2747}"/>
          </ac:cxnSpMkLst>
        </pc:cxnChg>
        <pc:cxnChg chg="add del mod">
          <ac:chgData name="help desk" userId="076106f8-e622-4bba-bf8d-41b4b1aaf204" providerId="ADAL" clId="{80AC2810-E236-4248-9EB1-331994C812F1}" dt="2024-11-29T21:22:59.398" v="4488" actId="478"/>
          <ac:cxnSpMkLst>
            <pc:docMk/>
            <pc:sldMk cId="469565012" sldId="379"/>
            <ac:cxnSpMk id="39" creationId="{A43BD998-8C96-41DD-B3A4-0864E431D2E0}"/>
          </ac:cxnSpMkLst>
        </pc:cxnChg>
        <pc:cxnChg chg="add del mod">
          <ac:chgData name="help desk" userId="076106f8-e622-4bba-bf8d-41b4b1aaf204" providerId="ADAL" clId="{80AC2810-E236-4248-9EB1-331994C812F1}" dt="2024-11-29T21:22:59.398" v="4488" actId="478"/>
          <ac:cxnSpMkLst>
            <pc:docMk/>
            <pc:sldMk cId="469565012" sldId="379"/>
            <ac:cxnSpMk id="43" creationId="{7D098B5A-B9C0-4D29-B012-8EF02C0547D5}"/>
          </ac:cxnSpMkLst>
        </pc:cxnChg>
        <pc:cxnChg chg="del">
          <ac:chgData name="help desk" userId="076106f8-e622-4bba-bf8d-41b4b1aaf204" providerId="ADAL" clId="{80AC2810-E236-4248-9EB1-331994C812F1}" dt="2024-11-29T20:01:39.210" v="2799" actId="478"/>
          <ac:cxnSpMkLst>
            <pc:docMk/>
            <pc:sldMk cId="469565012" sldId="379"/>
            <ac:cxnSpMk id="63" creationId="{A4E82684-C1DB-4719-8671-E1D7AC8BB98F}"/>
          </ac:cxnSpMkLst>
        </pc:cxnChg>
      </pc:sldChg>
      <pc:sldChg chg="addSp delSp modSp new mod ord modTransition addAnim delAnim modAnim">
        <pc:chgData name="help desk" userId="076106f8-e622-4bba-bf8d-41b4b1aaf204" providerId="ADAL" clId="{80AC2810-E236-4248-9EB1-331994C812F1}" dt="2024-12-11T14:08:06.877" v="20900"/>
        <pc:sldMkLst>
          <pc:docMk/>
          <pc:sldMk cId="2606004564" sldId="380"/>
        </pc:sldMkLst>
        <pc:spChg chg="del">
          <ac:chgData name="help desk" userId="076106f8-e622-4bba-bf8d-41b4b1aaf204" providerId="ADAL" clId="{80AC2810-E236-4248-9EB1-331994C812F1}" dt="2024-11-29T21:23:31.333" v="4491" actId="478"/>
          <ac:spMkLst>
            <pc:docMk/>
            <pc:sldMk cId="2606004564" sldId="380"/>
            <ac:spMk id="2" creationId="{69CB0EFF-9D3C-45C8-835E-A51B27766C53}"/>
          </ac:spMkLst>
        </pc:spChg>
        <pc:spChg chg="del">
          <ac:chgData name="help desk" userId="076106f8-e622-4bba-bf8d-41b4b1aaf204" providerId="ADAL" clId="{80AC2810-E236-4248-9EB1-331994C812F1}" dt="2024-11-29T21:23:31.333" v="4491" actId="478"/>
          <ac:spMkLst>
            <pc:docMk/>
            <pc:sldMk cId="2606004564" sldId="380"/>
            <ac:spMk id="3" creationId="{829C8559-AE1D-4772-A777-53C91D66B9DE}"/>
          </ac:spMkLst>
        </pc:spChg>
        <pc:spChg chg="del">
          <ac:chgData name="help desk" userId="076106f8-e622-4bba-bf8d-41b4b1aaf204" providerId="ADAL" clId="{80AC2810-E236-4248-9EB1-331994C812F1}" dt="2024-11-29T21:23:31.333" v="4491" actId="478"/>
          <ac:spMkLst>
            <pc:docMk/>
            <pc:sldMk cId="2606004564" sldId="380"/>
            <ac:spMk id="4" creationId="{30A3BD7A-37A5-428D-B4E5-3D6B49A7DE43}"/>
          </ac:spMkLst>
        </pc:spChg>
        <pc:spChg chg="add mod">
          <ac:chgData name="help desk" userId="076106f8-e622-4bba-bf8d-41b4b1aaf204" providerId="ADAL" clId="{80AC2810-E236-4248-9EB1-331994C812F1}" dt="2024-12-06T20:56:00.263" v="9545" actId="255"/>
          <ac:spMkLst>
            <pc:docMk/>
            <pc:sldMk cId="2606004564" sldId="380"/>
            <ac:spMk id="6" creationId="{89A68CAE-6042-4F3B-80D5-876516F67843}"/>
          </ac:spMkLst>
        </pc:spChg>
        <pc:spChg chg="add del mod">
          <ac:chgData name="help desk" userId="076106f8-e622-4bba-bf8d-41b4b1aaf204" providerId="ADAL" clId="{80AC2810-E236-4248-9EB1-331994C812F1}" dt="2024-11-29T22:09:52.194" v="4649" actId="478"/>
          <ac:spMkLst>
            <pc:docMk/>
            <pc:sldMk cId="2606004564" sldId="380"/>
            <ac:spMk id="9" creationId="{9F76B301-05FC-4B15-AD79-40159B447024}"/>
          </ac:spMkLst>
        </pc:spChg>
        <pc:spChg chg="add del mod ord">
          <ac:chgData name="help desk" userId="076106f8-e622-4bba-bf8d-41b4b1aaf204" providerId="ADAL" clId="{80AC2810-E236-4248-9EB1-331994C812F1}" dt="2024-12-06T14:53:10.304" v="8694" actId="1076"/>
          <ac:spMkLst>
            <pc:docMk/>
            <pc:sldMk cId="2606004564" sldId="380"/>
            <ac:spMk id="10" creationId="{3F791933-5936-46C6-AF94-6A2259689D2C}"/>
          </ac:spMkLst>
        </pc:spChg>
        <pc:spChg chg="add mod">
          <ac:chgData name="help desk" userId="076106f8-e622-4bba-bf8d-41b4b1aaf204" providerId="ADAL" clId="{80AC2810-E236-4248-9EB1-331994C812F1}" dt="2024-12-04T20:31:24.551" v="7980" actId="164"/>
          <ac:spMkLst>
            <pc:docMk/>
            <pc:sldMk cId="2606004564" sldId="380"/>
            <ac:spMk id="17" creationId="{98178552-D8B0-4F3F-ADFA-329E87CB0C09}"/>
          </ac:spMkLst>
        </pc:spChg>
        <pc:spChg chg="add del mod ord">
          <ac:chgData name="help desk" userId="076106f8-e622-4bba-bf8d-41b4b1aaf204" providerId="ADAL" clId="{80AC2810-E236-4248-9EB1-331994C812F1}" dt="2024-12-06T14:53:15.124" v="8695" actId="1076"/>
          <ac:spMkLst>
            <pc:docMk/>
            <pc:sldMk cId="2606004564" sldId="380"/>
            <ac:spMk id="18" creationId="{2536F883-21D6-47B3-8585-7AB2B8D0E401}"/>
          </ac:spMkLst>
        </pc:spChg>
        <pc:spChg chg="add del mod">
          <ac:chgData name="help desk" userId="076106f8-e622-4bba-bf8d-41b4b1aaf204" providerId="ADAL" clId="{80AC2810-E236-4248-9EB1-331994C812F1}" dt="2024-12-04T14:11:44.634" v="5288" actId="478"/>
          <ac:spMkLst>
            <pc:docMk/>
            <pc:sldMk cId="2606004564" sldId="380"/>
            <ac:spMk id="29" creationId="{049E2F75-7FE0-46ED-B1B8-2C633160B819}"/>
          </ac:spMkLst>
        </pc:spChg>
        <pc:spChg chg="add mod">
          <ac:chgData name="help desk" userId="076106f8-e622-4bba-bf8d-41b4b1aaf204" providerId="ADAL" clId="{80AC2810-E236-4248-9EB1-331994C812F1}" dt="2024-12-02T15:06:41.465" v="4905" actId="164"/>
          <ac:spMkLst>
            <pc:docMk/>
            <pc:sldMk cId="2606004564" sldId="380"/>
            <ac:spMk id="32" creationId="{FB018CF6-21A9-4BAC-BCD4-6E5B1631CDD1}"/>
          </ac:spMkLst>
        </pc:spChg>
        <pc:spChg chg="add del mod">
          <ac:chgData name="help desk" userId="076106f8-e622-4bba-bf8d-41b4b1aaf204" providerId="ADAL" clId="{80AC2810-E236-4248-9EB1-331994C812F1}" dt="2024-12-06T14:53:31.194" v="8696" actId="1076"/>
          <ac:spMkLst>
            <pc:docMk/>
            <pc:sldMk cId="2606004564" sldId="380"/>
            <ac:spMk id="34" creationId="{953CE7CA-8A4F-4E9E-BE7B-7CBC29E5ABDD}"/>
          </ac:spMkLst>
        </pc:spChg>
        <pc:spChg chg="add mod">
          <ac:chgData name="help desk" userId="076106f8-e622-4bba-bf8d-41b4b1aaf204" providerId="ADAL" clId="{80AC2810-E236-4248-9EB1-331994C812F1}" dt="2024-12-04T16:11:18.688" v="6173"/>
          <ac:spMkLst>
            <pc:docMk/>
            <pc:sldMk cId="2606004564" sldId="380"/>
            <ac:spMk id="45" creationId="{43AACB2B-A1D5-433A-9F75-87F1141EA0AF}"/>
          </ac:spMkLst>
        </pc:spChg>
        <pc:spChg chg="add mod">
          <ac:chgData name="help desk" userId="076106f8-e622-4bba-bf8d-41b4b1aaf204" providerId="ADAL" clId="{80AC2810-E236-4248-9EB1-331994C812F1}" dt="2024-12-04T16:11:18.688" v="6173"/>
          <ac:spMkLst>
            <pc:docMk/>
            <pc:sldMk cId="2606004564" sldId="380"/>
            <ac:spMk id="46" creationId="{5C0AE2CB-D42B-41A2-BE4C-B07599FD192A}"/>
          </ac:spMkLst>
        </pc:spChg>
        <pc:grpChg chg="add mod">
          <ac:chgData name="help desk" userId="076106f8-e622-4bba-bf8d-41b4b1aaf204" providerId="ADAL" clId="{80AC2810-E236-4248-9EB1-331994C812F1}" dt="2024-12-04T20:31:24.551" v="7980" actId="164"/>
          <ac:grpSpMkLst>
            <pc:docMk/>
            <pc:sldMk cId="2606004564" sldId="380"/>
            <ac:grpSpMk id="33" creationId="{E90729C3-74EE-4705-AC48-179885D49C6D}"/>
          </ac:grpSpMkLst>
        </pc:grpChg>
        <pc:grpChg chg="add mod">
          <ac:chgData name="help desk" userId="076106f8-e622-4bba-bf8d-41b4b1aaf204" providerId="ADAL" clId="{80AC2810-E236-4248-9EB1-331994C812F1}" dt="2024-12-04T20:31:24.551" v="7980" actId="164"/>
          <ac:grpSpMkLst>
            <pc:docMk/>
            <pc:sldMk cId="2606004564" sldId="380"/>
            <ac:grpSpMk id="47" creationId="{9A98F4D4-C9EF-4C3C-9DBC-1657F30A4FB2}"/>
          </ac:grpSpMkLst>
        </pc:grpChg>
        <pc:picChg chg="add del mod">
          <ac:chgData name="help desk" userId="076106f8-e622-4bba-bf8d-41b4b1aaf204" providerId="ADAL" clId="{80AC2810-E236-4248-9EB1-331994C812F1}" dt="2024-12-06T14:51:14.904" v="8663" actId="21"/>
          <ac:picMkLst>
            <pc:docMk/>
            <pc:sldMk cId="2606004564" sldId="380"/>
            <ac:picMk id="3" creationId="{63CA9AD0-BA1E-40CE-875E-8D2C52E02EFB}"/>
          </ac:picMkLst>
        </pc:picChg>
        <pc:picChg chg="add mod">
          <ac:chgData name="help desk" userId="076106f8-e622-4bba-bf8d-41b4b1aaf204" providerId="ADAL" clId="{80AC2810-E236-4248-9EB1-331994C812F1}" dt="2024-11-29T21:23:54.800" v="4493"/>
          <ac:picMkLst>
            <pc:docMk/>
            <pc:sldMk cId="2606004564" sldId="380"/>
            <ac:picMk id="5" creationId="{BF5F8AC5-B86D-4F1C-81D2-7ABD9E4E8315}"/>
          </ac:picMkLst>
        </pc:picChg>
        <pc:picChg chg="add del mod">
          <ac:chgData name="help desk" userId="076106f8-e622-4bba-bf8d-41b4b1aaf204" providerId="ADAL" clId="{80AC2810-E236-4248-9EB1-331994C812F1}" dt="2024-12-02T15:00:51.230" v="4803" actId="478"/>
          <ac:picMkLst>
            <pc:docMk/>
            <pc:sldMk cId="2606004564" sldId="380"/>
            <ac:picMk id="8" creationId="{297F131C-846C-40BF-9404-9E5AA7899617}"/>
          </ac:picMkLst>
        </pc:picChg>
        <pc:picChg chg="add del mod ord">
          <ac:chgData name="help desk" userId="076106f8-e622-4bba-bf8d-41b4b1aaf204" providerId="ADAL" clId="{80AC2810-E236-4248-9EB1-331994C812F1}" dt="2024-12-06T14:51:14.904" v="8663" actId="21"/>
          <ac:picMkLst>
            <pc:docMk/>
            <pc:sldMk cId="2606004564" sldId="380"/>
            <ac:picMk id="26" creationId="{86D0D17E-9C06-4E22-AB1E-588EF3187E79}"/>
          </ac:picMkLst>
        </pc:picChg>
        <pc:cxnChg chg="add del mod ord">
          <ac:chgData name="help desk" userId="076106f8-e622-4bba-bf8d-41b4b1aaf204" providerId="ADAL" clId="{80AC2810-E236-4248-9EB1-331994C812F1}" dt="2024-12-04T14:10:56.107" v="5283" actId="478"/>
          <ac:cxnSpMkLst>
            <pc:docMk/>
            <pc:sldMk cId="2606004564" sldId="380"/>
            <ac:cxnSpMk id="11" creationId="{C6DABBBA-3181-4C10-9982-F959A1117402}"/>
          </ac:cxnSpMkLst>
        </pc:cxnChg>
        <pc:cxnChg chg="add del mod">
          <ac:chgData name="help desk" userId="076106f8-e622-4bba-bf8d-41b4b1aaf204" providerId="ADAL" clId="{80AC2810-E236-4248-9EB1-331994C812F1}" dt="2024-12-04T20:32:05.156" v="7986" actId="478"/>
          <ac:cxnSpMkLst>
            <pc:docMk/>
            <pc:sldMk cId="2606004564" sldId="380"/>
            <ac:cxnSpMk id="19" creationId="{E2A23962-AFAF-4691-8412-25AA84A041AC}"/>
          </ac:cxnSpMkLst>
        </pc:cxnChg>
        <pc:cxnChg chg="add mod ord">
          <ac:chgData name="help desk" userId="076106f8-e622-4bba-bf8d-41b4b1aaf204" providerId="ADAL" clId="{80AC2810-E236-4248-9EB1-331994C812F1}" dt="2024-12-02T15:06:41.465" v="4905" actId="164"/>
          <ac:cxnSpMkLst>
            <pc:docMk/>
            <pc:sldMk cId="2606004564" sldId="380"/>
            <ac:cxnSpMk id="31" creationId="{A371E437-645D-4D49-BD26-3D584D8D26D5}"/>
          </ac:cxnSpMkLst>
        </pc:cxnChg>
        <pc:cxnChg chg="add del mod">
          <ac:chgData name="help desk" userId="076106f8-e622-4bba-bf8d-41b4b1aaf204" providerId="ADAL" clId="{80AC2810-E236-4248-9EB1-331994C812F1}" dt="2024-12-04T14:50:21.230" v="5390" actId="478"/>
          <ac:cxnSpMkLst>
            <pc:docMk/>
            <pc:sldMk cId="2606004564" sldId="380"/>
            <ac:cxnSpMk id="38" creationId="{B5E1001E-6C21-4092-8FE1-C2058CC033FF}"/>
          </ac:cxnSpMkLst>
        </pc:cxnChg>
      </pc:sldChg>
      <pc:sldChg chg="del">
        <pc:chgData name="help desk" userId="076106f8-e622-4bba-bf8d-41b4b1aaf204" providerId="ADAL" clId="{80AC2810-E236-4248-9EB1-331994C812F1}" dt="2024-11-29T16:02:02.656" v="30" actId="47"/>
        <pc:sldMkLst>
          <pc:docMk/>
          <pc:sldMk cId="3320919056" sldId="380"/>
        </pc:sldMkLst>
      </pc:sldChg>
      <pc:sldChg chg="addSp delSp modSp add mod modTransition modAnim">
        <pc:chgData name="help desk" userId="076106f8-e622-4bba-bf8d-41b4b1aaf204" providerId="ADAL" clId="{80AC2810-E236-4248-9EB1-331994C812F1}" dt="2024-12-11T14:57:47.099" v="21312"/>
        <pc:sldMkLst>
          <pc:docMk/>
          <pc:sldMk cId="756090708" sldId="381"/>
        </pc:sldMkLst>
        <pc:spChg chg="del">
          <ac:chgData name="help desk" userId="076106f8-e622-4bba-bf8d-41b4b1aaf204" providerId="ADAL" clId="{80AC2810-E236-4248-9EB1-331994C812F1}" dt="2024-12-06T20:57:53.464" v="9561" actId="478"/>
          <ac:spMkLst>
            <pc:docMk/>
            <pc:sldMk cId="756090708" sldId="381"/>
            <ac:spMk id="6" creationId="{89A68CAE-6042-4F3B-80D5-876516F67843}"/>
          </ac:spMkLst>
        </pc:spChg>
        <pc:spChg chg="mod ord">
          <ac:chgData name="help desk" userId="076106f8-e622-4bba-bf8d-41b4b1aaf204" providerId="ADAL" clId="{80AC2810-E236-4248-9EB1-331994C812F1}" dt="2024-12-09T14:51:35.976" v="9599" actId="1035"/>
          <ac:spMkLst>
            <pc:docMk/>
            <pc:sldMk cId="756090708" sldId="381"/>
            <ac:spMk id="10" creationId="{3F791933-5936-46C6-AF94-6A2259689D2C}"/>
          </ac:spMkLst>
        </pc:spChg>
        <pc:spChg chg="add mod">
          <ac:chgData name="help desk" userId="076106f8-e622-4bba-bf8d-41b4b1aaf204" providerId="ADAL" clId="{80AC2810-E236-4248-9EB1-331994C812F1}" dt="2024-12-06T15:16:20.192" v="8856" actId="1076"/>
          <ac:spMkLst>
            <pc:docMk/>
            <pc:sldMk cId="756090708" sldId="381"/>
            <ac:spMk id="13" creationId="{501E3C4B-E1E0-4C8B-9CFB-1FC0FDDB6F6F}"/>
          </ac:spMkLst>
        </pc:spChg>
        <pc:spChg chg="add del">
          <ac:chgData name="help desk" userId="076106f8-e622-4bba-bf8d-41b4b1aaf204" providerId="ADAL" clId="{80AC2810-E236-4248-9EB1-331994C812F1}" dt="2024-12-06T15:38:14.977" v="8867" actId="22"/>
          <ac:spMkLst>
            <pc:docMk/>
            <pc:sldMk cId="756090708" sldId="381"/>
            <ac:spMk id="15" creationId="{587EDF08-BF1C-4489-82A9-12AEB7BFC822}"/>
          </ac:spMkLst>
        </pc:spChg>
        <pc:spChg chg="del">
          <ac:chgData name="help desk" userId="076106f8-e622-4bba-bf8d-41b4b1aaf204" providerId="ADAL" clId="{80AC2810-E236-4248-9EB1-331994C812F1}" dt="2024-12-04T21:22:54.642" v="8346" actId="478"/>
          <ac:spMkLst>
            <pc:docMk/>
            <pc:sldMk cId="756090708" sldId="381"/>
            <ac:spMk id="17" creationId="{98178552-D8B0-4F3F-ADFA-329E87CB0C09}"/>
          </ac:spMkLst>
        </pc:spChg>
        <pc:spChg chg="del mod">
          <ac:chgData name="help desk" userId="076106f8-e622-4bba-bf8d-41b4b1aaf204" providerId="ADAL" clId="{80AC2810-E236-4248-9EB1-331994C812F1}" dt="2024-12-06T17:05:16.993" v="8904" actId="478"/>
          <ac:spMkLst>
            <pc:docMk/>
            <pc:sldMk cId="756090708" sldId="381"/>
            <ac:spMk id="18" creationId="{2536F883-21D6-47B3-8585-7AB2B8D0E401}"/>
          </ac:spMkLst>
        </pc:spChg>
        <pc:spChg chg="add mod">
          <ac:chgData name="help desk" userId="076106f8-e622-4bba-bf8d-41b4b1aaf204" providerId="ADAL" clId="{80AC2810-E236-4248-9EB1-331994C812F1}" dt="2024-12-04T16:11:29.287" v="6177"/>
          <ac:spMkLst>
            <pc:docMk/>
            <pc:sldMk cId="756090708" sldId="381"/>
            <ac:spMk id="20" creationId="{7F68478C-F85D-4577-9901-90502C8EC060}"/>
          </ac:spMkLst>
        </pc:spChg>
        <pc:spChg chg="add mod">
          <ac:chgData name="help desk" userId="076106f8-e622-4bba-bf8d-41b4b1aaf204" providerId="ADAL" clId="{80AC2810-E236-4248-9EB1-331994C812F1}" dt="2024-12-04T16:11:29.287" v="6177"/>
          <ac:spMkLst>
            <pc:docMk/>
            <pc:sldMk cId="756090708" sldId="381"/>
            <ac:spMk id="21" creationId="{CDD2EFBB-DF30-4990-8409-3420D502220E}"/>
          </ac:spMkLst>
        </pc:spChg>
        <pc:spChg chg="add mod">
          <ac:chgData name="help desk" userId="076106f8-e622-4bba-bf8d-41b4b1aaf204" providerId="ADAL" clId="{80AC2810-E236-4248-9EB1-331994C812F1}" dt="2024-12-06T17:39:01.488" v="9272" actId="1035"/>
          <ac:spMkLst>
            <pc:docMk/>
            <pc:sldMk cId="756090708" sldId="381"/>
            <ac:spMk id="22" creationId="{53FBDC57-87F5-4E21-BBD2-F855A4F5C717}"/>
          </ac:spMkLst>
        </pc:spChg>
        <pc:spChg chg="add mod">
          <ac:chgData name="help desk" userId="076106f8-e622-4bba-bf8d-41b4b1aaf204" providerId="ADAL" clId="{80AC2810-E236-4248-9EB1-331994C812F1}" dt="2024-12-06T19:22:05.757" v="9398" actId="1076"/>
          <ac:spMkLst>
            <pc:docMk/>
            <pc:sldMk cId="756090708" sldId="381"/>
            <ac:spMk id="23" creationId="{70C712CB-3204-4E8E-B39B-60504D74F3BD}"/>
          </ac:spMkLst>
        </pc:spChg>
        <pc:spChg chg="add mod">
          <ac:chgData name="help desk" userId="076106f8-e622-4bba-bf8d-41b4b1aaf204" providerId="ADAL" clId="{80AC2810-E236-4248-9EB1-331994C812F1}" dt="2024-12-06T20:57:53.909" v="9562"/>
          <ac:spMkLst>
            <pc:docMk/>
            <pc:sldMk cId="756090708" sldId="381"/>
            <ac:spMk id="24" creationId="{A9942CBB-FE6B-4D88-B797-0843D621DED9}"/>
          </ac:spMkLst>
        </pc:spChg>
        <pc:spChg chg="del mod">
          <ac:chgData name="help desk" userId="076106f8-e622-4bba-bf8d-41b4b1aaf204" providerId="ADAL" clId="{80AC2810-E236-4248-9EB1-331994C812F1}" dt="2024-12-06T17:05:06.543" v="8902" actId="478"/>
          <ac:spMkLst>
            <pc:docMk/>
            <pc:sldMk cId="756090708" sldId="381"/>
            <ac:spMk id="29" creationId="{049E2F75-7FE0-46ED-B1B8-2C633160B819}"/>
          </ac:spMkLst>
        </pc:spChg>
        <pc:spChg chg="del mod">
          <ac:chgData name="help desk" userId="076106f8-e622-4bba-bf8d-41b4b1aaf204" providerId="ADAL" clId="{80AC2810-E236-4248-9EB1-331994C812F1}" dt="2024-12-06T15:15:51.530" v="8815" actId="478"/>
          <ac:spMkLst>
            <pc:docMk/>
            <pc:sldMk cId="756090708" sldId="381"/>
            <ac:spMk id="34" creationId="{953CE7CA-8A4F-4E9E-BE7B-7CBC29E5ABDD}"/>
          </ac:spMkLst>
        </pc:spChg>
        <pc:grpChg chg="del">
          <ac:chgData name="help desk" userId="076106f8-e622-4bba-bf8d-41b4b1aaf204" providerId="ADAL" clId="{80AC2810-E236-4248-9EB1-331994C812F1}" dt="2024-12-04T21:22:57.828" v="8347" actId="478"/>
          <ac:grpSpMkLst>
            <pc:docMk/>
            <pc:sldMk cId="756090708" sldId="381"/>
            <ac:grpSpMk id="33" creationId="{E90729C3-74EE-4705-AC48-179885D49C6D}"/>
          </ac:grpSpMkLst>
        </pc:grpChg>
        <pc:graphicFrameChg chg="add del mod">
          <ac:chgData name="help desk" userId="076106f8-e622-4bba-bf8d-41b4b1aaf204" providerId="ADAL" clId="{80AC2810-E236-4248-9EB1-331994C812F1}" dt="2024-12-06T17:21:59.254" v="9123" actId="478"/>
          <ac:graphicFrameMkLst>
            <pc:docMk/>
            <pc:sldMk cId="756090708" sldId="381"/>
            <ac:graphicFrameMk id="16" creationId="{08BA6C47-E228-4B6F-B086-976C7AE80929}"/>
          </ac:graphicFrameMkLst>
        </pc:graphicFrameChg>
        <pc:graphicFrameChg chg="add mod">
          <ac:chgData name="help desk" userId="076106f8-e622-4bba-bf8d-41b4b1aaf204" providerId="ADAL" clId="{80AC2810-E236-4248-9EB1-331994C812F1}" dt="2024-12-06T17:38:48.097" v="9260" actId="1035"/>
          <ac:graphicFrameMkLst>
            <pc:docMk/>
            <pc:sldMk cId="756090708" sldId="381"/>
            <ac:graphicFrameMk id="17" creationId="{08BA6C47-E228-4B6F-B086-976C7AE80929}"/>
          </ac:graphicFrameMkLst>
        </pc:graphicFrameChg>
        <pc:picChg chg="add del mod">
          <ac:chgData name="help desk" userId="076106f8-e622-4bba-bf8d-41b4b1aaf204" providerId="ADAL" clId="{80AC2810-E236-4248-9EB1-331994C812F1}" dt="2024-12-06T17:04:22.597" v="8896" actId="478"/>
          <ac:picMkLst>
            <pc:docMk/>
            <pc:sldMk cId="756090708" sldId="381"/>
            <ac:picMk id="7" creationId="{ABC458B0-D9C5-4861-A9D1-81D4F35E9D36}"/>
          </ac:picMkLst>
        </pc:picChg>
        <pc:picChg chg="del">
          <ac:chgData name="help desk" userId="076106f8-e622-4bba-bf8d-41b4b1aaf204" providerId="ADAL" clId="{80AC2810-E236-4248-9EB1-331994C812F1}" dt="2024-12-03T14:06:21.184" v="5063" actId="478"/>
          <ac:picMkLst>
            <pc:docMk/>
            <pc:sldMk cId="756090708" sldId="381"/>
            <ac:picMk id="26" creationId="{86D0D17E-9C06-4E22-AB1E-588EF3187E79}"/>
          </ac:picMkLst>
        </pc:picChg>
        <pc:cxnChg chg="del mod">
          <ac:chgData name="help desk" userId="076106f8-e622-4bba-bf8d-41b4b1aaf204" providerId="ADAL" clId="{80AC2810-E236-4248-9EB1-331994C812F1}" dt="2024-12-06T15:16:46.819" v="8860" actId="478"/>
          <ac:cxnSpMkLst>
            <pc:docMk/>
            <pc:sldMk cId="756090708" sldId="381"/>
            <ac:cxnSpMk id="11" creationId="{C6DABBBA-3181-4C10-9982-F959A1117402}"/>
          </ac:cxnSpMkLst>
        </pc:cxnChg>
        <pc:cxnChg chg="del mod">
          <ac:chgData name="help desk" userId="076106f8-e622-4bba-bf8d-41b4b1aaf204" providerId="ADAL" clId="{80AC2810-E236-4248-9EB1-331994C812F1}" dt="2024-12-06T17:05:22.832" v="8906" actId="478"/>
          <ac:cxnSpMkLst>
            <pc:docMk/>
            <pc:sldMk cId="756090708" sldId="381"/>
            <ac:cxnSpMk id="19" creationId="{E2A23962-AFAF-4691-8412-25AA84A041AC}"/>
          </ac:cxnSpMkLst>
        </pc:cxnChg>
      </pc:sldChg>
      <pc:sldChg chg="del">
        <pc:chgData name="help desk" userId="076106f8-e622-4bba-bf8d-41b4b1aaf204" providerId="ADAL" clId="{80AC2810-E236-4248-9EB1-331994C812F1}" dt="2024-11-29T16:02:02.656" v="30" actId="47"/>
        <pc:sldMkLst>
          <pc:docMk/>
          <pc:sldMk cId="1520329860" sldId="381"/>
        </pc:sldMkLst>
      </pc:sldChg>
      <pc:sldChg chg="addSp delSp modSp add mod modTransition delAnim modAnim">
        <pc:chgData name="help desk" userId="076106f8-e622-4bba-bf8d-41b4b1aaf204" providerId="ADAL" clId="{80AC2810-E236-4248-9EB1-331994C812F1}" dt="2024-12-13T19:27:18.488" v="28222" actId="113"/>
        <pc:sldMkLst>
          <pc:docMk/>
          <pc:sldMk cId="2313956348" sldId="382"/>
        </pc:sldMkLst>
        <pc:spChg chg="del mod">
          <ac:chgData name="help desk" userId="076106f8-e622-4bba-bf8d-41b4b1aaf204" providerId="ADAL" clId="{80AC2810-E236-4248-9EB1-331994C812F1}" dt="2024-12-06T20:57:47.798" v="9559" actId="478"/>
          <ac:spMkLst>
            <pc:docMk/>
            <pc:sldMk cId="2313956348" sldId="382"/>
            <ac:spMk id="6" creationId="{89A68CAE-6042-4F3B-80D5-876516F67843}"/>
          </ac:spMkLst>
        </pc:spChg>
        <pc:spChg chg="mod">
          <ac:chgData name="help desk" userId="076106f8-e622-4bba-bf8d-41b4b1aaf204" providerId="ADAL" clId="{80AC2810-E236-4248-9EB1-331994C812F1}" dt="2024-12-04T20:50:12.039" v="8063" actId="20577"/>
          <ac:spMkLst>
            <pc:docMk/>
            <pc:sldMk cId="2313956348" sldId="382"/>
            <ac:spMk id="10" creationId="{3F791933-5936-46C6-AF94-6A2259689D2C}"/>
          </ac:spMkLst>
        </pc:spChg>
        <pc:spChg chg="add mod">
          <ac:chgData name="help desk" userId="076106f8-e622-4bba-bf8d-41b4b1aaf204" providerId="ADAL" clId="{80AC2810-E236-4248-9EB1-331994C812F1}" dt="2024-12-11T14:19:53.813" v="21166" actId="20577"/>
          <ac:spMkLst>
            <pc:docMk/>
            <pc:sldMk cId="2313956348" sldId="382"/>
            <ac:spMk id="13" creationId="{FF97D2EF-F640-41BC-A548-B1FA0388BDCA}"/>
          </ac:spMkLst>
        </pc:spChg>
        <pc:spChg chg="add mod">
          <ac:chgData name="help desk" userId="076106f8-e622-4bba-bf8d-41b4b1aaf204" providerId="ADAL" clId="{80AC2810-E236-4248-9EB1-331994C812F1}" dt="2024-12-06T20:57:48.268" v="9560"/>
          <ac:spMkLst>
            <pc:docMk/>
            <pc:sldMk cId="2313956348" sldId="382"/>
            <ac:spMk id="14" creationId="{DCD68C8D-1F8D-40AD-8A6B-6D58B085DF03}"/>
          </ac:spMkLst>
        </pc:spChg>
        <pc:spChg chg="del mod ord topLvl">
          <ac:chgData name="help desk" userId="076106f8-e622-4bba-bf8d-41b4b1aaf204" providerId="ADAL" clId="{80AC2810-E236-4248-9EB1-331994C812F1}" dt="2024-12-03T21:43:35.495" v="5199" actId="478"/>
          <ac:spMkLst>
            <pc:docMk/>
            <pc:sldMk cId="2313956348" sldId="382"/>
            <ac:spMk id="17" creationId="{98178552-D8B0-4F3F-ADFA-329E87CB0C09}"/>
          </ac:spMkLst>
        </pc:spChg>
        <pc:spChg chg="del">
          <ac:chgData name="help desk" userId="076106f8-e622-4bba-bf8d-41b4b1aaf204" providerId="ADAL" clId="{80AC2810-E236-4248-9EB1-331994C812F1}" dt="2024-12-03T14:15:23.121" v="5073" actId="478"/>
          <ac:spMkLst>
            <pc:docMk/>
            <pc:sldMk cId="2313956348" sldId="382"/>
            <ac:spMk id="18" creationId="{2536F883-21D6-47B3-8585-7AB2B8D0E401}"/>
          </ac:spMkLst>
        </pc:spChg>
        <pc:spChg chg="add mod">
          <ac:chgData name="help desk" userId="076106f8-e622-4bba-bf8d-41b4b1aaf204" providerId="ADAL" clId="{80AC2810-E236-4248-9EB1-331994C812F1}" dt="2024-12-04T16:11:27.021" v="6176"/>
          <ac:spMkLst>
            <pc:docMk/>
            <pc:sldMk cId="2313956348" sldId="382"/>
            <ac:spMk id="28" creationId="{A522B922-E4EB-46EC-958C-C75E543DFC33}"/>
          </ac:spMkLst>
        </pc:spChg>
        <pc:spChg chg="del">
          <ac:chgData name="help desk" userId="076106f8-e622-4bba-bf8d-41b4b1aaf204" providerId="ADAL" clId="{80AC2810-E236-4248-9EB1-331994C812F1}" dt="2024-12-03T14:15:29.168" v="5076" actId="478"/>
          <ac:spMkLst>
            <pc:docMk/>
            <pc:sldMk cId="2313956348" sldId="382"/>
            <ac:spMk id="29" creationId="{049E2F75-7FE0-46ED-B1B8-2C633160B819}"/>
          </ac:spMkLst>
        </pc:spChg>
        <pc:spChg chg="add mod">
          <ac:chgData name="help desk" userId="076106f8-e622-4bba-bf8d-41b4b1aaf204" providerId="ADAL" clId="{80AC2810-E236-4248-9EB1-331994C812F1}" dt="2024-12-04T16:11:27.021" v="6176"/>
          <ac:spMkLst>
            <pc:docMk/>
            <pc:sldMk cId="2313956348" sldId="382"/>
            <ac:spMk id="30" creationId="{4CDB35ED-55A9-4C71-8B7D-D4C149FB9E0D}"/>
          </ac:spMkLst>
        </pc:spChg>
        <pc:spChg chg="del topLvl">
          <ac:chgData name="help desk" userId="076106f8-e622-4bba-bf8d-41b4b1aaf204" providerId="ADAL" clId="{80AC2810-E236-4248-9EB1-331994C812F1}" dt="2024-12-03T14:15:15.605" v="5071" actId="478"/>
          <ac:spMkLst>
            <pc:docMk/>
            <pc:sldMk cId="2313956348" sldId="382"/>
            <ac:spMk id="32" creationId="{FB018CF6-21A9-4BAC-BCD4-6E5B1631CDD1}"/>
          </ac:spMkLst>
        </pc:spChg>
        <pc:spChg chg="mod">
          <ac:chgData name="help desk" userId="076106f8-e622-4bba-bf8d-41b4b1aaf204" providerId="ADAL" clId="{80AC2810-E236-4248-9EB1-331994C812F1}" dt="2024-12-06T14:33:44.972" v="8521" actId="20577"/>
          <ac:spMkLst>
            <pc:docMk/>
            <pc:sldMk cId="2313956348" sldId="382"/>
            <ac:spMk id="34" creationId="{953CE7CA-8A4F-4E9E-BE7B-7CBC29E5ABDD}"/>
          </ac:spMkLst>
        </pc:spChg>
        <pc:spChg chg="add mod">
          <ac:chgData name="help desk" userId="076106f8-e622-4bba-bf8d-41b4b1aaf204" providerId="ADAL" clId="{80AC2810-E236-4248-9EB1-331994C812F1}" dt="2024-12-06T20:48:39.818" v="9435" actId="20577"/>
          <ac:spMkLst>
            <pc:docMk/>
            <pc:sldMk cId="2313956348" sldId="382"/>
            <ac:spMk id="35" creationId="{A4AFF147-4808-45EF-A637-0B1606D7CAF3}"/>
          </ac:spMkLst>
        </pc:spChg>
        <pc:spChg chg="add mod">
          <ac:chgData name="help desk" userId="076106f8-e622-4bba-bf8d-41b4b1aaf204" providerId="ADAL" clId="{80AC2810-E236-4248-9EB1-331994C812F1}" dt="2024-12-04T20:56:57.988" v="8220" actId="14100"/>
          <ac:spMkLst>
            <pc:docMk/>
            <pc:sldMk cId="2313956348" sldId="382"/>
            <ac:spMk id="36" creationId="{7A1DA1C7-B2F9-43D5-9049-98BB24173845}"/>
          </ac:spMkLst>
        </pc:spChg>
        <pc:spChg chg="add mod">
          <ac:chgData name="help desk" userId="076106f8-e622-4bba-bf8d-41b4b1aaf204" providerId="ADAL" clId="{80AC2810-E236-4248-9EB1-331994C812F1}" dt="2024-12-13T19:27:18.488" v="28222" actId="113"/>
          <ac:spMkLst>
            <pc:docMk/>
            <pc:sldMk cId="2313956348" sldId="382"/>
            <ac:spMk id="37" creationId="{ADA1E912-06C6-4412-9820-D0C3E440F4FD}"/>
          </ac:spMkLst>
        </pc:spChg>
        <pc:grpChg chg="add del mod">
          <ac:chgData name="help desk" userId="076106f8-e622-4bba-bf8d-41b4b1aaf204" providerId="ADAL" clId="{80AC2810-E236-4248-9EB1-331994C812F1}" dt="2024-12-03T21:43:35.495" v="5199" actId="478"/>
          <ac:grpSpMkLst>
            <pc:docMk/>
            <pc:sldMk cId="2313956348" sldId="382"/>
            <ac:grpSpMk id="4" creationId="{161FB3AC-1C98-47E3-8CC6-63B302279860}"/>
          </ac:grpSpMkLst>
        </pc:grpChg>
        <pc:grpChg chg="del">
          <ac:chgData name="help desk" userId="076106f8-e622-4bba-bf8d-41b4b1aaf204" providerId="ADAL" clId="{80AC2810-E236-4248-9EB1-331994C812F1}" dt="2024-12-03T14:15:15.605" v="5071" actId="478"/>
          <ac:grpSpMkLst>
            <pc:docMk/>
            <pc:sldMk cId="2313956348" sldId="382"/>
            <ac:grpSpMk id="33" creationId="{E90729C3-74EE-4705-AC48-179885D49C6D}"/>
          </ac:grpSpMkLst>
        </pc:grpChg>
        <pc:graphicFrameChg chg="add del mod">
          <ac:chgData name="help desk" userId="076106f8-e622-4bba-bf8d-41b4b1aaf204" providerId="ADAL" clId="{80AC2810-E236-4248-9EB1-331994C812F1}" dt="2024-12-03T21:10:54.752" v="5085"/>
          <ac:graphicFrameMkLst>
            <pc:docMk/>
            <pc:sldMk cId="2313956348" sldId="382"/>
            <ac:graphicFrameMk id="2" creationId="{4B2DC172-312B-4411-A5E8-DED89CF51214}"/>
          </ac:graphicFrameMkLst>
        </pc:graphicFrameChg>
        <pc:graphicFrameChg chg="add mod topLvl">
          <ac:chgData name="help desk" userId="076106f8-e622-4bba-bf8d-41b4b1aaf204" providerId="ADAL" clId="{80AC2810-E236-4248-9EB1-331994C812F1}" dt="2024-12-09T14:39:26.694" v="9584"/>
          <ac:graphicFrameMkLst>
            <pc:docMk/>
            <pc:sldMk cId="2313956348" sldId="382"/>
            <ac:graphicFrameMk id="3" creationId="{94B86732-325D-4F42-B584-5669AF31B282}"/>
          </ac:graphicFrameMkLst>
        </pc:graphicFrameChg>
        <pc:graphicFrameChg chg="add del mod">
          <ac:chgData name="help desk" userId="076106f8-e622-4bba-bf8d-41b4b1aaf204" providerId="ADAL" clId="{80AC2810-E236-4248-9EB1-331994C812F1}" dt="2024-12-04T20:50:19.648" v="8065"/>
          <ac:graphicFrameMkLst>
            <pc:docMk/>
            <pc:sldMk cId="2313956348" sldId="382"/>
            <ac:graphicFrameMk id="22" creationId="{4E352BA8-A85F-482F-8265-B80DEC0D27A2}"/>
          </ac:graphicFrameMkLst>
        </pc:graphicFrameChg>
        <pc:picChg chg="del">
          <ac:chgData name="help desk" userId="076106f8-e622-4bba-bf8d-41b4b1aaf204" providerId="ADAL" clId="{80AC2810-E236-4248-9EB1-331994C812F1}" dt="2024-12-03T14:15:27.139" v="5075" actId="478"/>
          <ac:picMkLst>
            <pc:docMk/>
            <pc:sldMk cId="2313956348" sldId="382"/>
            <ac:picMk id="26" creationId="{86D0D17E-9C06-4E22-AB1E-588EF3187E79}"/>
          </ac:picMkLst>
        </pc:picChg>
        <pc:cxnChg chg="add del mod ord">
          <ac:chgData name="help desk" userId="076106f8-e622-4bba-bf8d-41b4b1aaf204" providerId="ADAL" clId="{80AC2810-E236-4248-9EB1-331994C812F1}" dt="2024-12-04T20:55:35.236" v="8185" actId="14100"/>
          <ac:cxnSpMkLst>
            <pc:docMk/>
            <pc:sldMk cId="2313956348" sldId="382"/>
            <ac:cxnSpMk id="11" creationId="{C6DABBBA-3181-4C10-9982-F959A1117402}"/>
          </ac:cxnSpMkLst>
        </pc:cxnChg>
        <pc:cxnChg chg="del mod">
          <ac:chgData name="help desk" userId="076106f8-e622-4bba-bf8d-41b4b1aaf204" providerId="ADAL" clId="{80AC2810-E236-4248-9EB1-331994C812F1}" dt="2024-12-03T14:15:23.121" v="5073" actId="478"/>
          <ac:cxnSpMkLst>
            <pc:docMk/>
            <pc:sldMk cId="2313956348" sldId="382"/>
            <ac:cxnSpMk id="19" creationId="{E2A23962-AFAF-4691-8412-25AA84A041AC}"/>
          </ac:cxnSpMkLst>
        </pc:cxnChg>
        <pc:cxnChg chg="del topLvl">
          <ac:chgData name="help desk" userId="076106f8-e622-4bba-bf8d-41b4b1aaf204" providerId="ADAL" clId="{80AC2810-E236-4248-9EB1-331994C812F1}" dt="2024-12-03T14:15:18.599" v="5072" actId="478"/>
          <ac:cxnSpMkLst>
            <pc:docMk/>
            <pc:sldMk cId="2313956348" sldId="382"/>
            <ac:cxnSpMk id="31" creationId="{A371E437-645D-4D49-BD26-3D584D8D26D5}"/>
          </ac:cxnSpMkLst>
        </pc:cxnChg>
      </pc:sldChg>
      <pc:sldChg chg="addSp delSp modSp add mod modTransition delAnim modAnim">
        <pc:chgData name="help desk" userId="076106f8-e622-4bba-bf8d-41b4b1aaf204" providerId="ADAL" clId="{80AC2810-E236-4248-9EB1-331994C812F1}" dt="2024-12-09T15:43:47.862" v="10979"/>
        <pc:sldMkLst>
          <pc:docMk/>
          <pc:sldMk cId="579330525" sldId="383"/>
        </pc:sldMkLst>
        <pc:spChg chg="add del mod">
          <ac:chgData name="help desk" userId="076106f8-e622-4bba-bf8d-41b4b1aaf204" providerId="ADAL" clId="{80AC2810-E236-4248-9EB1-331994C812F1}" dt="2024-12-04T15:34:01.862" v="5520" actId="478"/>
          <ac:spMkLst>
            <pc:docMk/>
            <pc:sldMk cId="579330525" sldId="383"/>
            <ac:spMk id="2" creationId="{99884FC7-4948-4DD8-BD09-ED2A6E0F31B2}"/>
          </ac:spMkLst>
        </pc:spChg>
        <pc:spChg chg="del mod">
          <ac:chgData name="help desk" userId="076106f8-e622-4bba-bf8d-41b4b1aaf204" providerId="ADAL" clId="{80AC2810-E236-4248-9EB1-331994C812F1}" dt="2024-12-06T15:59:46.862" v="8868" actId="478"/>
          <ac:spMkLst>
            <pc:docMk/>
            <pc:sldMk cId="579330525" sldId="383"/>
            <ac:spMk id="6" creationId="{89A68CAE-6042-4F3B-80D5-876516F67843}"/>
          </ac:spMkLst>
        </pc:spChg>
        <pc:spChg chg="add del mod">
          <ac:chgData name="help desk" userId="076106f8-e622-4bba-bf8d-41b4b1aaf204" providerId="ADAL" clId="{80AC2810-E236-4248-9EB1-331994C812F1}" dt="2024-12-04T16:32:25.412" v="6211" actId="478"/>
          <ac:spMkLst>
            <pc:docMk/>
            <pc:sldMk cId="579330525" sldId="383"/>
            <ac:spMk id="9" creationId="{BA7AF5B7-B9F1-48B8-BA3E-585739EEDB2F}"/>
          </ac:spMkLst>
        </pc:spChg>
        <pc:spChg chg="del">
          <ac:chgData name="help desk" userId="076106f8-e622-4bba-bf8d-41b4b1aaf204" providerId="ADAL" clId="{80AC2810-E236-4248-9EB1-331994C812F1}" dt="2024-12-04T14:13:28.475" v="5317" actId="478"/>
          <ac:spMkLst>
            <pc:docMk/>
            <pc:sldMk cId="579330525" sldId="383"/>
            <ac:spMk id="10" creationId="{3F791933-5936-46C6-AF94-6A2259689D2C}"/>
          </ac:spMkLst>
        </pc:spChg>
        <pc:spChg chg="add del mod">
          <ac:chgData name="help desk" userId="076106f8-e622-4bba-bf8d-41b4b1aaf204" providerId="ADAL" clId="{80AC2810-E236-4248-9EB1-331994C812F1}" dt="2024-12-04T16:32:25.412" v="6211" actId="478"/>
          <ac:spMkLst>
            <pc:docMk/>
            <pc:sldMk cId="579330525" sldId="383"/>
            <ac:spMk id="12" creationId="{16F59531-B764-4FC3-8E8B-5C88BBA944C8}"/>
          </ac:spMkLst>
        </pc:spChg>
        <pc:spChg chg="add mod">
          <ac:chgData name="help desk" userId="076106f8-e622-4bba-bf8d-41b4b1aaf204" providerId="ADAL" clId="{80AC2810-E236-4248-9EB1-331994C812F1}" dt="2024-12-04T16:18:54.239" v="6199" actId="14100"/>
          <ac:spMkLst>
            <pc:docMk/>
            <pc:sldMk cId="579330525" sldId="383"/>
            <ac:spMk id="15" creationId="{631B8D94-667F-4B34-922D-303BF8E7EF1C}"/>
          </ac:spMkLst>
        </pc:spChg>
        <pc:spChg chg="del mod">
          <ac:chgData name="help desk" userId="076106f8-e622-4bba-bf8d-41b4b1aaf204" providerId="ADAL" clId="{80AC2810-E236-4248-9EB1-331994C812F1}" dt="2024-12-04T15:33:38.890" v="5510" actId="478"/>
          <ac:spMkLst>
            <pc:docMk/>
            <pc:sldMk cId="579330525" sldId="383"/>
            <ac:spMk id="17" creationId="{98178552-D8B0-4F3F-ADFA-329E87CB0C09}"/>
          </ac:spMkLst>
        </pc:spChg>
        <pc:spChg chg="del">
          <ac:chgData name="help desk" userId="076106f8-e622-4bba-bf8d-41b4b1aaf204" providerId="ADAL" clId="{80AC2810-E236-4248-9EB1-331994C812F1}" dt="2024-12-04T15:22:27.352" v="5437" actId="478"/>
          <ac:spMkLst>
            <pc:docMk/>
            <pc:sldMk cId="579330525" sldId="383"/>
            <ac:spMk id="18" creationId="{2536F883-21D6-47B3-8585-7AB2B8D0E401}"/>
          </ac:spMkLst>
        </pc:spChg>
        <pc:spChg chg="add mod">
          <ac:chgData name="help desk" userId="076106f8-e622-4bba-bf8d-41b4b1aaf204" providerId="ADAL" clId="{80AC2810-E236-4248-9EB1-331994C812F1}" dt="2024-12-06T20:56:42.599" v="9552" actId="6549"/>
          <ac:spMkLst>
            <pc:docMk/>
            <pc:sldMk cId="579330525" sldId="383"/>
            <ac:spMk id="19" creationId="{CC3325AB-3F90-4349-9EB1-EF5E57A19101}"/>
          </ac:spMkLst>
        </pc:spChg>
        <pc:spChg chg="del">
          <ac:chgData name="help desk" userId="076106f8-e622-4bba-bf8d-41b4b1aaf204" providerId="ADAL" clId="{80AC2810-E236-4248-9EB1-331994C812F1}" dt="2024-12-04T14:13:26.960" v="5316" actId="478"/>
          <ac:spMkLst>
            <pc:docMk/>
            <pc:sldMk cId="579330525" sldId="383"/>
            <ac:spMk id="29" creationId="{049E2F75-7FE0-46ED-B1B8-2C633160B819}"/>
          </ac:spMkLst>
        </pc:spChg>
        <pc:spChg chg="add del mod">
          <ac:chgData name="help desk" userId="076106f8-e622-4bba-bf8d-41b4b1aaf204" providerId="ADAL" clId="{80AC2810-E236-4248-9EB1-331994C812F1}" dt="2024-12-04T15:45:35.382" v="5636"/>
          <ac:spMkLst>
            <pc:docMk/>
            <pc:sldMk cId="579330525" sldId="383"/>
            <ac:spMk id="30" creationId="{2FE68282-78F7-454D-9BBE-3F3A2D90309C}"/>
          </ac:spMkLst>
        </pc:spChg>
        <pc:spChg chg="del mod topLvl">
          <ac:chgData name="help desk" userId="076106f8-e622-4bba-bf8d-41b4b1aaf204" providerId="ADAL" clId="{80AC2810-E236-4248-9EB1-331994C812F1}" dt="2024-12-04T14:13:40.350" v="5320" actId="478"/>
          <ac:spMkLst>
            <pc:docMk/>
            <pc:sldMk cId="579330525" sldId="383"/>
            <ac:spMk id="32" creationId="{FB018CF6-21A9-4BAC-BCD4-6E5B1631CDD1}"/>
          </ac:spMkLst>
        </pc:spChg>
        <pc:spChg chg="del">
          <ac:chgData name="help desk" userId="076106f8-e622-4bba-bf8d-41b4b1aaf204" providerId="ADAL" clId="{80AC2810-E236-4248-9EB1-331994C812F1}" dt="2024-12-04T15:07:32.912" v="5420" actId="478"/>
          <ac:spMkLst>
            <pc:docMk/>
            <pc:sldMk cId="579330525" sldId="383"/>
            <ac:spMk id="34" creationId="{953CE7CA-8A4F-4E9E-BE7B-7CBC29E5ABDD}"/>
          </ac:spMkLst>
        </pc:spChg>
        <pc:spChg chg="add del mod">
          <ac:chgData name="help desk" userId="076106f8-e622-4bba-bf8d-41b4b1aaf204" providerId="ADAL" clId="{80AC2810-E236-4248-9EB1-331994C812F1}" dt="2024-12-04T15:45:35.382" v="5636"/>
          <ac:spMkLst>
            <pc:docMk/>
            <pc:sldMk cId="579330525" sldId="383"/>
            <ac:spMk id="35" creationId="{C219AD19-1FAC-4B8A-9F98-EB222E01309B}"/>
          </ac:spMkLst>
        </pc:spChg>
        <pc:spChg chg="add del mod">
          <ac:chgData name="help desk" userId="076106f8-e622-4bba-bf8d-41b4b1aaf204" providerId="ADAL" clId="{80AC2810-E236-4248-9EB1-331994C812F1}" dt="2024-12-04T16:32:25.412" v="6211" actId="478"/>
          <ac:spMkLst>
            <pc:docMk/>
            <pc:sldMk cId="579330525" sldId="383"/>
            <ac:spMk id="37" creationId="{F873D9D8-5942-4D7B-A707-BCC63332A8BF}"/>
          </ac:spMkLst>
        </pc:spChg>
        <pc:spChg chg="add del mod">
          <ac:chgData name="help desk" userId="076106f8-e622-4bba-bf8d-41b4b1aaf204" providerId="ADAL" clId="{80AC2810-E236-4248-9EB1-331994C812F1}" dt="2024-12-04T16:32:25.412" v="6211" actId="478"/>
          <ac:spMkLst>
            <pc:docMk/>
            <pc:sldMk cId="579330525" sldId="383"/>
            <ac:spMk id="38" creationId="{4EED18DA-3A08-44A3-965D-C1454CF3384D}"/>
          </ac:spMkLst>
        </pc:spChg>
        <pc:spChg chg="add del mod">
          <ac:chgData name="help desk" userId="076106f8-e622-4bba-bf8d-41b4b1aaf204" providerId="ADAL" clId="{80AC2810-E236-4248-9EB1-331994C812F1}" dt="2024-12-04T16:32:25.412" v="6211" actId="478"/>
          <ac:spMkLst>
            <pc:docMk/>
            <pc:sldMk cId="579330525" sldId="383"/>
            <ac:spMk id="40" creationId="{A93E47CE-AA2E-437D-B2F3-38745C7A7697}"/>
          </ac:spMkLst>
        </pc:spChg>
        <pc:spChg chg="add del mod">
          <ac:chgData name="help desk" userId="076106f8-e622-4bba-bf8d-41b4b1aaf204" providerId="ADAL" clId="{80AC2810-E236-4248-9EB1-331994C812F1}" dt="2024-12-04T16:32:25.412" v="6211" actId="478"/>
          <ac:spMkLst>
            <pc:docMk/>
            <pc:sldMk cId="579330525" sldId="383"/>
            <ac:spMk id="41" creationId="{F2C738A4-C226-41CE-AA4F-B4F21AFC6549}"/>
          </ac:spMkLst>
        </pc:spChg>
        <pc:spChg chg="add del mod">
          <ac:chgData name="help desk" userId="076106f8-e622-4bba-bf8d-41b4b1aaf204" providerId="ADAL" clId="{80AC2810-E236-4248-9EB1-331994C812F1}" dt="2024-12-04T16:32:25.412" v="6211" actId="478"/>
          <ac:spMkLst>
            <pc:docMk/>
            <pc:sldMk cId="579330525" sldId="383"/>
            <ac:spMk id="47" creationId="{4A4DB483-93AE-45F2-B631-4EA52D9873D6}"/>
          </ac:spMkLst>
        </pc:spChg>
        <pc:spChg chg="add del mod">
          <ac:chgData name="help desk" userId="076106f8-e622-4bba-bf8d-41b4b1aaf204" providerId="ADAL" clId="{80AC2810-E236-4248-9EB1-331994C812F1}" dt="2024-12-04T16:32:25.412" v="6211" actId="478"/>
          <ac:spMkLst>
            <pc:docMk/>
            <pc:sldMk cId="579330525" sldId="383"/>
            <ac:spMk id="48" creationId="{FB109C81-1F11-46B4-B3D5-B02EBDFCFB80}"/>
          </ac:spMkLst>
        </pc:spChg>
        <pc:spChg chg="add del mod">
          <ac:chgData name="help desk" userId="076106f8-e622-4bba-bf8d-41b4b1aaf204" providerId="ADAL" clId="{80AC2810-E236-4248-9EB1-331994C812F1}" dt="2024-12-04T16:32:25.412" v="6211" actId="478"/>
          <ac:spMkLst>
            <pc:docMk/>
            <pc:sldMk cId="579330525" sldId="383"/>
            <ac:spMk id="52" creationId="{DD87126E-24E4-4819-A730-2DAD632C8407}"/>
          </ac:spMkLst>
        </pc:spChg>
        <pc:spChg chg="add del mod">
          <ac:chgData name="help desk" userId="076106f8-e622-4bba-bf8d-41b4b1aaf204" providerId="ADAL" clId="{80AC2810-E236-4248-9EB1-331994C812F1}" dt="2024-12-04T16:32:25.412" v="6211" actId="478"/>
          <ac:spMkLst>
            <pc:docMk/>
            <pc:sldMk cId="579330525" sldId="383"/>
            <ac:spMk id="53" creationId="{CF8B0EB1-2F89-4380-BF7E-E9B468A8E12C}"/>
          </ac:spMkLst>
        </pc:spChg>
        <pc:spChg chg="add mod">
          <ac:chgData name="help desk" userId="076106f8-e622-4bba-bf8d-41b4b1aaf204" providerId="ADAL" clId="{80AC2810-E236-4248-9EB1-331994C812F1}" dt="2024-12-04T16:11:21.667" v="6174"/>
          <ac:spMkLst>
            <pc:docMk/>
            <pc:sldMk cId="579330525" sldId="383"/>
            <ac:spMk id="69" creationId="{9CF6EFC9-1968-4419-A31D-ECBE8F588FF4}"/>
          </ac:spMkLst>
        </pc:spChg>
        <pc:spChg chg="add mod">
          <ac:chgData name="help desk" userId="076106f8-e622-4bba-bf8d-41b4b1aaf204" providerId="ADAL" clId="{80AC2810-E236-4248-9EB1-331994C812F1}" dt="2024-12-04T16:11:21.667" v="6174"/>
          <ac:spMkLst>
            <pc:docMk/>
            <pc:sldMk cId="579330525" sldId="383"/>
            <ac:spMk id="70" creationId="{374849D7-71E6-4BC7-BB5D-57A74E3AE4ED}"/>
          </ac:spMkLst>
        </pc:spChg>
        <pc:spChg chg="add mod">
          <ac:chgData name="help desk" userId="076106f8-e622-4bba-bf8d-41b4b1aaf204" providerId="ADAL" clId="{80AC2810-E236-4248-9EB1-331994C812F1}" dt="2024-12-06T19:12:22.503" v="9288" actId="14100"/>
          <ac:spMkLst>
            <pc:docMk/>
            <pc:sldMk cId="579330525" sldId="383"/>
            <ac:spMk id="71" creationId="{3599CBD0-61FE-494E-BAEA-C7C24E254C2B}"/>
          </ac:spMkLst>
        </pc:spChg>
        <pc:spChg chg="add mod">
          <ac:chgData name="help desk" userId="076106f8-e622-4bba-bf8d-41b4b1aaf204" providerId="ADAL" clId="{80AC2810-E236-4248-9EB1-331994C812F1}" dt="2024-12-04T16:38:02.801" v="6389" actId="14100"/>
          <ac:spMkLst>
            <pc:docMk/>
            <pc:sldMk cId="579330525" sldId="383"/>
            <ac:spMk id="77" creationId="{25DD0008-93E3-42F6-9620-15F178FC16A3}"/>
          </ac:spMkLst>
        </pc:spChg>
        <pc:spChg chg="add mod">
          <ac:chgData name="help desk" userId="076106f8-e622-4bba-bf8d-41b4b1aaf204" providerId="ADAL" clId="{80AC2810-E236-4248-9EB1-331994C812F1}" dt="2024-12-04T16:41:41.675" v="6553" actId="14100"/>
          <ac:spMkLst>
            <pc:docMk/>
            <pc:sldMk cId="579330525" sldId="383"/>
            <ac:spMk id="80" creationId="{9891BD18-402D-4FA0-A90C-915555A6E23F}"/>
          </ac:spMkLst>
        </pc:spChg>
        <pc:spChg chg="add del mod">
          <ac:chgData name="help desk" userId="076106f8-e622-4bba-bf8d-41b4b1aaf204" providerId="ADAL" clId="{80AC2810-E236-4248-9EB1-331994C812F1}" dt="2024-12-04T16:36:22.973" v="6345"/>
          <ac:spMkLst>
            <pc:docMk/>
            <pc:sldMk cId="579330525" sldId="383"/>
            <ac:spMk id="81" creationId="{9709AB84-1AC9-4C1D-B733-DAB80AF0206E}"/>
          </ac:spMkLst>
        </pc:spChg>
        <pc:spChg chg="add mod">
          <ac:chgData name="help desk" userId="076106f8-e622-4bba-bf8d-41b4b1aaf204" providerId="ADAL" clId="{80AC2810-E236-4248-9EB1-331994C812F1}" dt="2024-12-04T16:41:34.539" v="6552" actId="14100"/>
          <ac:spMkLst>
            <pc:docMk/>
            <pc:sldMk cId="579330525" sldId="383"/>
            <ac:spMk id="82" creationId="{637B2338-A789-4FC3-A9B0-0359CA881202}"/>
          </ac:spMkLst>
        </pc:spChg>
        <pc:spChg chg="add mod">
          <ac:chgData name="help desk" userId="076106f8-e622-4bba-bf8d-41b4b1aaf204" providerId="ADAL" clId="{80AC2810-E236-4248-9EB1-331994C812F1}" dt="2024-12-04T16:48:22.475" v="6887" actId="1037"/>
          <ac:spMkLst>
            <pc:docMk/>
            <pc:sldMk cId="579330525" sldId="383"/>
            <ac:spMk id="84" creationId="{D388F12B-9249-4092-AB0A-401ED67F0367}"/>
          </ac:spMkLst>
        </pc:spChg>
        <pc:spChg chg="add mod">
          <ac:chgData name="help desk" userId="076106f8-e622-4bba-bf8d-41b4b1aaf204" providerId="ADAL" clId="{80AC2810-E236-4248-9EB1-331994C812F1}" dt="2024-12-04T16:41:24.196" v="6550" actId="14100"/>
          <ac:spMkLst>
            <pc:docMk/>
            <pc:sldMk cId="579330525" sldId="383"/>
            <ac:spMk id="86" creationId="{0E132518-BC2E-492A-8E8B-7595D1A934BF}"/>
          </ac:spMkLst>
        </pc:spChg>
        <pc:spChg chg="add mod">
          <ac:chgData name="help desk" userId="076106f8-e622-4bba-bf8d-41b4b1aaf204" providerId="ADAL" clId="{80AC2810-E236-4248-9EB1-331994C812F1}" dt="2024-12-04T16:59:12.607" v="7344" actId="113"/>
          <ac:spMkLst>
            <pc:docMk/>
            <pc:sldMk cId="579330525" sldId="383"/>
            <ac:spMk id="94" creationId="{97A72A87-63F5-47E9-8C5B-9EF40CC5F860}"/>
          </ac:spMkLst>
        </pc:spChg>
        <pc:spChg chg="add mod">
          <ac:chgData name="help desk" userId="076106f8-e622-4bba-bf8d-41b4b1aaf204" providerId="ADAL" clId="{80AC2810-E236-4248-9EB1-331994C812F1}" dt="2024-12-04T16:49:37.598" v="6900" actId="1076"/>
          <ac:spMkLst>
            <pc:docMk/>
            <pc:sldMk cId="579330525" sldId="383"/>
            <ac:spMk id="96" creationId="{987BEB4A-A153-40B4-B349-299209F973AD}"/>
          </ac:spMkLst>
        </pc:spChg>
        <pc:grpChg chg="del">
          <ac:chgData name="help desk" userId="076106f8-e622-4bba-bf8d-41b4b1aaf204" providerId="ADAL" clId="{80AC2810-E236-4248-9EB1-331994C812F1}" dt="2024-12-04T14:13:34.127" v="5318" actId="478"/>
          <ac:grpSpMkLst>
            <pc:docMk/>
            <pc:sldMk cId="579330525" sldId="383"/>
            <ac:grpSpMk id="33" creationId="{E90729C3-74EE-4705-AC48-179885D49C6D}"/>
          </ac:grpSpMkLst>
        </pc:grpChg>
        <pc:picChg chg="add mod ord">
          <ac:chgData name="help desk" userId="076106f8-e622-4bba-bf8d-41b4b1aaf204" providerId="ADAL" clId="{80AC2810-E236-4248-9EB1-331994C812F1}" dt="2024-12-04T16:32:08.661" v="6209" actId="1076"/>
          <ac:picMkLst>
            <pc:docMk/>
            <pc:sldMk cId="579330525" sldId="383"/>
            <ac:picMk id="4" creationId="{3581C92C-F7F9-43B9-8856-2BD0648FC59B}"/>
          </ac:picMkLst>
        </pc:picChg>
        <pc:picChg chg="del">
          <ac:chgData name="help desk" userId="076106f8-e622-4bba-bf8d-41b4b1aaf204" providerId="ADAL" clId="{80AC2810-E236-4248-9EB1-331994C812F1}" dt="2024-12-04T15:26:15.730" v="5464" actId="478"/>
          <ac:picMkLst>
            <pc:docMk/>
            <pc:sldMk cId="579330525" sldId="383"/>
            <ac:picMk id="5" creationId="{BF5F8AC5-B86D-4F1C-81D2-7ABD9E4E8315}"/>
          </ac:picMkLst>
        </pc:picChg>
        <pc:picChg chg="add del mod">
          <ac:chgData name="help desk" userId="076106f8-e622-4bba-bf8d-41b4b1aaf204" providerId="ADAL" clId="{80AC2810-E236-4248-9EB1-331994C812F1}" dt="2024-12-04T16:32:25.412" v="6211" actId="478"/>
          <ac:picMkLst>
            <pc:docMk/>
            <pc:sldMk cId="579330525" sldId="383"/>
            <ac:picMk id="8" creationId="{D794CA66-E03E-40A7-8655-92830D1B6335}"/>
          </ac:picMkLst>
        </pc:picChg>
        <pc:picChg chg="del">
          <ac:chgData name="help desk" userId="076106f8-e622-4bba-bf8d-41b4b1aaf204" providerId="ADAL" clId="{80AC2810-E236-4248-9EB1-331994C812F1}" dt="2024-12-04T14:13:25.773" v="5315" actId="478"/>
          <ac:picMkLst>
            <pc:docMk/>
            <pc:sldMk cId="579330525" sldId="383"/>
            <ac:picMk id="26" creationId="{86D0D17E-9C06-4E22-AB1E-588EF3187E79}"/>
          </ac:picMkLst>
        </pc:picChg>
        <pc:picChg chg="add del mod">
          <ac:chgData name="help desk" userId="076106f8-e622-4bba-bf8d-41b4b1aaf204" providerId="ADAL" clId="{80AC2810-E236-4248-9EB1-331994C812F1}" dt="2024-12-04T15:45:35.382" v="5636"/>
          <ac:picMkLst>
            <pc:docMk/>
            <pc:sldMk cId="579330525" sldId="383"/>
            <ac:picMk id="28" creationId="{EF23962E-F6FC-4BC9-9C80-66AB67EA3AC7}"/>
          </ac:picMkLst>
        </pc:picChg>
        <pc:cxnChg chg="del mod">
          <ac:chgData name="help desk" userId="076106f8-e622-4bba-bf8d-41b4b1aaf204" providerId="ADAL" clId="{80AC2810-E236-4248-9EB1-331994C812F1}" dt="2024-12-04T14:13:54.098" v="5321" actId="478"/>
          <ac:cxnSpMkLst>
            <pc:docMk/>
            <pc:sldMk cId="579330525" sldId="383"/>
            <ac:cxnSpMk id="11" creationId="{C6DABBBA-3181-4C10-9982-F959A1117402}"/>
          </ac:cxnSpMkLst>
        </pc:cxnChg>
        <pc:cxnChg chg="add del mod">
          <ac:chgData name="help desk" userId="076106f8-e622-4bba-bf8d-41b4b1aaf204" providerId="ADAL" clId="{80AC2810-E236-4248-9EB1-331994C812F1}" dt="2024-12-04T16:32:25.412" v="6211" actId="478"/>
          <ac:cxnSpMkLst>
            <pc:docMk/>
            <pc:sldMk cId="579330525" sldId="383"/>
            <ac:cxnSpMk id="14" creationId="{6317B8A6-72A0-4DD5-AE3E-D26B78BD6689}"/>
          </ac:cxnSpMkLst>
        </pc:cxnChg>
        <pc:cxnChg chg="del mod">
          <ac:chgData name="help desk" userId="076106f8-e622-4bba-bf8d-41b4b1aaf204" providerId="ADAL" clId="{80AC2810-E236-4248-9EB1-331994C812F1}" dt="2024-12-04T15:22:27.352" v="5437" actId="478"/>
          <ac:cxnSpMkLst>
            <pc:docMk/>
            <pc:sldMk cId="579330525" sldId="383"/>
            <ac:cxnSpMk id="19" creationId="{E2A23962-AFAF-4691-8412-25AA84A041AC}"/>
          </ac:cxnSpMkLst>
        </pc:cxnChg>
        <pc:cxnChg chg="del topLvl">
          <ac:chgData name="help desk" userId="076106f8-e622-4bba-bf8d-41b4b1aaf204" providerId="ADAL" clId="{80AC2810-E236-4248-9EB1-331994C812F1}" dt="2024-12-04T14:13:34.127" v="5318" actId="478"/>
          <ac:cxnSpMkLst>
            <pc:docMk/>
            <pc:sldMk cId="579330525" sldId="383"/>
            <ac:cxnSpMk id="31" creationId="{A371E437-645D-4D49-BD26-3D584D8D26D5}"/>
          </ac:cxnSpMkLst>
        </pc:cxnChg>
        <pc:cxnChg chg="add del mod">
          <ac:chgData name="help desk" userId="076106f8-e622-4bba-bf8d-41b4b1aaf204" providerId="ADAL" clId="{80AC2810-E236-4248-9EB1-331994C812F1}" dt="2024-12-04T15:45:35.382" v="5636"/>
          <ac:cxnSpMkLst>
            <pc:docMk/>
            <pc:sldMk cId="579330525" sldId="383"/>
            <ac:cxnSpMk id="36" creationId="{7F5CD2D0-2E63-414E-A974-687B54E0EA5F}"/>
          </ac:cxnSpMkLst>
        </pc:cxnChg>
        <pc:cxnChg chg="add del mod">
          <ac:chgData name="help desk" userId="076106f8-e622-4bba-bf8d-41b4b1aaf204" providerId="ADAL" clId="{80AC2810-E236-4248-9EB1-331994C812F1}" dt="2024-12-04T16:32:25.412" v="6211" actId="478"/>
          <ac:cxnSpMkLst>
            <pc:docMk/>
            <pc:sldMk cId="579330525" sldId="383"/>
            <ac:cxnSpMk id="39" creationId="{12153830-6126-4844-99CD-0B87911FD479}"/>
          </ac:cxnSpMkLst>
        </pc:cxnChg>
        <pc:cxnChg chg="add del mod">
          <ac:chgData name="help desk" userId="076106f8-e622-4bba-bf8d-41b4b1aaf204" providerId="ADAL" clId="{80AC2810-E236-4248-9EB1-331994C812F1}" dt="2024-12-04T16:32:25.412" v="6211" actId="478"/>
          <ac:cxnSpMkLst>
            <pc:docMk/>
            <pc:sldMk cId="579330525" sldId="383"/>
            <ac:cxnSpMk id="42" creationId="{18D37AA5-D03C-4F34-A102-0BB0FB8231F9}"/>
          </ac:cxnSpMkLst>
        </pc:cxnChg>
        <pc:cxnChg chg="add del mod">
          <ac:chgData name="help desk" userId="076106f8-e622-4bba-bf8d-41b4b1aaf204" providerId="ADAL" clId="{80AC2810-E236-4248-9EB1-331994C812F1}" dt="2024-12-04T16:32:25.412" v="6211" actId="478"/>
          <ac:cxnSpMkLst>
            <pc:docMk/>
            <pc:sldMk cId="579330525" sldId="383"/>
            <ac:cxnSpMk id="49" creationId="{8A63CB44-E4E1-499B-AB8E-F76D803F9E16}"/>
          </ac:cxnSpMkLst>
        </pc:cxnChg>
        <pc:cxnChg chg="add del mod">
          <ac:chgData name="help desk" userId="076106f8-e622-4bba-bf8d-41b4b1aaf204" providerId="ADAL" clId="{80AC2810-E236-4248-9EB1-331994C812F1}" dt="2024-12-04T16:32:25.412" v="6211" actId="478"/>
          <ac:cxnSpMkLst>
            <pc:docMk/>
            <pc:sldMk cId="579330525" sldId="383"/>
            <ac:cxnSpMk id="54" creationId="{A71429DE-7194-4298-AC11-E15700FF233F}"/>
          </ac:cxnSpMkLst>
        </pc:cxnChg>
        <pc:cxnChg chg="add mod">
          <ac:chgData name="help desk" userId="076106f8-e622-4bba-bf8d-41b4b1aaf204" providerId="ADAL" clId="{80AC2810-E236-4248-9EB1-331994C812F1}" dt="2024-12-04T16:48:55.194" v="6891" actId="14100"/>
          <ac:cxnSpMkLst>
            <pc:docMk/>
            <pc:sldMk cId="579330525" sldId="383"/>
            <ac:cxnSpMk id="72" creationId="{511BDFAD-EB78-47F5-9016-990FA641D3E2}"/>
          </ac:cxnSpMkLst>
        </pc:cxnChg>
        <pc:cxnChg chg="add mod">
          <ac:chgData name="help desk" userId="076106f8-e622-4bba-bf8d-41b4b1aaf204" providerId="ADAL" clId="{80AC2810-E236-4248-9EB1-331994C812F1}" dt="2024-12-04T16:38:40.060" v="6429" actId="14100"/>
          <ac:cxnSpMkLst>
            <pc:docMk/>
            <pc:sldMk cId="579330525" sldId="383"/>
            <ac:cxnSpMk id="78" creationId="{8EFDD814-CC9B-407C-B980-19A61F2A85B9}"/>
          </ac:cxnSpMkLst>
        </pc:cxnChg>
        <pc:cxnChg chg="add mod">
          <ac:chgData name="help desk" userId="076106f8-e622-4bba-bf8d-41b4b1aaf204" providerId="ADAL" clId="{80AC2810-E236-4248-9EB1-331994C812F1}" dt="2024-12-04T16:48:30.943" v="6888" actId="14100"/>
          <ac:cxnSpMkLst>
            <pc:docMk/>
            <pc:sldMk cId="579330525" sldId="383"/>
            <ac:cxnSpMk id="85" creationId="{AB9A7BE6-A8FA-4E36-BD7E-88AF8E8FD3D0}"/>
          </ac:cxnSpMkLst>
        </pc:cxnChg>
        <pc:cxnChg chg="add mod">
          <ac:chgData name="help desk" userId="076106f8-e622-4bba-bf8d-41b4b1aaf204" providerId="ADAL" clId="{80AC2810-E236-4248-9EB1-331994C812F1}" dt="2024-12-04T16:54:50.033" v="7057" actId="14100"/>
          <ac:cxnSpMkLst>
            <pc:docMk/>
            <pc:sldMk cId="579330525" sldId="383"/>
            <ac:cxnSpMk id="95" creationId="{90E29CB1-C260-490C-9F64-EC4385E8FD6E}"/>
          </ac:cxnSpMkLst>
        </pc:cxnChg>
      </pc:sldChg>
      <pc:sldChg chg="addSp delSp modSp new mod ord modTransition addAnim delAnim modAnim">
        <pc:chgData name="help desk" userId="076106f8-e622-4bba-bf8d-41b4b1aaf204" providerId="ADAL" clId="{80AC2810-E236-4248-9EB1-331994C812F1}" dt="2024-12-11T14:57:26.387" v="21310"/>
        <pc:sldMkLst>
          <pc:docMk/>
          <pc:sldMk cId="3805261334" sldId="384"/>
        </pc:sldMkLst>
        <pc:spChg chg="del">
          <ac:chgData name="help desk" userId="076106f8-e622-4bba-bf8d-41b4b1aaf204" providerId="ADAL" clId="{80AC2810-E236-4248-9EB1-331994C812F1}" dt="2024-12-04T16:11:06.659" v="6172" actId="478"/>
          <ac:spMkLst>
            <pc:docMk/>
            <pc:sldMk cId="3805261334" sldId="384"/>
            <ac:spMk id="2" creationId="{0376011E-D03B-491E-9383-8BC9795602FE}"/>
          </ac:spMkLst>
        </pc:spChg>
        <pc:spChg chg="del">
          <ac:chgData name="help desk" userId="076106f8-e622-4bba-bf8d-41b4b1aaf204" providerId="ADAL" clId="{80AC2810-E236-4248-9EB1-331994C812F1}" dt="2024-12-04T16:11:06.659" v="6172" actId="478"/>
          <ac:spMkLst>
            <pc:docMk/>
            <pc:sldMk cId="3805261334" sldId="384"/>
            <ac:spMk id="3" creationId="{D91AC958-8D47-4CD5-81BC-C84D67136E7A}"/>
          </ac:spMkLst>
        </pc:spChg>
        <pc:spChg chg="del">
          <ac:chgData name="help desk" userId="076106f8-e622-4bba-bf8d-41b4b1aaf204" providerId="ADAL" clId="{80AC2810-E236-4248-9EB1-331994C812F1}" dt="2024-12-04T16:11:06.659" v="6172" actId="478"/>
          <ac:spMkLst>
            <pc:docMk/>
            <pc:sldMk cId="3805261334" sldId="384"/>
            <ac:spMk id="4" creationId="{1E1E56CC-0DE8-4FAA-B634-F785D4639242}"/>
          </ac:spMkLst>
        </pc:spChg>
        <pc:spChg chg="add mod">
          <ac:chgData name="help desk" userId="076106f8-e622-4bba-bf8d-41b4b1aaf204" providerId="ADAL" clId="{80AC2810-E236-4248-9EB1-331994C812F1}" dt="2024-12-04T16:11:24.627" v="6175"/>
          <ac:spMkLst>
            <pc:docMk/>
            <pc:sldMk cId="3805261334" sldId="384"/>
            <ac:spMk id="5" creationId="{1681C263-CF33-431E-BF6A-5150111BB742}"/>
          </ac:spMkLst>
        </pc:spChg>
        <pc:spChg chg="add mod">
          <ac:chgData name="help desk" userId="076106f8-e622-4bba-bf8d-41b4b1aaf204" providerId="ADAL" clId="{80AC2810-E236-4248-9EB1-331994C812F1}" dt="2024-12-04T16:11:24.627" v="6175"/>
          <ac:spMkLst>
            <pc:docMk/>
            <pc:sldMk cId="3805261334" sldId="384"/>
            <ac:spMk id="6" creationId="{BE623D7A-23DC-4FDE-9448-1ACC2A8B6B7B}"/>
          </ac:spMkLst>
        </pc:spChg>
        <pc:spChg chg="add del mod">
          <ac:chgData name="help desk" userId="076106f8-e622-4bba-bf8d-41b4b1aaf204" providerId="ADAL" clId="{80AC2810-E236-4248-9EB1-331994C812F1}" dt="2024-12-04T20:40:03.426" v="8015" actId="1076"/>
          <ac:spMkLst>
            <pc:docMk/>
            <pc:sldMk cId="3805261334" sldId="384"/>
            <ac:spMk id="7" creationId="{243A0105-EF9E-4EA8-B331-46E3183E8F16}"/>
          </ac:spMkLst>
        </pc:spChg>
        <pc:spChg chg="add del mod">
          <ac:chgData name="help desk" userId="076106f8-e622-4bba-bf8d-41b4b1aaf204" providerId="ADAL" clId="{80AC2810-E236-4248-9EB1-331994C812F1}" dt="2024-12-06T20:57:42.848" v="9557" actId="478"/>
          <ac:spMkLst>
            <pc:docMk/>
            <pc:sldMk cId="3805261334" sldId="384"/>
            <ac:spMk id="8" creationId="{788DC269-19A0-44D6-A9F3-B1320CBE7745}"/>
          </ac:spMkLst>
        </pc:spChg>
        <pc:spChg chg="add mod">
          <ac:chgData name="help desk" userId="076106f8-e622-4bba-bf8d-41b4b1aaf204" providerId="ADAL" clId="{80AC2810-E236-4248-9EB1-331994C812F1}" dt="2024-12-06T14:49:48.554" v="8661" actId="14100"/>
          <ac:spMkLst>
            <pc:docMk/>
            <pc:sldMk cId="3805261334" sldId="384"/>
            <ac:spMk id="9" creationId="{166CBC31-5856-444E-B5BF-AF67D202EE80}"/>
          </ac:spMkLst>
        </pc:spChg>
        <pc:spChg chg="add mod">
          <ac:chgData name="help desk" userId="076106f8-e622-4bba-bf8d-41b4b1aaf204" providerId="ADAL" clId="{80AC2810-E236-4248-9EB1-331994C812F1}" dt="2024-12-04T17:27:20.656" v="7562" actId="692"/>
          <ac:spMkLst>
            <pc:docMk/>
            <pc:sldMk cId="3805261334" sldId="384"/>
            <ac:spMk id="14" creationId="{8282F082-7A23-46BA-88C5-7EAFB263ED34}"/>
          </ac:spMkLst>
        </pc:spChg>
        <pc:spChg chg="add mod">
          <ac:chgData name="help desk" userId="076106f8-e622-4bba-bf8d-41b4b1aaf204" providerId="ADAL" clId="{80AC2810-E236-4248-9EB1-331994C812F1}" dt="2024-12-11T14:18:00.147" v="21137" actId="20577"/>
          <ac:spMkLst>
            <pc:docMk/>
            <pc:sldMk cId="3805261334" sldId="384"/>
            <ac:spMk id="15" creationId="{57FEA365-BC22-4DB4-8CA1-9D763C559C92}"/>
          </ac:spMkLst>
        </pc:spChg>
        <pc:spChg chg="add del mod">
          <ac:chgData name="help desk" userId="076106f8-e622-4bba-bf8d-41b4b1aaf204" providerId="ADAL" clId="{80AC2810-E236-4248-9EB1-331994C812F1}" dt="2024-12-06T19:18:46.020" v="9293" actId="478"/>
          <ac:spMkLst>
            <pc:docMk/>
            <pc:sldMk cId="3805261334" sldId="384"/>
            <ac:spMk id="15" creationId="{E016BEE2-40DF-474A-8428-5EE62C323D67}"/>
          </ac:spMkLst>
        </pc:spChg>
        <pc:spChg chg="add mod">
          <ac:chgData name="help desk" userId="076106f8-e622-4bba-bf8d-41b4b1aaf204" providerId="ADAL" clId="{80AC2810-E236-4248-9EB1-331994C812F1}" dt="2024-12-04T17:27:41.145" v="7571" actId="692"/>
          <ac:spMkLst>
            <pc:docMk/>
            <pc:sldMk cId="3805261334" sldId="384"/>
            <ac:spMk id="17" creationId="{DF889ED6-6A28-401E-8C00-2E455F39C5E5}"/>
          </ac:spMkLst>
        </pc:spChg>
        <pc:spChg chg="add del mod">
          <ac:chgData name="help desk" userId="076106f8-e622-4bba-bf8d-41b4b1aaf204" providerId="ADAL" clId="{80AC2810-E236-4248-9EB1-331994C812F1}" dt="2024-12-06T14:49:33.513" v="8659"/>
          <ac:spMkLst>
            <pc:docMk/>
            <pc:sldMk cId="3805261334" sldId="384"/>
            <ac:spMk id="19" creationId="{A8843072-57C5-43BC-97AA-613ED2940002}"/>
          </ac:spMkLst>
        </pc:spChg>
        <pc:spChg chg="add mod">
          <ac:chgData name="help desk" userId="076106f8-e622-4bba-bf8d-41b4b1aaf204" providerId="ADAL" clId="{80AC2810-E236-4248-9EB1-331994C812F1}" dt="2024-12-11T14:15:34.006" v="20958" actId="1035"/>
          <ac:spMkLst>
            <pc:docMk/>
            <pc:sldMk cId="3805261334" sldId="384"/>
            <ac:spMk id="25" creationId="{F8AAE5DB-2840-403B-A7FB-11E6335C4FE5}"/>
          </ac:spMkLst>
        </pc:spChg>
        <pc:spChg chg="add mod">
          <ac:chgData name="help desk" userId="076106f8-e622-4bba-bf8d-41b4b1aaf204" providerId="ADAL" clId="{80AC2810-E236-4248-9EB1-331994C812F1}" dt="2024-12-06T20:57:43.351" v="9558"/>
          <ac:spMkLst>
            <pc:docMk/>
            <pc:sldMk cId="3805261334" sldId="384"/>
            <ac:spMk id="26" creationId="{341831DA-49F1-458C-9E3C-87BD80197382}"/>
          </ac:spMkLst>
        </pc:spChg>
        <pc:spChg chg="add del mod">
          <ac:chgData name="help desk" userId="076106f8-e622-4bba-bf8d-41b4b1aaf204" providerId="ADAL" clId="{80AC2810-E236-4248-9EB1-331994C812F1}" dt="2024-12-06T15:02:39.466" v="8746" actId="478"/>
          <ac:spMkLst>
            <pc:docMk/>
            <pc:sldMk cId="3805261334" sldId="384"/>
            <ac:spMk id="28" creationId="{02A1B3DF-2ECF-4E1A-9950-2E234765DD79}"/>
          </ac:spMkLst>
        </pc:spChg>
        <pc:picChg chg="add mod">
          <ac:chgData name="help desk" userId="076106f8-e622-4bba-bf8d-41b4b1aaf204" providerId="ADAL" clId="{80AC2810-E236-4248-9EB1-331994C812F1}" dt="2024-12-06T15:02:45.128" v="8747" actId="1076"/>
          <ac:picMkLst>
            <pc:docMk/>
            <pc:sldMk cId="3805261334" sldId="384"/>
            <ac:picMk id="3" creationId="{9317C781-9179-45DD-90EF-EC563BA3D954}"/>
          </ac:picMkLst>
        </pc:picChg>
        <pc:picChg chg="add del mod">
          <ac:chgData name="help desk" userId="076106f8-e622-4bba-bf8d-41b4b1aaf204" providerId="ADAL" clId="{80AC2810-E236-4248-9EB1-331994C812F1}" dt="2024-12-04T17:20:10.797" v="7433" actId="478"/>
          <ac:picMkLst>
            <pc:docMk/>
            <pc:sldMk cId="3805261334" sldId="384"/>
            <ac:picMk id="11" creationId="{1CC6BCE2-6048-4B25-9542-29FE0301E7C4}"/>
          </ac:picMkLst>
        </pc:picChg>
        <pc:picChg chg="add mod">
          <ac:chgData name="help desk" userId="076106f8-e622-4bba-bf8d-41b4b1aaf204" providerId="ADAL" clId="{80AC2810-E236-4248-9EB1-331994C812F1}" dt="2024-12-04T17:20:32.870" v="7495" actId="692"/>
          <ac:picMkLst>
            <pc:docMk/>
            <pc:sldMk cId="3805261334" sldId="384"/>
            <ac:picMk id="13" creationId="{5EEA817C-0EC7-44FC-9102-476ECD30F573}"/>
          </ac:picMkLst>
        </pc:picChg>
        <pc:picChg chg="add del mod">
          <ac:chgData name="help desk" userId="076106f8-e622-4bba-bf8d-41b4b1aaf204" providerId="ADAL" clId="{80AC2810-E236-4248-9EB1-331994C812F1}" dt="2024-12-04T17:29:36.008" v="7580" actId="478"/>
          <ac:picMkLst>
            <pc:docMk/>
            <pc:sldMk cId="3805261334" sldId="384"/>
            <ac:picMk id="25" creationId="{58FF165E-BCBF-486E-A3D1-7BE9CE3824D5}"/>
          </ac:picMkLst>
        </pc:picChg>
        <pc:picChg chg="add del mod">
          <ac:chgData name="help desk" userId="076106f8-e622-4bba-bf8d-41b4b1aaf204" providerId="ADAL" clId="{80AC2810-E236-4248-9EB1-331994C812F1}" dt="2024-12-04T17:36:45.366" v="7732" actId="478"/>
          <ac:picMkLst>
            <pc:docMk/>
            <pc:sldMk cId="3805261334" sldId="384"/>
            <ac:picMk id="27" creationId="{25993D20-622A-440B-931D-21F4DC3882BC}"/>
          </ac:picMkLst>
        </pc:picChg>
        <pc:picChg chg="add del mod">
          <ac:chgData name="help desk" userId="076106f8-e622-4bba-bf8d-41b4b1aaf204" providerId="ADAL" clId="{80AC2810-E236-4248-9EB1-331994C812F1}" dt="2024-12-06T14:58:51.551" v="8734" actId="478"/>
          <ac:picMkLst>
            <pc:docMk/>
            <pc:sldMk cId="3805261334" sldId="384"/>
            <ac:picMk id="35" creationId="{1594AC79-A7F0-4DAC-A2C4-A14B826AC171}"/>
          </ac:picMkLst>
        </pc:picChg>
        <pc:cxnChg chg="add mod">
          <ac:chgData name="help desk" userId="076106f8-e622-4bba-bf8d-41b4b1aaf204" providerId="ADAL" clId="{80AC2810-E236-4248-9EB1-331994C812F1}" dt="2024-12-04T17:27:31.335" v="7567" actId="692"/>
          <ac:cxnSpMkLst>
            <pc:docMk/>
            <pc:sldMk cId="3805261334" sldId="384"/>
            <ac:cxnSpMk id="16" creationId="{F9E49816-B0E7-4967-9A9E-C8E91C56DC52}"/>
          </ac:cxnSpMkLst>
        </pc:cxnChg>
        <pc:cxnChg chg="add mod">
          <ac:chgData name="help desk" userId="076106f8-e622-4bba-bf8d-41b4b1aaf204" providerId="ADAL" clId="{80AC2810-E236-4248-9EB1-331994C812F1}" dt="2024-12-04T20:40:09.236" v="8016" actId="14100"/>
          <ac:cxnSpMkLst>
            <pc:docMk/>
            <pc:sldMk cId="3805261334" sldId="384"/>
            <ac:cxnSpMk id="18" creationId="{2DBFF52C-C732-4751-A563-C4BDE85E6ED6}"/>
          </ac:cxnSpMkLst>
        </pc:cxnChg>
        <pc:cxnChg chg="add del mod">
          <ac:chgData name="help desk" userId="076106f8-e622-4bba-bf8d-41b4b1aaf204" providerId="ADAL" clId="{80AC2810-E236-4248-9EB1-331994C812F1}" dt="2024-12-06T19:18:34.656" v="9292" actId="478"/>
          <ac:cxnSpMkLst>
            <pc:docMk/>
            <pc:sldMk cId="3805261334" sldId="384"/>
            <ac:cxnSpMk id="29" creationId="{9B849988-EC7C-457D-9AAE-DF4C2A06F18B}"/>
          </ac:cxnSpMkLst>
        </pc:cxnChg>
      </pc:sldChg>
      <pc:sldChg chg="addSp delSp modSp add mod modTransition delAnim modAnim">
        <pc:chgData name="help desk" userId="076106f8-e622-4bba-bf8d-41b4b1aaf204" providerId="ADAL" clId="{80AC2810-E236-4248-9EB1-331994C812F1}" dt="2024-12-09T15:43:47.862" v="10979"/>
        <pc:sldMkLst>
          <pc:docMk/>
          <pc:sldMk cId="3431127804" sldId="385"/>
        </pc:sldMkLst>
        <pc:spChg chg="del mod">
          <ac:chgData name="help desk" userId="076106f8-e622-4bba-bf8d-41b4b1aaf204" providerId="ADAL" clId="{80AC2810-E236-4248-9EB1-331994C812F1}" dt="2024-12-04T17:12:16.168" v="7399" actId="478"/>
          <ac:spMkLst>
            <pc:docMk/>
            <pc:sldMk cId="3431127804" sldId="385"/>
            <ac:spMk id="6" creationId="{89A68CAE-6042-4F3B-80D5-876516F67843}"/>
          </ac:spMkLst>
        </pc:spChg>
        <pc:spChg chg="del">
          <ac:chgData name="help desk" userId="076106f8-e622-4bba-bf8d-41b4b1aaf204" providerId="ADAL" clId="{80AC2810-E236-4248-9EB1-331994C812F1}" dt="2024-12-04T17:12:16.168" v="7399" actId="478"/>
          <ac:spMkLst>
            <pc:docMk/>
            <pc:sldMk cId="3431127804" sldId="385"/>
            <ac:spMk id="15" creationId="{631B8D94-667F-4B34-922D-303BF8E7EF1C}"/>
          </ac:spMkLst>
        </pc:spChg>
        <pc:spChg chg="add del mod">
          <ac:chgData name="help desk" userId="076106f8-e622-4bba-bf8d-41b4b1aaf204" providerId="ADAL" clId="{80AC2810-E236-4248-9EB1-331994C812F1}" dt="2024-12-06T15:59:57.082" v="8870" actId="478"/>
          <ac:spMkLst>
            <pc:docMk/>
            <pc:sldMk cId="3431127804" sldId="385"/>
            <ac:spMk id="23" creationId="{593A2253-71FC-40BA-86C3-02666E9CAA2D}"/>
          </ac:spMkLst>
        </pc:spChg>
        <pc:spChg chg="add mod">
          <ac:chgData name="help desk" userId="076106f8-e622-4bba-bf8d-41b4b1aaf204" providerId="ADAL" clId="{80AC2810-E236-4248-9EB1-331994C812F1}" dt="2024-12-04T17:12:16.858" v="7400"/>
          <ac:spMkLst>
            <pc:docMk/>
            <pc:sldMk cId="3431127804" sldId="385"/>
            <ac:spMk id="24" creationId="{992B2E0B-0394-4C8A-952E-A63406CE71E6}"/>
          </ac:spMkLst>
        </pc:spChg>
        <pc:spChg chg="add del mod">
          <ac:chgData name="help desk" userId="076106f8-e622-4bba-bf8d-41b4b1aaf204" providerId="ADAL" clId="{80AC2810-E236-4248-9EB1-331994C812F1}" dt="2024-12-06T16:01:00.284" v="8891" actId="478"/>
          <ac:spMkLst>
            <pc:docMk/>
            <pc:sldMk cId="3431127804" sldId="385"/>
            <ac:spMk id="25" creationId="{B02DC67F-D4A5-46F4-8D32-C6C1A606BFB5}"/>
          </ac:spMkLst>
        </pc:spChg>
        <pc:spChg chg="add mod">
          <ac:chgData name="help desk" userId="076106f8-e622-4bba-bf8d-41b4b1aaf204" providerId="ADAL" clId="{80AC2810-E236-4248-9EB1-331994C812F1}" dt="2024-12-06T20:56:48.528" v="9556" actId="6549"/>
          <ac:spMkLst>
            <pc:docMk/>
            <pc:sldMk cId="3431127804" sldId="385"/>
            <ac:spMk id="26" creationId="{EFD13014-91A1-40F7-BAEA-6B6CB11F95E8}"/>
          </ac:spMkLst>
        </pc:spChg>
        <pc:spChg chg="mod">
          <ac:chgData name="help desk" userId="076106f8-e622-4bba-bf8d-41b4b1aaf204" providerId="ADAL" clId="{80AC2810-E236-4248-9EB1-331994C812F1}" dt="2024-12-06T14:26:38.913" v="8422" actId="20577"/>
          <ac:spMkLst>
            <pc:docMk/>
            <pc:sldMk cId="3431127804" sldId="385"/>
            <ac:spMk id="41" creationId="{F2C738A4-C226-41CE-AA4F-B4F21AFC6549}"/>
          </ac:spMkLst>
        </pc:spChg>
        <pc:spChg chg="mod">
          <ac:chgData name="help desk" userId="076106f8-e622-4bba-bf8d-41b4b1aaf204" providerId="ADAL" clId="{80AC2810-E236-4248-9EB1-331994C812F1}" dt="2024-12-09T14:33:13.408" v="9568" actId="1036"/>
          <ac:spMkLst>
            <pc:docMk/>
            <pc:sldMk cId="3431127804" sldId="385"/>
            <ac:spMk id="52" creationId="{DD87126E-24E4-4819-A730-2DAD632C8407}"/>
          </ac:spMkLst>
        </pc:spChg>
        <pc:spChg chg="mod">
          <ac:chgData name="help desk" userId="076106f8-e622-4bba-bf8d-41b4b1aaf204" providerId="ADAL" clId="{80AC2810-E236-4248-9EB1-331994C812F1}" dt="2024-12-04T17:10:08.506" v="7395" actId="20577"/>
          <ac:spMkLst>
            <pc:docMk/>
            <pc:sldMk cId="3431127804" sldId="385"/>
            <ac:spMk id="53" creationId="{CF8B0EB1-2F89-4380-BF7E-E9B468A8E12C}"/>
          </ac:spMkLst>
        </pc:spChg>
        <pc:picChg chg="mod">
          <ac:chgData name="help desk" userId="076106f8-e622-4bba-bf8d-41b4b1aaf204" providerId="ADAL" clId="{80AC2810-E236-4248-9EB1-331994C812F1}" dt="2024-12-04T20:44:12.108" v="8020" actId="1076"/>
          <ac:picMkLst>
            <pc:docMk/>
            <pc:sldMk cId="3431127804" sldId="385"/>
            <ac:picMk id="4" creationId="{3581C92C-F7F9-43B9-8856-2BD0648FC59B}"/>
          </ac:picMkLst>
        </pc:picChg>
        <pc:cxnChg chg="mod">
          <ac:chgData name="help desk" userId="076106f8-e622-4bba-bf8d-41b4b1aaf204" providerId="ADAL" clId="{80AC2810-E236-4248-9EB1-331994C812F1}" dt="2024-12-09T14:33:13.408" v="9568" actId="1036"/>
          <ac:cxnSpMkLst>
            <pc:docMk/>
            <pc:sldMk cId="3431127804" sldId="385"/>
            <ac:cxnSpMk id="54" creationId="{A71429DE-7194-4298-AC11-E15700FF233F}"/>
          </ac:cxnSpMkLst>
        </pc:cxnChg>
      </pc:sldChg>
      <pc:sldChg chg="del">
        <pc:chgData name="help desk" userId="076106f8-e622-4bba-bf8d-41b4b1aaf204" providerId="ADAL" clId="{80AC2810-E236-4248-9EB1-331994C812F1}" dt="2024-11-29T16:02:02.656" v="30" actId="47"/>
        <pc:sldMkLst>
          <pc:docMk/>
          <pc:sldMk cId="3666027434" sldId="385"/>
        </pc:sldMkLst>
      </pc:sldChg>
      <pc:sldChg chg="addSp delSp modSp add mod delAnim modAnim">
        <pc:chgData name="help desk" userId="076106f8-e622-4bba-bf8d-41b4b1aaf204" providerId="ADAL" clId="{80AC2810-E236-4248-9EB1-331994C812F1}" dt="2024-12-11T14:51:43.488" v="21270"/>
        <pc:sldMkLst>
          <pc:docMk/>
          <pc:sldMk cId="1550826319" sldId="386"/>
        </pc:sldMkLst>
        <pc:spChg chg="del">
          <ac:chgData name="help desk" userId="076106f8-e622-4bba-bf8d-41b4b1aaf204" providerId="ADAL" clId="{80AC2810-E236-4248-9EB1-331994C812F1}" dt="2024-12-11T14:51:42.749" v="21269" actId="478"/>
          <ac:spMkLst>
            <pc:docMk/>
            <pc:sldMk cId="1550826319" sldId="386"/>
            <ac:spMk id="5" creationId="{E8F905DF-480D-4545-9443-4212D572A42E}"/>
          </ac:spMkLst>
        </pc:spChg>
        <pc:spChg chg="mod">
          <ac:chgData name="help desk" userId="076106f8-e622-4bba-bf8d-41b4b1aaf204" providerId="ADAL" clId="{80AC2810-E236-4248-9EB1-331994C812F1}" dt="2024-12-09T17:22:03.746" v="11752" actId="14100"/>
          <ac:spMkLst>
            <pc:docMk/>
            <pc:sldMk cId="1550826319" sldId="386"/>
            <ac:spMk id="6" creationId="{98BC284E-8AF3-4B40-BF18-E1AE1B734CEC}"/>
          </ac:spMkLst>
        </pc:spChg>
        <pc:spChg chg="del">
          <ac:chgData name="help desk" userId="076106f8-e622-4bba-bf8d-41b4b1aaf204" providerId="ADAL" clId="{80AC2810-E236-4248-9EB1-331994C812F1}" dt="2024-12-09T16:20:25.206" v="11512" actId="478"/>
          <ac:spMkLst>
            <pc:docMk/>
            <pc:sldMk cId="1550826319" sldId="386"/>
            <ac:spMk id="8" creationId="{4D2BA77A-8E21-4388-ABFF-45307F1679D6}"/>
          </ac:spMkLst>
        </pc:spChg>
        <pc:spChg chg="add mod">
          <ac:chgData name="help desk" userId="076106f8-e622-4bba-bf8d-41b4b1aaf204" providerId="ADAL" clId="{80AC2810-E236-4248-9EB1-331994C812F1}" dt="2024-12-11T14:51:43.488" v="21270"/>
          <ac:spMkLst>
            <pc:docMk/>
            <pc:sldMk cId="1550826319" sldId="386"/>
            <ac:spMk id="12" creationId="{0F949ACE-1683-4A24-BF17-F6E51AB36A86}"/>
          </ac:spMkLst>
        </pc:spChg>
        <pc:spChg chg="add mod">
          <ac:chgData name="help desk" userId="076106f8-e622-4bba-bf8d-41b4b1aaf204" providerId="ADAL" clId="{80AC2810-E236-4248-9EB1-331994C812F1}" dt="2024-12-09T16:20:19.675" v="11511"/>
          <ac:spMkLst>
            <pc:docMk/>
            <pc:sldMk cId="1550826319" sldId="386"/>
            <ac:spMk id="14" creationId="{A630333A-4BDD-4257-B634-228AE7D8266C}"/>
          </ac:spMkLst>
        </pc:spChg>
        <pc:spChg chg="add mod">
          <ac:chgData name="help desk" userId="076106f8-e622-4bba-bf8d-41b4b1aaf204" providerId="ADAL" clId="{80AC2810-E236-4248-9EB1-331994C812F1}" dt="2024-12-09T16:20:19.675" v="11511"/>
          <ac:spMkLst>
            <pc:docMk/>
            <pc:sldMk cId="1550826319" sldId="386"/>
            <ac:spMk id="15" creationId="{0854824E-8A4E-42C5-8FDA-F01444A3486D}"/>
          </ac:spMkLst>
        </pc:spChg>
        <pc:spChg chg="add mod">
          <ac:chgData name="help desk" userId="076106f8-e622-4bba-bf8d-41b4b1aaf204" providerId="ADAL" clId="{80AC2810-E236-4248-9EB1-331994C812F1}" dt="2024-12-09T17:22:10.236" v="11753" actId="1076"/>
          <ac:spMkLst>
            <pc:docMk/>
            <pc:sldMk cId="1550826319" sldId="386"/>
            <ac:spMk id="18" creationId="{91F5408D-52BC-4557-887C-FE05E042F5DB}"/>
          </ac:spMkLst>
        </pc:spChg>
        <pc:grpChg chg="del">
          <ac:chgData name="help desk" userId="076106f8-e622-4bba-bf8d-41b4b1aaf204" providerId="ADAL" clId="{80AC2810-E236-4248-9EB1-331994C812F1}" dt="2024-12-09T16:20:25.206" v="11512" actId="478"/>
          <ac:grpSpMkLst>
            <pc:docMk/>
            <pc:sldMk cId="1550826319" sldId="386"/>
            <ac:grpSpMk id="21" creationId="{8BB84437-B324-4999-ACC8-2EF33E63A60B}"/>
          </ac:grpSpMkLst>
        </pc:grpChg>
        <pc:picChg chg="del">
          <ac:chgData name="help desk" userId="076106f8-e622-4bba-bf8d-41b4b1aaf204" providerId="ADAL" clId="{80AC2810-E236-4248-9EB1-331994C812F1}" dt="2024-12-09T16:20:29.706" v="11513" actId="478"/>
          <ac:picMkLst>
            <pc:docMk/>
            <pc:sldMk cId="1550826319" sldId="386"/>
            <ac:picMk id="13" creationId="{BA4B1631-57A6-4A64-9F34-9FEC64860B7F}"/>
          </ac:picMkLst>
        </pc:picChg>
        <pc:cxnChg chg="mod">
          <ac:chgData name="help desk" userId="076106f8-e622-4bba-bf8d-41b4b1aaf204" providerId="ADAL" clId="{80AC2810-E236-4248-9EB1-331994C812F1}" dt="2024-12-09T16:23:32.980" v="11580" actId="14100"/>
          <ac:cxnSpMkLst>
            <pc:docMk/>
            <pc:sldMk cId="1550826319" sldId="386"/>
            <ac:cxnSpMk id="7" creationId="{BAFB2B7C-395F-457A-B8A1-DEB56908439C}"/>
          </ac:cxnSpMkLst>
        </pc:cxnChg>
        <pc:cxnChg chg="add mod">
          <ac:chgData name="help desk" userId="076106f8-e622-4bba-bf8d-41b4b1aaf204" providerId="ADAL" clId="{80AC2810-E236-4248-9EB1-331994C812F1}" dt="2024-12-09T16:23:02.525" v="11573" actId="14100"/>
          <ac:cxnSpMkLst>
            <pc:docMk/>
            <pc:sldMk cId="1550826319" sldId="386"/>
            <ac:cxnSpMk id="19" creationId="{FE2A3648-25A0-4A2B-852A-9CC8F1F8EC2B}"/>
          </ac:cxnSpMkLst>
        </pc:cxnChg>
      </pc:sldChg>
      <pc:sldChg chg="addSp delSp modSp add mod modTransition addAnim delAnim modAnim">
        <pc:chgData name="help desk" userId="076106f8-e622-4bba-bf8d-41b4b1aaf204" providerId="ADAL" clId="{80AC2810-E236-4248-9EB1-331994C812F1}" dt="2024-12-13T15:03:03.791" v="24190" actId="20577"/>
        <pc:sldMkLst>
          <pc:docMk/>
          <pc:sldMk cId="1887901828" sldId="387"/>
        </pc:sldMkLst>
        <pc:spChg chg="mod">
          <ac:chgData name="help desk" userId="076106f8-e622-4bba-bf8d-41b4b1aaf204" providerId="ADAL" clId="{80AC2810-E236-4248-9EB1-331994C812F1}" dt="2024-12-11T15:08:37.261" v="21455" actId="14100"/>
          <ac:spMkLst>
            <pc:docMk/>
            <pc:sldMk cId="1887901828" sldId="387"/>
            <ac:spMk id="7" creationId="{7446B448-D4F7-4B8E-9DF4-C3887719B45E}"/>
          </ac:spMkLst>
        </pc:spChg>
        <pc:spChg chg="mod">
          <ac:chgData name="help desk" userId="076106f8-e622-4bba-bf8d-41b4b1aaf204" providerId="ADAL" clId="{80AC2810-E236-4248-9EB1-331994C812F1}" dt="2024-12-09T20:44:02.202" v="15622" actId="1035"/>
          <ac:spMkLst>
            <pc:docMk/>
            <pc:sldMk cId="1887901828" sldId="387"/>
            <ac:spMk id="8" creationId="{9AB92BD7-9CFE-43DD-99AC-B24FD50D2EF0}"/>
          </ac:spMkLst>
        </pc:spChg>
        <pc:spChg chg="mod">
          <ac:chgData name="help desk" userId="076106f8-e622-4bba-bf8d-41b4b1aaf204" providerId="ADAL" clId="{80AC2810-E236-4248-9EB1-331994C812F1}" dt="2024-12-09T20:20:31.672" v="14420" actId="14100"/>
          <ac:spMkLst>
            <pc:docMk/>
            <pc:sldMk cId="1887901828" sldId="387"/>
            <ac:spMk id="10" creationId="{B8454360-547D-4AF8-B399-EB5085F20979}"/>
          </ac:spMkLst>
        </pc:spChg>
        <pc:spChg chg="mod">
          <ac:chgData name="help desk" userId="076106f8-e622-4bba-bf8d-41b4b1aaf204" providerId="ADAL" clId="{80AC2810-E236-4248-9EB1-331994C812F1}" dt="2024-12-13T14:20:14.885" v="22916" actId="1035"/>
          <ac:spMkLst>
            <pc:docMk/>
            <pc:sldMk cId="1887901828" sldId="387"/>
            <ac:spMk id="12" creationId="{4DD55FA3-589E-4F3C-998E-4002C98E1EB0}"/>
          </ac:spMkLst>
        </pc:spChg>
        <pc:spChg chg="mod">
          <ac:chgData name="help desk" userId="076106f8-e622-4bba-bf8d-41b4b1aaf204" providerId="ADAL" clId="{80AC2810-E236-4248-9EB1-331994C812F1}" dt="2024-12-09T20:20:43.224" v="14434" actId="14100"/>
          <ac:spMkLst>
            <pc:docMk/>
            <pc:sldMk cId="1887901828" sldId="387"/>
            <ac:spMk id="14" creationId="{8458DA1A-9D41-4AC0-8744-77B93BE2A623}"/>
          </ac:spMkLst>
        </pc:spChg>
        <pc:spChg chg="mod">
          <ac:chgData name="help desk" userId="076106f8-e622-4bba-bf8d-41b4b1aaf204" providerId="ADAL" clId="{80AC2810-E236-4248-9EB1-331994C812F1}" dt="2024-12-13T14:27:26.119" v="23077" actId="20577"/>
          <ac:spMkLst>
            <pc:docMk/>
            <pc:sldMk cId="1887901828" sldId="387"/>
            <ac:spMk id="16" creationId="{2638C03F-76EF-4978-99C0-B6A5CC28AC40}"/>
          </ac:spMkLst>
        </pc:spChg>
        <pc:spChg chg="mod">
          <ac:chgData name="help desk" userId="076106f8-e622-4bba-bf8d-41b4b1aaf204" providerId="ADAL" clId="{80AC2810-E236-4248-9EB1-331994C812F1}" dt="2024-12-09T20:21:00.232" v="14463" actId="14100"/>
          <ac:spMkLst>
            <pc:docMk/>
            <pc:sldMk cId="1887901828" sldId="387"/>
            <ac:spMk id="18" creationId="{BD1D04BA-01B3-4A7B-A3DD-FE20599A77D1}"/>
          </ac:spMkLst>
        </pc:spChg>
        <pc:spChg chg="mod">
          <ac:chgData name="help desk" userId="076106f8-e622-4bba-bf8d-41b4b1aaf204" providerId="ADAL" clId="{80AC2810-E236-4248-9EB1-331994C812F1}" dt="2024-12-13T14:45:52.062" v="23974" actId="255"/>
          <ac:spMkLst>
            <pc:docMk/>
            <pc:sldMk cId="1887901828" sldId="387"/>
            <ac:spMk id="21" creationId="{EE09DAA3-CC37-4338-B54A-9A3F41D77FDA}"/>
          </ac:spMkLst>
        </pc:spChg>
        <pc:spChg chg="mod">
          <ac:chgData name="help desk" userId="076106f8-e622-4bba-bf8d-41b4b1aaf204" providerId="ADAL" clId="{80AC2810-E236-4248-9EB1-331994C812F1}" dt="2024-12-09T20:21:17.641" v="14485" actId="14100"/>
          <ac:spMkLst>
            <pc:docMk/>
            <pc:sldMk cId="1887901828" sldId="387"/>
            <ac:spMk id="23" creationId="{0614CE0C-1703-4E1C-B698-798C5ED0E3BA}"/>
          </ac:spMkLst>
        </pc:spChg>
        <pc:spChg chg="add del mod">
          <ac:chgData name="help desk" userId="076106f8-e622-4bba-bf8d-41b4b1aaf204" providerId="ADAL" clId="{80AC2810-E236-4248-9EB1-331994C812F1}" dt="2024-12-13T14:26:21.958" v="23033" actId="478"/>
          <ac:spMkLst>
            <pc:docMk/>
            <pc:sldMk cId="1887901828" sldId="387"/>
            <ac:spMk id="27" creationId="{C41D02BB-AFAB-4970-8329-469B804F3658}"/>
          </ac:spMkLst>
        </pc:spChg>
        <pc:spChg chg="add mod">
          <ac:chgData name="help desk" userId="076106f8-e622-4bba-bf8d-41b4b1aaf204" providerId="ADAL" clId="{80AC2810-E236-4248-9EB1-331994C812F1}" dt="2024-12-13T15:03:03.791" v="24190" actId="20577"/>
          <ac:spMkLst>
            <pc:docMk/>
            <pc:sldMk cId="1887901828" sldId="387"/>
            <ac:spMk id="31" creationId="{193533C7-34D1-4E18-AD3E-9D236B6A5B3E}"/>
          </ac:spMkLst>
        </pc:spChg>
        <pc:spChg chg="add mod">
          <ac:chgData name="help desk" userId="076106f8-e622-4bba-bf8d-41b4b1aaf204" providerId="ADAL" clId="{80AC2810-E236-4248-9EB1-331994C812F1}" dt="2024-12-13T14:33:18.229" v="23331" actId="14100"/>
          <ac:spMkLst>
            <pc:docMk/>
            <pc:sldMk cId="1887901828" sldId="387"/>
            <ac:spMk id="33" creationId="{E3305DD9-C982-4DC3-9786-00B6C7956CAF}"/>
          </ac:spMkLst>
        </pc:spChg>
        <pc:spChg chg="add del mod">
          <ac:chgData name="help desk" userId="076106f8-e622-4bba-bf8d-41b4b1aaf204" providerId="ADAL" clId="{80AC2810-E236-4248-9EB1-331994C812F1}" dt="2024-12-13T14:26:26.529" v="23034" actId="478"/>
          <ac:spMkLst>
            <pc:docMk/>
            <pc:sldMk cId="1887901828" sldId="387"/>
            <ac:spMk id="36" creationId="{5A98768B-F300-433C-8C64-51C3F88ACA80}"/>
          </ac:spMkLst>
        </pc:spChg>
        <pc:spChg chg="add del mod">
          <ac:chgData name="help desk" userId="076106f8-e622-4bba-bf8d-41b4b1aaf204" providerId="ADAL" clId="{80AC2810-E236-4248-9EB1-331994C812F1}" dt="2024-12-13T14:26:36.138" v="23036" actId="478"/>
          <ac:spMkLst>
            <pc:docMk/>
            <pc:sldMk cId="1887901828" sldId="387"/>
            <ac:spMk id="42" creationId="{566ED504-5D35-410D-B330-05E7396B5129}"/>
          </ac:spMkLst>
        </pc:spChg>
        <pc:spChg chg="del">
          <ac:chgData name="help desk" userId="076106f8-e622-4bba-bf8d-41b4b1aaf204" providerId="ADAL" clId="{80AC2810-E236-4248-9EB1-331994C812F1}" dt="2024-12-09T20:18:46.125" v="14267" actId="478"/>
          <ac:spMkLst>
            <pc:docMk/>
            <pc:sldMk cId="1887901828" sldId="387"/>
            <ac:spMk id="44" creationId="{BA51F345-E9BB-464C-A89F-48175A551A7D}"/>
          </ac:spMkLst>
        </pc:spChg>
        <pc:spChg chg="del">
          <ac:chgData name="help desk" userId="076106f8-e622-4bba-bf8d-41b4b1aaf204" providerId="ADAL" clId="{80AC2810-E236-4248-9EB1-331994C812F1}" dt="2024-12-09T20:18:39.204" v="14265" actId="478"/>
          <ac:spMkLst>
            <pc:docMk/>
            <pc:sldMk cId="1887901828" sldId="387"/>
            <ac:spMk id="52" creationId="{897BBE91-5727-4F05-80E2-47227622BAAC}"/>
          </ac:spMkLst>
        </pc:spChg>
        <pc:spChg chg="del">
          <ac:chgData name="help desk" userId="076106f8-e622-4bba-bf8d-41b4b1aaf204" providerId="ADAL" clId="{80AC2810-E236-4248-9EB1-331994C812F1}" dt="2024-12-09T20:18:49.980" v="14268" actId="478"/>
          <ac:spMkLst>
            <pc:docMk/>
            <pc:sldMk cId="1887901828" sldId="387"/>
            <ac:spMk id="53" creationId="{841F863D-1D27-41DD-8D35-A09EC954B2FE}"/>
          </ac:spMkLst>
        </pc:spChg>
        <pc:spChg chg="del">
          <ac:chgData name="help desk" userId="076106f8-e622-4bba-bf8d-41b4b1aaf204" providerId="ADAL" clId="{80AC2810-E236-4248-9EB1-331994C812F1}" dt="2024-12-09T20:18:39.204" v="14265" actId="478"/>
          <ac:spMkLst>
            <pc:docMk/>
            <pc:sldMk cId="1887901828" sldId="387"/>
            <ac:spMk id="54" creationId="{797FFAE6-5B67-4B82-97ED-EC6361CC3E04}"/>
          </ac:spMkLst>
        </pc:spChg>
        <pc:spChg chg="del">
          <ac:chgData name="help desk" userId="076106f8-e622-4bba-bf8d-41b4b1aaf204" providerId="ADAL" clId="{80AC2810-E236-4248-9EB1-331994C812F1}" dt="2024-12-09T20:18:29.280" v="14263" actId="478"/>
          <ac:spMkLst>
            <pc:docMk/>
            <pc:sldMk cId="1887901828" sldId="387"/>
            <ac:spMk id="55" creationId="{0E9BAE2C-BA74-438F-9CDA-62DC1D8AAE42}"/>
          </ac:spMkLst>
        </pc:spChg>
        <pc:spChg chg="del">
          <ac:chgData name="help desk" userId="076106f8-e622-4bba-bf8d-41b4b1aaf204" providerId="ADAL" clId="{80AC2810-E236-4248-9EB1-331994C812F1}" dt="2024-12-09T20:18:39.204" v="14265" actId="478"/>
          <ac:spMkLst>
            <pc:docMk/>
            <pc:sldMk cId="1887901828" sldId="387"/>
            <ac:spMk id="58" creationId="{98B9E443-1E54-4A8A-AD0B-6D3C243F3892}"/>
          </ac:spMkLst>
        </pc:spChg>
        <pc:spChg chg="del">
          <ac:chgData name="help desk" userId="076106f8-e622-4bba-bf8d-41b4b1aaf204" providerId="ADAL" clId="{80AC2810-E236-4248-9EB1-331994C812F1}" dt="2024-12-09T20:18:55.352" v="14269" actId="478"/>
          <ac:spMkLst>
            <pc:docMk/>
            <pc:sldMk cId="1887901828" sldId="387"/>
            <ac:spMk id="61" creationId="{CA8C0DE2-6D6E-4458-9948-A433050E5360}"/>
          </ac:spMkLst>
        </pc:spChg>
        <pc:spChg chg="del">
          <ac:chgData name="help desk" userId="076106f8-e622-4bba-bf8d-41b4b1aaf204" providerId="ADAL" clId="{80AC2810-E236-4248-9EB1-331994C812F1}" dt="2024-12-09T20:18:55.352" v="14269" actId="478"/>
          <ac:spMkLst>
            <pc:docMk/>
            <pc:sldMk cId="1887901828" sldId="387"/>
            <ac:spMk id="62" creationId="{9A6CE15D-DA54-4BFD-9C4C-6763DE8BF9C5}"/>
          </ac:spMkLst>
        </pc:spChg>
        <pc:spChg chg="del">
          <ac:chgData name="help desk" userId="076106f8-e622-4bba-bf8d-41b4b1aaf204" providerId="ADAL" clId="{80AC2810-E236-4248-9EB1-331994C812F1}" dt="2024-12-09T20:18:39.204" v="14265" actId="478"/>
          <ac:spMkLst>
            <pc:docMk/>
            <pc:sldMk cId="1887901828" sldId="387"/>
            <ac:spMk id="66" creationId="{B28D9447-8DC2-4038-BF20-E1F53A319BF9}"/>
          </ac:spMkLst>
        </pc:spChg>
        <pc:picChg chg="del">
          <ac:chgData name="help desk" userId="076106f8-e622-4bba-bf8d-41b4b1aaf204" providerId="ADAL" clId="{80AC2810-E236-4248-9EB1-331994C812F1}" dt="2024-12-09T20:18:31.725" v="14264" actId="478"/>
          <ac:picMkLst>
            <pc:docMk/>
            <pc:sldMk cId="1887901828" sldId="387"/>
            <ac:picMk id="26" creationId="{54DB71ED-5394-4694-847E-1A8D6149922A}"/>
          </ac:picMkLst>
        </pc:picChg>
        <pc:cxnChg chg="mod">
          <ac:chgData name="help desk" userId="076106f8-e622-4bba-bf8d-41b4b1aaf204" providerId="ADAL" clId="{80AC2810-E236-4248-9EB1-331994C812F1}" dt="2024-12-09T20:43:49.431" v="15558" actId="14100"/>
          <ac:cxnSpMkLst>
            <pc:docMk/>
            <pc:sldMk cId="1887901828" sldId="387"/>
            <ac:cxnSpMk id="9" creationId="{98374DDB-693F-482B-9875-562D083A8312}"/>
          </ac:cxnSpMkLst>
        </pc:cxnChg>
        <pc:cxnChg chg="mod">
          <ac:chgData name="help desk" userId="076106f8-e622-4bba-bf8d-41b4b1aaf204" providerId="ADAL" clId="{80AC2810-E236-4248-9EB1-331994C812F1}" dt="2024-12-13T14:20:24.748" v="22917" actId="14100"/>
          <ac:cxnSpMkLst>
            <pc:docMk/>
            <pc:sldMk cId="1887901828" sldId="387"/>
            <ac:cxnSpMk id="13" creationId="{E3C2B3C1-1C98-4C49-ACED-E79659DADD8C}"/>
          </ac:cxnSpMkLst>
        </pc:cxnChg>
        <pc:cxnChg chg="mod">
          <ac:chgData name="help desk" userId="076106f8-e622-4bba-bf8d-41b4b1aaf204" providerId="ADAL" clId="{80AC2810-E236-4248-9EB1-331994C812F1}" dt="2024-12-13T14:21:39.519" v="22926" actId="14100"/>
          <ac:cxnSpMkLst>
            <pc:docMk/>
            <pc:sldMk cId="1887901828" sldId="387"/>
            <ac:cxnSpMk id="17" creationId="{43B6E2FA-A8CC-4374-968E-2C0F2743B2B2}"/>
          </ac:cxnSpMkLst>
        </pc:cxnChg>
        <pc:cxnChg chg="add del mod">
          <ac:chgData name="help desk" userId="076106f8-e622-4bba-bf8d-41b4b1aaf204" providerId="ADAL" clId="{80AC2810-E236-4248-9EB1-331994C812F1}" dt="2024-12-13T14:46:08.253" v="23976" actId="14100"/>
          <ac:cxnSpMkLst>
            <pc:docMk/>
            <pc:sldMk cId="1887901828" sldId="387"/>
            <ac:cxnSpMk id="22" creationId="{B5615F90-B510-4F4B-9C0F-F1EC66707008}"/>
          </ac:cxnSpMkLst>
        </pc:cxnChg>
        <pc:cxnChg chg="del">
          <ac:chgData name="help desk" userId="076106f8-e622-4bba-bf8d-41b4b1aaf204" providerId="ADAL" clId="{80AC2810-E236-4248-9EB1-331994C812F1}" dt="2024-12-09T20:18:41.629" v="14266" actId="478"/>
          <ac:cxnSpMkLst>
            <pc:docMk/>
            <pc:sldMk cId="1887901828" sldId="387"/>
            <ac:cxnSpMk id="28" creationId="{7C47E658-DF04-413B-BC79-ED6569B024E6}"/>
          </ac:cxnSpMkLst>
        </pc:cxnChg>
        <pc:cxnChg chg="add mod">
          <ac:chgData name="help desk" userId="076106f8-e622-4bba-bf8d-41b4b1aaf204" providerId="ADAL" clId="{80AC2810-E236-4248-9EB1-331994C812F1}" dt="2024-12-13T14:46:12.214" v="23977" actId="14100"/>
          <ac:cxnSpMkLst>
            <pc:docMk/>
            <pc:sldMk cId="1887901828" sldId="387"/>
            <ac:cxnSpMk id="32" creationId="{F7A8BA47-0973-4C14-B7D7-06D727F6874F}"/>
          </ac:cxnSpMkLst>
        </pc:cxnChg>
        <pc:cxnChg chg="add del mod">
          <ac:chgData name="help desk" userId="076106f8-e622-4bba-bf8d-41b4b1aaf204" providerId="ADAL" clId="{80AC2810-E236-4248-9EB1-331994C812F1}" dt="2024-12-13T14:26:26.529" v="23034" actId="478"/>
          <ac:cxnSpMkLst>
            <pc:docMk/>
            <pc:sldMk cId="1887901828" sldId="387"/>
            <ac:cxnSpMk id="43" creationId="{3A43F679-6E79-4009-BDEE-8A437553F01F}"/>
          </ac:cxnSpMkLst>
        </pc:cxnChg>
        <pc:cxnChg chg="del">
          <ac:chgData name="help desk" userId="076106f8-e622-4bba-bf8d-41b4b1aaf204" providerId="ADAL" clId="{80AC2810-E236-4248-9EB1-331994C812F1}" dt="2024-12-09T20:18:39.204" v="14265" actId="478"/>
          <ac:cxnSpMkLst>
            <pc:docMk/>
            <pc:sldMk cId="1887901828" sldId="387"/>
            <ac:cxnSpMk id="60" creationId="{A6A06F38-948C-463D-BBA5-F6ECFC87681F}"/>
          </ac:cxnSpMkLst>
        </pc:cxnChg>
        <pc:cxnChg chg="del">
          <ac:chgData name="help desk" userId="076106f8-e622-4bba-bf8d-41b4b1aaf204" providerId="ADAL" clId="{80AC2810-E236-4248-9EB1-331994C812F1}" dt="2024-12-09T20:18:39.204" v="14265" actId="478"/>
          <ac:cxnSpMkLst>
            <pc:docMk/>
            <pc:sldMk cId="1887901828" sldId="387"/>
            <ac:cxnSpMk id="65" creationId="{D871D9E0-8984-4DFE-882C-83479D6C7ACB}"/>
          </ac:cxnSpMkLst>
        </pc:cxnChg>
      </pc:sldChg>
      <pc:sldChg chg="del">
        <pc:chgData name="help desk" userId="076106f8-e622-4bba-bf8d-41b4b1aaf204" providerId="ADAL" clId="{80AC2810-E236-4248-9EB1-331994C812F1}" dt="2024-11-29T16:02:02.656" v="30" actId="47"/>
        <pc:sldMkLst>
          <pc:docMk/>
          <pc:sldMk cId="839548994" sldId="388"/>
        </pc:sldMkLst>
      </pc:sldChg>
      <pc:sldChg chg="addSp delSp modSp new mod ord addAnim delAnim modAnim">
        <pc:chgData name="help desk" userId="076106f8-e622-4bba-bf8d-41b4b1aaf204" providerId="ADAL" clId="{80AC2810-E236-4248-9EB1-331994C812F1}" dt="2024-12-11T14:57:53.329" v="21313"/>
        <pc:sldMkLst>
          <pc:docMk/>
          <pc:sldMk cId="1387389572" sldId="388"/>
        </pc:sldMkLst>
        <pc:spChg chg="del">
          <ac:chgData name="help desk" userId="076106f8-e622-4bba-bf8d-41b4b1aaf204" providerId="ADAL" clId="{80AC2810-E236-4248-9EB1-331994C812F1}" dt="2024-12-10T20:51:23.979" v="19738" actId="478"/>
          <ac:spMkLst>
            <pc:docMk/>
            <pc:sldMk cId="1387389572" sldId="388"/>
            <ac:spMk id="2" creationId="{88835F0E-FBDA-4799-83BB-3441DA9D74A1}"/>
          </ac:spMkLst>
        </pc:spChg>
        <pc:spChg chg="del">
          <ac:chgData name="help desk" userId="076106f8-e622-4bba-bf8d-41b4b1aaf204" providerId="ADAL" clId="{80AC2810-E236-4248-9EB1-331994C812F1}" dt="2024-12-10T20:51:23.979" v="19738" actId="478"/>
          <ac:spMkLst>
            <pc:docMk/>
            <pc:sldMk cId="1387389572" sldId="388"/>
            <ac:spMk id="3" creationId="{DD5585EA-3FE1-427A-8516-B270CE9A068D}"/>
          </ac:spMkLst>
        </pc:spChg>
        <pc:spChg chg="del">
          <ac:chgData name="help desk" userId="076106f8-e622-4bba-bf8d-41b4b1aaf204" providerId="ADAL" clId="{80AC2810-E236-4248-9EB1-331994C812F1}" dt="2024-12-10T20:51:23.979" v="19738" actId="478"/>
          <ac:spMkLst>
            <pc:docMk/>
            <pc:sldMk cId="1387389572" sldId="388"/>
            <ac:spMk id="4" creationId="{3BDEB89E-4CDF-43B6-8230-F92C4FB5E279}"/>
          </ac:spMkLst>
        </pc:spChg>
        <pc:spChg chg="add del mod">
          <ac:chgData name="help desk" userId="076106f8-e622-4bba-bf8d-41b4b1aaf204" providerId="ADAL" clId="{80AC2810-E236-4248-9EB1-331994C812F1}" dt="2024-12-11T14:54:13.189" v="21306" actId="478"/>
          <ac:spMkLst>
            <pc:docMk/>
            <pc:sldMk cId="1387389572" sldId="388"/>
            <ac:spMk id="5" creationId="{7F33667F-6058-47F8-8ADB-A238824FB0BE}"/>
          </ac:spMkLst>
        </pc:spChg>
        <pc:spChg chg="add mod">
          <ac:chgData name="help desk" userId="076106f8-e622-4bba-bf8d-41b4b1aaf204" providerId="ADAL" clId="{80AC2810-E236-4248-9EB1-331994C812F1}" dt="2024-12-10T21:09:08.442" v="20416" actId="20577"/>
          <ac:spMkLst>
            <pc:docMk/>
            <pc:sldMk cId="1387389572" sldId="388"/>
            <ac:spMk id="14" creationId="{2AB1C2CE-F19B-43DA-9B54-0FE0371F6DB1}"/>
          </ac:spMkLst>
        </pc:spChg>
        <pc:spChg chg="add mod">
          <ac:chgData name="help desk" userId="076106f8-e622-4bba-bf8d-41b4b1aaf204" providerId="ADAL" clId="{80AC2810-E236-4248-9EB1-331994C812F1}" dt="2024-12-10T21:00:15.910" v="19869" actId="14100"/>
          <ac:spMkLst>
            <pc:docMk/>
            <pc:sldMk cId="1387389572" sldId="388"/>
            <ac:spMk id="16" creationId="{DF7DD48F-736E-4C9E-8896-3C27379E54FF}"/>
          </ac:spMkLst>
        </pc:spChg>
        <pc:spChg chg="add mod">
          <ac:chgData name="help desk" userId="076106f8-e622-4bba-bf8d-41b4b1aaf204" providerId="ADAL" clId="{80AC2810-E236-4248-9EB1-331994C812F1}" dt="2024-12-10T21:00:28.509" v="19872" actId="14100"/>
          <ac:spMkLst>
            <pc:docMk/>
            <pc:sldMk cId="1387389572" sldId="388"/>
            <ac:spMk id="17" creationId="{AA266E98-48A9-4613-BD96-85FED9FC3A67}"/>
          </ac:spMkLst>
        </pc:spChg>
        <pc:spChg chg="add mod">
          <ac:chgData name="help desk" userId="076106f8-e622-4bba-bf8d-41b4b1aaf204" providerId="ADAL" clId="{80AC2810-E236-4248-9EB1-331994C812F1}" dt="2024-12-10T22:13:56.113" v="20869" actId="14100"/>
          <ac:spMkLst>
            <pc:docMk/>
            <pc:sldMk cId="1387389572" sldId="388"/>
            <ac:spMk id="18" creationId="{06D9B41B-7EE8-4A86-A988-0BCD47DFE396}"/>
          </ac:spMkLst>
        </pc:spChg>
        <pc:spChg chg="add mod">
          <ac:chgData name="help desk" userId="076106f8-e622-4bba-bf8d-41b4b1aaf204" providerId="ADAL" clId="{80AC2810-E236-4248-9EB1-331994C812F1}" dt="2024-12-10T21:00:40.189" v="19880" actId="14100"/>
          <ac:spMkLst>
            <pc:docMk/>
            <pc:sldMk cId="1387389572" sldId="388"/>
            <ac:spMk id="20" creationId="{B1830764-C932-4005-8C34-398E290AE838}"/>
          </ac:spMkLst>
        </pc:spChg>
        <pc:spChg chg="add del mod">
          <ac:chgData name="help desk" userId="076106f8-e622-4bba-bf8d-41b4b1aaf204" providerId="ADAL" clId="{80AC2810-E236-4248-9EB1-331994C812F1}" dt="2024-12-11T14:53:30.938" v="21304"/>
          <ac:spMkLst>
            <pc:docMk/>
            <pc:sldMk cId="1387389572" sldId="388"/>
            <ac:spMk id="21" creationId="{2526C3F1-DE4A-4E72-BFA0-3663187C44DA}"/>
          </ac:spMkLst>
        </pc:spChg>
        <pc:spChg chg="add mod">
          <ac:chgData name="help desk" userId="076106f8-e622-4bba-bf8d-41b4b1aaf204" providerId="ADAL" clId="{80AC2810-E236-4248-9EB1-331994C812F1}" dt="2024-12-10T21:15:51.072" v="20868" actId="20577"/>
          <ac:spMkLst>
            <pc:docMk/>
            <pc:sldMk cId="1387389572" sldId="388"/>
            <ac:spMk id="22" creationId="{8CFB20DC-E590-43E6-AB25-F60E43AC9976}"/>
          </ac:spMkLst>
        </pc:spChg>
        <pc:spChg chg="add mod">
          <ac:chgData name="help desk" userId="076106f8-e622-4bba-bf8d-41b4b1aaf204" providerId="ADAL" clId="{80AC2810-E236-4248-9EB1-331994C812F1}" dt="2024-12-11T14:54:13.537" v="21307"/>
          <ac:spMkLst>
            <pc:docMk/>
            <pc:sldMk cId="1387389572" sldId="388"/>
            <ac:spMk id="23" creationId="{1727B3C7-A0C9-44D3-8789-ED5A9651478F}"/>
          </ac:spMkLst>
        </pc:spChg>
        <pc:picChg chg="add del mod">
          <ac:chgData name="help desk" userId="076106f8-e622-4bba-bf8d-41b4b1aaf204" providerId="ADAL" clId="{80AC2810-E236-4248-9EB1-331994C812F1}" dt="2024-12-10T20:52:17.169" v="19801" actId="478"/>
          <ac:picMkLst>
            <pc:docMk/>
            <pc:sldMk cId="1387389572" sldId="388"/>
            <ac:picMk id="7" creationId="{A06955BC-F2B8-4398-8A59-117666D79DEE}"/>
          </ac:picMkLst>
        </pc:picChg>
        <pc:picChg chg="add del mod">
          <ac:chgData name="help desk" userId="076106f8-e622-4bba-bf8d-41b4b1aaf204" providerId="ADAL" clId="{80AC2810-E236-4248-9EB1-331994C812F1}" dt="2024-12-10T20:52:57.377" v="19804" actId="478"/>
          <ac:picMkLst>
            <pc:docMk/>
            <pc:sldMk cId="1387389572" sldId="388"/>
            <ac:picMk id="9" creationId="{C8E261C0-B7D0-4C62-AA07-2A30C92B75DF}"/>
          </ac:picMkLst>
        </pc:picChg>
        <pc:picChg chg="add del mod">
          <ac:chgData name="help desk" userId="076106f8-e622-4bba-bf8d-41b4b1aaf204" providerId="ADAL" clId="{80AC2810-E236-4248-9EB1-331994C812F1}" dt="2024-12-10T20:58:43.066" v="19862" actId="478"/>
          <ac:picMkLst>
            <pc:docMk/>
            <pc:sldMk cId="1387389572" sldId="388"/>
            <ac:picMk id="11" creationId="{FA0A6EDE-CB5B-4D8C-83B0-DE3D211EA185}"/>
          </ac:picMkLst>
        </pc:picChg>
        <pc:picChg chg="add mod">
          <ac:chgData name="help desk" userId="076106f8-e622-4bba-bf8d-41b4b1aaf204" providerId="ADAL" clId="{80AC2810-E236-4248-9EB1-331994C812F1}" dt="2024-12-10T20:58:53.890" v="19864" actId="1076"/>
          <ac:picMkLst>
            <pc:docMk/>
            <pc:sldMk cId="1387389572" sldId="388"/>
            <ac:picMk id="13" creationId="{1ECEAE25-E085-41B4-BCAD-3A8DF886CAB5}"/>
          </ac:picMkLst>
        </pc:picChg>
        <pc:cxnChg chg="add mod">
          <ac:chgData name="help desk" userId="076106f8-e622-4bba-bf8d-41b4b1aaf204" providerId="ADAL" clId="{80AC2810-E236-4248-9EB1-331994C812F1}" dt="2024-12-10T21:05:32.450" v="20126" actId="14100"/>
          <ac:cxnSpMkLst>
            <pc:docMk/>
            <pc:sldMk cId="1387389572" sldId="388"/>
            <ac:cxnSpMk id="15" creationId="{8541C359-8A76-470C-9C44-F4F989BD99BB}"/>
          </ac:cxnSpMkLst>
        </pc:cxnChg>
        <pc:cxnChg chg="add mod">
          <ac:chgData name="help desk" userId="076106f8-e622-4bba-bf8d-41b4b1aaf204" providerId="ADAL" clId="{80AC2810-E236-4248-9EB1-331994C812F1}" dt="2024-12-10T21:15:36.623" v="20851" actId="1038"/>
          <ac:cxnSpMkLst>
            <pc:docMk/>
            <pc:sldMk cId="1387389572" sldId="388"/>
            <ac:cxnSpMk id="19" creationId="{EA9F40BD-5EBC-4D98-B8CB-2C685E21763C}"/>
          </ac:cxnSpMkLst>
        </pc:cxnChg>
        <pc:cxnChg chg="add mod">
          <ac:chgData name="help desk" userId="076106f8-e622-4bba-bf8d-41b4b1aaf204" providerId="ADAL" clId="{80AC2810-E236-4248-9EB1-331994C812F1}" dt="2024-12-10T21:13:29.171" v="20640" actId="14100"/>
          <ac:cxnSpMkLst>
            <pc:docMk/>
            <pc:sldMk cId="1387389572" sldId="388"/>
            <ac:cxnSpMk id="26" creationId="{DA89511A-BB87-4FDA-8858-00DAE60C4384}"/>
          </ac:cxnSpMkLst>
        </pc:cxnChg>
      </pc:sldChg>
      <pc:sldChg chg="del">
        <pc:chgData name="help desk" userId="076106f8-e622-4bba-bf8d-41b4b1aaf204" providerId="ADAL" clId="{80AC2810-E236-4248-9EB1-331994C812F1}" dt="2024-11-29T16:02:02.656" v="30" actId="47"/>
        <pc:sldMkLst>
          <pc:docMk/>
          <pc:sldMk cId="576757725" sldId="389"/>
        </pc:sldMkLst>
      </pc:sldChg>
      <pc:sldChg chg="addSp delSp modSp add mod modTransition delAnim modAnim">
        <pc:chgData name="help desk" userId="076106f8-e622-4bba-bf8d-41b4b1aaf204" providerId="ADAL" clId="{80AC2810-E236-4248-9EB1-331994C812F1}" dt="2024-12-13T21:24:42.588" v="30203" actId="20577"/>
        <pc:sldMkLst>
          <pc:docMk/>
          <pc:sldMk cId="2652273868" sldId="389"/>
        </pc:sldMkLst>
        <pc:spChg chg="del">
          <ac:chgData name="help desk" userId="076106f8-e622-4bba-bf8d-41b4b1aaf204" providerId="ADAL" clId="{80AC2810-E236-4248-9EB1-331994C812F1}" dt="2024-12-13T14:46:45.929" v="23979" actId="478"/>
          <ac:spMkLst>
            <pc:docMk/>
            <pc:sldMk cId="2652273868" sldId="389"/>
            <ac:spMk id="8" creationId="{9AB92BD7-9CFE-43DD-99AC-B24FD50D2EF0}"/>
          </ac:spMkLst>
        </pc:spChg>
        <pc:spChg chg="del">
          <ac:chgData name="help desk" userId="076106f8-e622-4bba-bf8d-41b4b1aaf204" providerId="ADAL" clId="{80AC2810-E236-4248-9EB1-331994C812F1}" dt="2024-12-13T14:46:45.929" v="23979" actId="478"/>
          <ac:spMkLst>
            <pc:docMk/>
            <pc:sldMk cId="2652273868" sldId="389"/>
            <ac:spMk id="10" creationId="{B8454360-547D-4AF8-B399-EB5085F20979}"/>
          </ac:spMkLst>
        </pc:spChg>
        <pc:spChg chg="del">
          <ac:chgData name="help desk" userId="076106f8-e622-4bba-bf8d-41b4b1aaf204" providerId="ADAL" clId="{80AC2810-E236-4248-9EB1-331994C812F1}" dt="2024-12-13T14:46:52.491" v="23980" actId="478"/>
          <ac:spMkLst>
            <pc:docMk/>
            <pc:sldMk cId="2652273868" sldId="389"/>
            <ac:spMk id="12" creationId="{4DD55FA3-589E-4F3C-998E-4002C98E1EB0}"/>
          </ac:spMkLst>
        </pc:spChg>
        <pc:spChg chg="del">
          <ac:chgData name="help desk" userId="076106f8-e622-4bba-bf8d-41b4b1aaf204" providerId="ADAL" clId="{80AC2810-E236-4248-9EB1-331994C812F1}" dt="2024-12-13T14:46:45.929" v="23979" actId="478"/>
          <ac:spMkLst>
            <pc:docMk/>
            <pc:sldMk cId="2652273868" sldId="389"/>
            <ac:spMk id="14" creationId="{8458DA1A-9D41-4AC0-8744-77B93BE2A623}"/>
          </ac:spMkLst>
        </pc:spChg>
        <pc:spChg chg="del">
          <ac:chgData name="help desk" userId="076106f8-e622-4bba-bf8d-41b4b1aaf204" providerId="ADAL" clId="{80AC2810-E236-4248-9EB1-331994C812F1}" dt="2024-12-13T14:46:52.491" v="23980" actId="478"/>
          <ac:spMkLst>
            <pc:docMk/>
            <pc:sldMk cId="2652273868" sldId="389"/>
            <ac:spMk id="16" creationId="{2638C03F-76EF-4978-99C0-B6A5CC28AC40}"/>
          </ac:spMkLst>
        </pc:spChg>
        <pc:spChg chg="del">
          <ac:chgData name="help desk" userId="076106f8-e622-4bba-bf8d-41b4b1aaf204" providerId="ADAL" clId="{80AC2810-E236-4248-9EB1-331994C812F1}" dt="2024-12-13T14:46:45.929" v="23979" actId="478"/>
          <ac:spMkLst>
            <pc:docMk/>
            <pc:sldMk cId="2652273868" sldId="389"/>
            <ac:spMk id="18" creationId="{BD1D04BA-01B3-4A7B-A3DD-FE20599A77D1}"/>
          </ac:spMkLst>
        </pc:spChg>
        <pc:spChg chg="del">
          <ac:chgData name="help desk" userId="076106f8-e622-4bba-bf8d-41b4b1aaf204" providerId="ADAL" clId="{80AC2810-E236-4248-9EB1-331994C812F1}" dt="2024-12-13T14:46:52.491" v="23980" actId="478"/>
          <ac:spMkLst>
            <pc:docMk/>
            <pc:sldMk cId="2652273868" sldId="389"/>
            <ac:spMk id="21" creationId="{EE09DAA3-CC37-4338-B54A-9A3F41D77FDA}"/>
          </ac:spMkLst>
        </pc:spChg>
        <pc:spChg chg="del">
          <ac:chgData name="help desk" userId="076106f8-e622-4bba-bf8d-41b4b1aaf204" providerId="ADAL" clId="{80AC2810-E236-4248-9EB1-331994C812F1}" dt="2024-12-13T14:46:45.929" v="23979" actId="478"/>
          <ac:spMkLst>
            <pc:docMk/>
            <pc:sldMk cId="2652273868" sldId="389"/>
            <ac:spMk id="23" creationId="{0614CE0C-1703-4E1C-B698-798C5ED0E3BA}"/>
          </ac:spMkLst>
        </pc:spChg>
        <pc:spChg chg="add mod">
          <ac:chgData name="help desk" userId="076106f8-e622-4bba-bf8d-41b4b1aaf204" providerId="ADAL" clId="{80AC2810-E236-4248-9EB1-331994C812F1}" dt="2024-12-13T15:54:53.074" v="25483" actId="20577"/>
          <ac:spMkLst>
            <pc:docMk/>
            <pc:sldMk cId="2652273868" sldId="389"/>
            <ac:spMk id="26" creationId="{97D21C20-3281-4A1D-81C7-1478FA6DCE8E}"/>
          </ac:spMkLst>
        </pc:spChg>
        <pc:spChg chg="add mod">
          <ac:chgData name="help desk" userId="076106f8-e622-4bba-bf8d-41b4b1aaf204" providerId="ADAL" clId="{80AC2810-E236-4248-9EB1-331994C812F1}" dt="2024-12-13T15:11:50.731" v="24506" actId="1076"/>
          <ac:spMkLst>
            <pc:docMk/>
            <pc:sldMk cId="2652273868" sldId="389"/>
            <ac:spMk id="28" creationId="{F56D0857-DD1A-46F2-9749-99D7AE0D0FA1}"/>
          </ac:spMkLst>
        </pc:spChg>
        <pc:spChg chg="add del mod">
          <ac:chgData name="help desk" userId="076106f8-e622-4bba-bf8d-41b4b1aaf204" providerId="ADAL" clId="{80AC2810-E236-4248-9EB1-331994C812F1}" dt="2024-12-13T15:16:52.622" v="24674" actId="478"/>
          <ac:spMkLst>
            <pc:docMk/>
            <pc:sldMk cId="2652273868" sldId="389"/>
            <ac:spMk id="30" creationId="{872F504F-50AF-4DA2-8636-98C1B55E553A}"/>
          </ac:spMkLst>
        </pc:spChg>
        <pc:spChg chg="mod">
          <ac:chgData name="help desk" userId="076106f8-e622-4bba-bf8d-41b4b1aaf204" providerId="ADAL" clId="{80AC2810-E236-4248-9EB1-331994C812F1}" dt="2024-12-13T21:24:42.588" v="30203" actId="20577"/>
          <ac:spMkLst>
            <pc:docMk/>
            <pc:sldMk cId="2652273868" sldId="389"/>
            <ac:spMk id="31" creationId="{193533C7-34D1-4E18-AD3E-9D236B6A5B3E}"/>
          </ac:spMkLst>
        </pc:spChg>
        <pc:spChg chg="del mod">
          <ac:chgData name="help desk" userId="076106f8-e622-4bba-bf8d-41b4b1aaf204" providerId="ADAL" clId="{80AC2810-E236-4248-9EB1-331994C812F1}" dt="2024-12-13T15:05:55.654" v="24355" actId="478"/>
          <ac:spMkLst>
            <pc:docMk/>
            <pc:sldMk cId="2652273868" sldId="389"/>
            <ac:spMk id="33" creationId="{E3305DD9-C982-4DC3-9786-00B6C7956CAF}"/>
          </ac:spMkLst>
        </pc:spChg>
        <pc:spChg chg="add del mod">
          <ac:chgData name="help desk" userId="076106f8-e622-4bba-bf8d-41b4b1aaf204" providerId="ADAL" clId="{80AC2810-E236-4248-9EB1-331994C812F1}" dt="2024-12-13T15:54:16.406" v="25477"/>
          <ac:spMkLst>
            <pc:docMk/>
            <pc:sldMk cId="2652273868" sldId="389"/>
            <ac:spMk id="35" creationId="{C567B649-3C11-4421-90BD-B1D30B2F2CBF}"/>
          </ac:spMkLst>
        </pc:spChg>
        <pc:spChg chg="add del mod">
          <ac:chgData name="help desk" userId="076106f8-e622-4bba-bf8d-41b4b1aaf204" providerId="ADAL" clId="{80AC2810-E236-4248-9EB1-331994C812F1}" dt="2024-12-13T15:54:16.406" v="25477"/>
          <ac:spMkLst>
            <pc:docMk/>
            <pc:sldMk cId="2652273868" sldId="389"/>
            <ac:spMk id="36" creationId="{3F3315FB-9787-4A3F-91DE-BBA049B575AD}"/>
          </ac:spMkLst>
        </pc:spChg>
        <pc:picChg chg="del">
          <ac:chgData name="help desk" userId="076106f8-e622-4bba-bf8d-41b4b1aaf204" providerId="ADAL" clId="{80AC2810-E236-4248-9EB1-331994C812F1}" dt="2024-12-13T14:58:58.305" v="24098" actId="478"/>
          <ac:picMkLst>
            <pc:docMk/>
            <pc:sldMk cId="2652273868" sldId="389"/>
            <ac:picMk id="5" creationId="{3CEF3BEB-89FB-4759-8CB0-EF0CE7981B24}"/>
          </ac:picMkLst>
        </pc:picChg>
        <pc:picChg chg="add del mod ord">
          <ac:chgData name="help desk" userId="076106f8-e622-4bba-bf8d-41b4b1aaf204" providerId="ADAL" clId="{80AC2810-E236-4248-9EB1-331994C812F1}" dt="2024-12-13T15:00:07.562" v="24104" actId="478"/>
          <ac:picMkLst>
            <pc:docMk/>
            <pc:sldMk cId="2652273868" sldId="389"/>
            <ac:picMk id="6" creationId="{2F00A2A9-A50C-47F2-9633-66FD64A0BF46}"/>
          </ac:picMkLst>
        </pc:picChg>
        <pc:picChg chg="add mod ord">
          <ac:chgData name="help desk" userId="076106f8-e622-4bba-bf8d-41b4b1aaf204" providerId="ADAL" clId="{80AC2810-E236-4248-9EB1-331994C812F1}" dt="2024-12-13T15:00:38.389" v="24110" actId="167"/>
          <ac:picMkLst>
            <pc:docMk/>
            <pc:sldMk cId="2652273868" sldId="389"/>
            <ac:picMk id="15" creationId="{1CB174AF-FD4D-42F3-8337-B545F1F1EA47}"/>
          </ac:picMkLst>
        </pc:picChg>
        <pc:cxnChg chg="del">
          <ac:chgData name="help desk" userId="076106f8-e622-4bba-bf8d-41b4b1aaf204" providerId="ADAL" clId="{80AC2810-E236-4248-9EB1-331994C812F1}" dt="2024-12-13T14:46:45.929" v="23979" actId="478"/>
          <ac:cxnSpMkLst>
            <pc:docMk/>
            <pc:sldMk cId="2652273868" sldId="389"/>
            <ac:cxnSpMk id="9" creationId="{98374DDB-693F-482B-9875-562D083A8312}"/>
          </ac:cxnSpMkLst>
        </pc:cxnChg>
        <pc:cxnChg chg="del">
          <ac:chgData name="help desk" userId="076106f8-e622-4bba-bf8d-41b4b1aaf204" providerId="ADAL" clId="{80AC2810-E236-4248-9EB1-331994C812F1}" dt="2024-12-13T14:46:45.929" v="23979" actId="478"/>
          <ac:cxnSpMkLst>
            <pc:docMk/>
            <pc:sldMk cId="2652273868" sldId="389"/>
            <ac:cxnSpMk id="13" creationId="{E3C2B3C1-1C98-4C49-ACED-E79659DADD8C}"/>
          </ac:cxnSpMkLst>
        </pc:cxnChg>
        <pc:cxnChg chg="del">
          <ac:chgData name="help desk" userId="076106f8-e622-4bba-bf8d-41b4b1aaf204" providerId="ADAL" clId="{80AC2810-E236-4248-9EB1-331994C812F1}" dt="2024-12-13T14:46:45.929" v="23979" actId="478"/>
          <ac:cxnSpMkLst>
            <pc:docMk/>
            <pc:sldMk cId="2652273868" sldId="389"/>
            <ac:cxnSpMk id="17" creationId="{43B6E2FA-A8CC-4374-968E-2C0F2743B2B2}"/>
          </ac:cxnSpMkLst>
        </pc:cxnChg>
        <pc:cxnChg chg="add mod">
          <ac:chgData name="help desk" userId="076106f8-e622-4bba-bf8d-41b4b1aaf204" providerId="ADAL" clId="{80AC2810-E236-4248-9EB1-331994C812F1}" dt="2024-12-13T15:11:45.579" v="24505" actId="14100"/>
          <ac:cxnSpMkLst>
            <pc:docMk/>
            <pc:sldMk cId="2652273868" sldId="389"/>
            <ac:cxnSpMk id="20" creationId="{A4B7C68B-8AB2-42D7-B103-37C4AFC634FD}"/>
          </ac:cxnSpMkLst>
        </pc:cxnChg>
        <pc:cxnChg chg="del">
          <ac:chgData name="help desk" userId="076106f8-e622-4bba-bf8d-41b4b1aaf204" providerId="ADAL" clId="{80AC2810-E236-4248-9EB1-331994C812F1}" dt="2024-12-13T14:46:45.929" v="23979" actId="478"/>
          <ac:cxnSpMkLst>
            <pc:docMk/>
            <pc:sldMk cId="2652273868" sldId="389"/>
            <ac:cxnSpMk id="22" creationId="{B5615F90-B510-4F4B-9C0F-F1EC66707008}"/>
          </ac:cxnSpMkLst>
        </pc:cxnChg>
        <pc:cxnChg chg="add mod">
          <ac:chgData name="help desk" userId="076106f8-e622-4bba-bf8d-41b4b1aaf204" providerId="ADAL" clId="{80AC2810-E236-4248-9EB1-331994C812F1}" dt="2024-12-13T15:22:51.574" v="24760" actId="692"/>
          <ac:cxnSpMkLst>
            <pc:docMk/>
            <pc:sldMk cId="2652273868" sldId="389"/>
            <ac:cxnSpMk id="29" creationId="{7ED888DC-5F1F-468A-B2CE-F74F5AAB1772}"/>
          </ac:cxnSpMkLst>
        </pc:cxnChg>
        <pc:cxnChg chg="del mod">
          <ac:chgData name="help desk" userId="076106f8-e622-4bba-bf8d-41b4b1aaf204" providerId="ADAL" clId="{80AC2810-E236-4248-9EB1-331994C812F1}" dt="2024-12-13T15:00:05.766" v="24103" actId="478"/>
          <ac:cxnSpMkLst>
            <pc:docMk/>
            <pc:sldMk cId="2652273868" sldId="389"/>
            <ac:cxnSpMk id="32" creationId="{F7A8BA47-0973-4C14-B7D7-06D727F6874F}"/>
          </ac:cxnSpMkLst>
        </pc:cxnChg>
        <pc:cxnChg chg="add del mod">
          <ac:chgData name="help desk" userId="076106f8-e622-4bba-bf8d-41b4b1aaf204" providerId="ADAL" clId="{80AC2810-E236-4248-9EB1-331994C812F1}" dt="2024-12-13T15:54:16.406" v="25477"/>
          <ac:cxnSpMkLst>
            <pc:docMk/>
            <pc:sldMk cId="2652273868" sldId="389"/>
            <ac:cxnSpMk id="37" creationId="{5375089E-D808-45CF-9DB4-A147D42BD5CC}"/>
          </ac:cxnSpMkLst>
        </pc:cxnChg>
      </pc:sldChg>
      <pc:sldChg chg="addSp delSp modSp new mod delAnim modAnim">
        <pc:chgData name="help desk" userId="076106f8-e622-4bba-bf8d-41b4b1aaf204" providerId="ADAL" clId="{80AC2810-E236-4248-9EB1-331994C812F1}" dt="2024-12-13T16:12:44.536" v="25771"/>
        <pc:sldMkLst>
          <pc:docMk/>
          <pc:sldMk cId="1785732652" sldId="390"/>
        </pc:sldMkLst>
        <pc:spChg chg="del">
          <ac:chgData name="help desk" userId="076106f8-e622-4bba-bf8d-41b4b1aaf204" providerId="ADAL" clId="{80AC2810-E236-4248-9EB1-331994C812F1}" dt="2024-12-13T15:24:48.128" v="24763" actId="478"/>
          <ac:spMkLst>
            <pc:docMk/>
            <pc:sldMk cId="1785732652" sldId="390"/>
            <ac:spMk id="2" creationId="{84D304C8-16E6-47FC-B6F8-0A889D4163B1}"/>
          </ac:spMkLst>
        </pc:spChg>
        <pc:spChg chg="del">
          <ac:chgData name="help desk" userId="076106f8-e622-4bba-bf8d-41b4b1aaf204" providerId="ADAL" clId="{80AC2810-E236-4248-9EB1-331994C812F1}" dt="2024-12-13T15:24:48.128" v="24763" actId="478"/>
          <ac:spMkLst>
            <pc:docMk/>
            <pc:sldMk cId="1785732652" sldId="390"/>
            <ac:spMk id="3" creationId="{039072D5-B88F-4D2C-BE7E-9CAD4CC8BEA9}"/>
          </ac:spMkLst>
        </pc:spChg>
        <pc:spChg chg="del">
          <ac:chgData name="help desk" userId="076106f8-e622-4bba-bf8d-41b4b1aaf204" providerId="ADAL" clId="{80AC2810-E236-4248-9EB1-331994C812F1}" dt="2024-12-13T15:24:48.128" v="24763" actId="478"/>
          <ac:spMkLst>
            <pc:docMk/>
            <pc:sldMk cId="1785732652" sldId="390"/>
            <ac:spMk id="4" creationId="{73B514FB-91B4-4F3D-B5D8-CB6E9ABEFCE8}"/>
          </ac:spMkLst>
        </pc:spChg>
        <pc:spChg chg="add mod">
          <ac:chgData name="help desk" userId="076106f8-e622-4bba-bf8d-41b4b1aaf204" providerId="ADAL" clId="{80AC2810-E236-4248-9EB1-331994C812F1}" dt="2024-12-13T15:37:39.083" v="24923" actId="14100"/>
          <ac:spMkLst>
            <pc:docMk/>
            <pc:sldMk cId="1785732652" sldId="390"/>
            <ac:spMk id="7" creationId="{43322482-8EFF-49CB-9D91-5A6D9C1482F1}"/>
          </ac:spMkLst>
        </pc:spChg>
        <pc:spChg chg="add mod">
          <ac:chgData name="help desk" userId="076106f8-e622-4bba-bf8d-41b4b1aaf204" providerId="ADAL" clId="{80AC2810-E236-4248-9EB1-331994C812F1}" dt="2024-12-13T15:32:13.637" v="24807" actId="1035"/>
          <ac:spMkLst>
            <pc:docMk/>
            <pc:sldMk cId="1785732652" sldId="390"/>
            <ac:spMk id="9" creationId="{81577874-7663-404D-B513-BC8433D4ECDE}"/>
          </ac:spMkLst>
        </pc:spChg>
        <pc:picChg chg="add mod">
          <ac:chgData name="help desk" userId="076106f8-e622-4bba-bf8d-41b4b1aaf204" providerId="ADAL" clId="{80AC2810-E236-4248-9EB1-331994C812F1}" dt="2024-12-13T15:37:31.054" v="24922" actId="1076"/>
          <ac:picMkLst>
            <pc:docMk/>
            <pc:sldMk cId="1785732652" sldId="390"/>
            <ac:picMk id="6" creationId="{C7A7449B-1BF6-4EB9-9A88-A1749A71CCAC}"/>
          </ac:picMkLst>
        </pc:picChg>
        <pc:cxnChg chg="add del mod">
          <ac:chgData name="help desk" userId="076106f8-e622-4bba-bf8d-41b4b1aaf204" providerId="ADAL" clId="{80AC2810-E236-4248-9EB1-331994C812F1}" dt="2024-12-13T15:29:43.888" v="24780" actId="478"/>
          <ac:cxnSpMkLst>
            <pc:docMk/>
            <pc:sldMk cId="1785732652" sldId="390"/>
            <ac:cxnSpMk id="8" creationId="{79FFEE51-3FDF-4CD8-96CD-9280846B35AE}"/>
          </ac:cxnSpMkLst>
        </pc:cxnChg>
        <pc:cxnChg chg="add mod">
          <ac:chgData name="help desk" userId="076106f8-e622-4bba-bf8d-41b4b1aaf204" providerId="ADAL" clId="{80AC2810-E236-4248-9EB1-331994C812F1}" dt="2024-12-13T15:37:39.083" v="24923" actId="14100"/>
          <ac:cxnSpMkLst>
            <pc:docMk/>
            <pc:sldMk cId="1785732652" sldId="390"/>
            <ac:cxnSpMk id="12" creationId="{DB1345B2-98C6-47A3-B949-393002FA3020}"/>
          </ac:cxnSpMkLst>
        </pc:cxnChg>
      </pc:sldChg>
      <pc:sldChg chg="addSp modSp add mod ord modAnim">
        <pc:chgData name="help desk" userId="076106f8-e622-4bba-bf8d-41b4b1aaf204" providerId="ADAL" clId="{80AC2810-E236-4248-9EB1-331994C812F1}" dt="2024-12-13T15:56:24.196" v="25492" actId="6549"/>
        <pc:sldMkLst>
          <pc:docMk/>
          <pc:sldMk cId="3151035742" sldId="391"/>
        </pc:sldMkLst>
        <pc:spChg chg="add mod">
          <ac:chgData name="help desk" userId="076106f8-e622-4bba-bf8d-41b4b1aaf204" providerId="ADAL" clId="{80AC2810-E236-4248-9EB1-331994C812F1}" dt="2024-12-13T15:56:24.196" v="25492" actId="6549"/>
          <ac:spMkLst>
            <pc:docMk/>
            <pc:sldMk cId="3151035742" sldId="391"/>
            <ac:spMk id="3" creationId="{AF7D09E0-3E69-4F97-AF89-CDAA7C10FCFD}"/>
          </ac:spMkLst>
        </pc:spChg>
        <pc:spChg chg="add mod">
          <ac:chgData name="help desk" userId="076106f8-e622-4bba-bf8d-41b4b1aaf204" providerId="ADAL" clId="{80AC2810-E236-4248-9EB1-331994C812F1}" dt="2024-12-13T15:39:40.394" v="24934" actId="1036"/>
          <ac:spMkLst>
            <pc:docMk/>
            <pc:sldMk cId="3151035742" sldId="391"/>
            <ac:spMk id="4" creationId="{343C7CDB-1B45-4843-BC11-56B7E7961FFE}"/>
          </ac:spMkLst>
        </pc:spChg>
        <pc:cxnChg chg="add mod">
          <ac:chgData name="help desk" userId="076106f8-e622-4bba-bf8d-41b4b1aaf204" providerId="ADAL" clId="{80AC2810-E236-4248-9EB1-331994C812F1}" dt="2024-12-13T15:49:44.184" v="25429" actId="14100"/>
          <ac:cxnSpMkLst>
            <pc:docMk/>
            <pc:sldMk cId="3151035742" sldId="391"/>
            <ac:cxnSpMk id="5" creationId="{FA079399-E917-4C18-9D6C-E23051220EFC}"/>
          </ac:cxnSpMkLst>
        </pc:cxnChg>
      </pc:sldChg>
      <pc:sldChg chg="addSp modSp add mod modAnim">
        <pc:chgData name="help desk" userId="076106f8-e622-4bba-bf8d-41b4b1aaf204" providerId="ADAL" clId="{80AC2810-E236-4248-9EB1-331994C812F1}" dt="2024-12-13T17:01:33.185" v="26207"/>
        <pc:sldMkLst>
          <pc:docMk/>
          <pc:sldMk cId="395351010" sldId="392"/>
        </pc:sldMkLst>
        <pc:spChg chg="add mod">
          <ac:chgData name="help desk" userId="076106f8-e622-4bba-bf8d-41b4b1aaf204" providerId="ADAL" clId="{80AC2810-E236-4248-9EB1-331994C812F1}" dt="2024-12-13T16:13:07.304" v="25772" actId="1076"/>
          <ac:spMkLst>
            <pc:docMk/>
            <pc:sldMk cId="395351010" sldId="392"/>
            <ac:spMk id="3" creationId="{39A7A874-A44A-4D03-A3A0-BD9A8CD398D5}"/>
          </ac:spMkLst>
        </pc:spChg>
        <pc:spChg chg="add mod">
          <ac:chgData name="help desk" userId="076106f8-e622-4bba-bf8d-41b4b1aaf204" providerId="ADAL" clId="{80AC2810-E236-4248-9EB1-331994C812F1}" dt="2024-12-13T16:14:10.511" v="25827" actId="14100"/>
          <ac:spMkLst>
            <pc:docMk/>
            <pc:sldMk cId="395351010" sldId="392"/>
            <ac:spMk id="4" creationId="{ACCCA3D7-33FA-4270-9950-12126B3FDFC3}"/>
          </ac:spMkLst>
        </pc:spChg>
        <pc:picChg chg="mod">
          <ac:chgData name="help desk" userId="076106f8-e622-4bba-bf8d-41b4b1aaf204" providerId="ADAL" clId="{80AC2810-E236-4248-9EB1-331994C812F1}" dt="2024-12-13T16:13:10.535" v="25774" actId="1076"/>
          <ac:picMkLst>
            <pc:docMk/>
            <pc:sldMk cId="395351010" sldId="392"/>
            <ac:picMk id="6" creationId="{C7A7449B-1BF6-4EB9-9A88-A1749A71CCAC}"/>
          </ac:picMkLst>
        </pc:picChg>
        <pc:cxnChg chg="add mod">
          <ac:chgData name="help desk" userId="076106f8-e622-4bba-bf8d-41b4b1aaf204" providerId="ADAL" clId="{80AC2810-E236-4248-9EB1-331994C812F1}" dt="2024-12-13T16:14:15.784" v="25828" actId="14100"/>
          <ac:cxnSpMkLst>
            <pc:docMk/>
            <pc:sldMk cId="395351010" sldId="392"/>
            <ac:cxnSpMk id="5" creationId="{67164780-D1F4-4EE3-8003-35A1E3E2C70C}"/>
          </ac:cxnSpMkLst>
        </pc:cxnChg>
      </pc:sldChg>
      <pc:sldChg chg="del">
        <pc:chgData name="help desk" userId="076106f8-e622-4bba-bf8d-41b4b1aaf204" providerId="ADAL" clId="{80AC2810-E236-4248-9EB1-331994C812F1}" dt="2024-11-29T16:02:02.656" v="30" actId="47"/>
        <pc:sldMkLst>
          <pc:docMk/>
          <pc:sldMk cId="1815313449" sldId="392"/>
        </pc:sldMkLst>
      </pc:sldChg>
      <pc:sldChg chg="addSp modSp add mod modAnim">
        <pc:chgData name="help desk" userId="076106f8-e622-4bba-bf8d-41b4b1aaf204" providerId="ADAL" clId="{80AC2810-E236-4248-9EB1-331994C812F1}" dt="2024-12-13T17:01:44.509" v="26208"/>
        <pc:sldMkLst>
          <pc:docMk/>
          <pc:sldMk cId="1943088264" sldId="393"/>
        </pc:sldMkLst>
        <pc:spChg chg="add mod">
          <ac:chgData name="help desk" userId="076106f8-e622-4bba-bf8d-41b4b1aaf204" providerId="ADAL" clId="{80AC2810-E236-4248-9EB1-331994C812F1}" dt="2024-12-13T16:57:56.307" v="26200" actId="14100"/>
          <ac:spMkLst>
            <pc:docMk/>
            <pc:sldMk cId="1943088264" sldId="393"/>
            <ac:spMk id="3" creationId="{7628067C-C3E4-414F-87CB-E9B20B090AAA}"/>
          </ac:spMkLst>
        </pc:spChg>
        <pc:spChg chg="add mod">
          <ac:chgData name="help desk" userId="076106f8-e622-4bba-bf8d-41b4b1aaf204" providerId="ADAL" clId="{80AC2810-E236-4248-9EB1-331994C812F1}" dt="2024-12-13T16:15:02.386" v="25846" actId="14100"/>
          <ac:spMkLst>
            <pc:docMk/>
            <pc:sldMk cId="1943088264" sldId="393"/>
            <ac:spMk id="4" creationId="{BACD0341-1EEE-47A6-8502-58B246713C68}"/>
          </ac:spMkLst>
        </pc:spChg>
        <pc:picChg chg="mod">
          <ac:chgData name="help desk" userId="076106f8-e622-4bba-bf8d-41b4b1aaf204" providerId="ADAL" clId="{80AC2810-E236-4248-9EB1-331994C812F1}" dt="2024-12-13T16:14:45.605" v="25833" actId="1076"/>
          <ac:picMkLst>
            <pc:docMk/>
            <pc:sldMk cId="1943088264" sldId="393"/>
            <ac:picMk id="6" creationId="{C7A7449B-1BF6-4EB9-9A88-A1749A71CCAC}"/>
          </ac:picMkLst>
        </pc:picChg>
        <pc:cxnChg chg="add mod">
          <ac:chgData name="help desk" userId="076106f8-e622-4bba-bf8d-41b4b1aaf204" providerId="ADAL" clId="{80AC2810-E236-4248-9EB1-331994C812F1}" dt="2024-12-13T16:57:56.307" v="26200" actId="14100"/>
          <ac:cxnSpMkLst>
            <pc:docMk/>
            <pc:sldMk cId="1943088264" sldId="393"/>
            <ac:cxnSpMk id="5" creationId="{6F56A09B-B318-47DF-90CD-9031BB5D6E6F}"/>
          </ac:cxnSpMkLst>
        </pc:cxnChg>
      </pc:sldChg>
      <pc:sldChg chg="addSp delSp modSp add mod modAnim">
        <pc:chgData name="help desk" userId="076106f8-e622-4bba-bf8d-41b4b1aaf204" providerId="ADAL" clId="{80AC2810-E236-4248-9EB1-331994C812F1}" dt="2024-12-13T21:39:51.849" v="30208" actId="14100"/>
        <pc:sldMkLst>
          <pc:docMk/>
          <pc:sldMk cId="805979906" sldId="394"/>
        </pc:sldMkLst>
        <pc:spChg chg="add mod">
          <ac:chgData name="help desk" userId="076106f8-e622-4bba-bf8d-41b4b1aaf204" providerId="ADAL" clId="{80AC2810-E236-4248-9EB1-331994C812F1}" dt="2024-12-13T17:32:00.458" v="27054" actId="14100"/>
          <ac:spMkLst>
            <pc:docMk/>
            <pc:sldMk cId="805979906" sldId="394"/>
            <ac:spMk id="3" creationId="{8DE36882-66A9-42B2-A0DF-67DD41626851}"/>
          </ac:spMkLst>
        </pc:spChg>
        <pc:spChg chg="add mod">
          <ac:chgData name="help desk" userId="076106f8-e622-4bba-bf8d-41b4b1aaf204" providerId="ADAL" clId="{80AC2810-E236-4248-9EB1-331994C812F1}" dt="2024-12-13T21:39:51.849" v="30208" actId="14100"/>
          <ac:spMkLst>
            <pc:docMk/>
            <pc:sldMk cId="805979906" sldId="394"/>
            <ac:spMk id="4" creationId="{9FDB4D5A-93E6-4ACE-8413-F10EC990557B}"/>
          </ac:spMkLst>
        </pc:spChg>
        <pc:grpChg chg="add mod">
          <ac:chgData name="help desk" userId="076106f8-e622-4bba-bf8d-41b4b1aaf204" providerId="ADAL" clId="{80AC2810-E236-4248-9EB1-331994C812F1}" dt="2024-12-13T17:32:00.458" v="27054" actId="14100"/>
          <ac:grpSpMkLst>
            <pc:docMk/>
            <pc:sldMk cId="805979906" sldId="394"/>
            <ac:grpSpMk id="14" creationId="{7640790D-E523-4DF3-BCE8-2840F0C38F7A}"/>
          </ac:grpSpMkLst>
        </pc:grpChg>
        <pc:graphicFrameChg chg="add mod">
          <ac:chgData name="help desk" userId="076106f8-e622-4bba-bf8d-41b4b1aaf204" providerId="ADAL" clId="{80AC2810-E236-4248-9EB1-331994C812F1}" dt="2024-12-13T17:32:04.979" v="27063" actId="1037"/>
          <ac:graphicFrameMkLst>
            <pc:docMk/>
            <pc:sldMk cId="805979906" sldId="394"/>
            <ac:graphicFrameMk id="11" creationId="{FB31FE63-7163-4CBC-8DB6-C02CA54FED93}"/>
          </ac:graphicFrameMkLst>
        </pc:graphicFrameChg>
        <pc:picChg chg="mod">
          <ac:chgData name="help desk" userId="076106f8-e622-4bba-bf8d-41b4b1aaf204" providerId="ADAL" clId="{80AC2810-E236-4248-9EB1-331994C812F1}" dt="2024-12-13T21:38:08.819" v="30206" actId="1076"/>
          <ac:picMkLst>
            <pc:docMk/>
            <pc:sldMk cId="805979906" sldId="394"/>
            <ac:picMk id="6" creationId="{C7A7449B-1BF6-4EB9-9A88-A1749A71CCAC}"/>
          </ac:picMkLst>
        </pc:picChg>
        <pc:picChg chg="add del mod">
          <ac:chgData name="help desk" userId="076106f8-e622-4bba-bf8d-41b4b1aaf204" providerId="ADAL" clId="{80AC2810-E236-4248-9EB1-331994C812F1}" dt="2024-12-13T16:55:31.176" v="26146" actId="478"/>
          <ac:picMkLst>
            <pc:docMk/>
            <pc:sldMk cId="805979906" sldId="394"/>
            <ac:picMk id="13" creationId="{C9CF0F77-BFAF-4767-9830-BA4782873806}"/>
          </ac:picMkLst>
        </pc:picChg>
        <pc:picChg chg="add mod">
          <ac:chgData name="help desk" userId="076106f8-e622-4bba-bf8d-41b4b1aaf204" providerId="ADAL" clId="{80AC2810-E236-4248-9EB1-331994C812F1}" dt="2024-12-13T16:56:12.364" v="26182" actId="1037"/>
          <ac:picMkLst>
            <pc:docMk/>
            <pc:sldMk cId="805979906" sldId="394"/>
            <ac:picMk id="19" creationId="{21D703E2-85FE-4356-9528-83B54072C969}"/>
          </ac:picMkLst>
        </pc:picChg>
        <pc:cxnChg chg="add del mod">
          <ac:chgData name="help desk" userId="076106f8-e622-4bba-bf8d-41b4b1aaf204" providerId="ADAL" clId="{80AC2810-E236-4248-9EB1-331994C812F1}" dt="2024-12-13T17:02:18.807" v="26213" actId="478"/>
          <ac:cxnSpMkLst>
            <pc:docMk/>
            <pc:sldMk cId="805979906" sldId="394"/>
            <ac:cxnSpMk id="5" creationId="{C31A9B37-4C40-4BAB-B19A-8C7139AFA772}"/>
          </ac:cxnSpMkLst>
        </pc:cxnChg>
        <pc:cxnChg chg="add mod">
          <ac:chgData name="help desk" userId="076106f8-e622-4bba-bf8d-41b4b1aaf204" providerId="ADAL" clId="{80AC2810-E236-4248-9EB1-331994C812F1}" dt="2024-12-13T16:54:46.893" v="26141" actId="14100"/>
          <ac:cxnSpMkLst>
            <pc:docMk/>
            <pc:sldMk cId="805979906" sldId="394"/>
            <ac:cxnSpMk id="16" creationId="{01BC3D82-178B-4F13-947A-CF0473AFD7D3}"/>
          </ac:cxnSpMkLst>
        </pc:cxnChg>
      </pc:sldChg>
      <pc:sldChg chg="addSp delSp modSp add mod delAnim modAnim">
        <pc:chgData name="help desk" userId="076106f8-e622-4bba-bf8d-41b4b1aaf204" providerId="ADAL" clId="{80AC2810-E236-4248-9EB1-331994C812F1}" dt="2024-12-13T19:17:53.329" v="28180" actId="14100"/>
        <pc:sldMkLst>
          <pc:docMk/>
          <pc:sldMk cId="2898800420" sldId="395"/>
        </pc:sldMkLst>
        <pc:spChg chg="add mod">
          <ac:chgData name="help desk" userId="076106f8-e622-4bba-bf8d-41b4b1aaf204" providerId="ADAL" clId="{80AC2810-E236-4248-9EB1-331994C812F1}" dt="2024-12-13T19:13:42.550" v="28000" actId="207"/>
          <ac:spMkLst>
            <pc:docMk/>
            <pc:sldMk cId="2898800420" sldId="395"/>
            <ac:spMk id="2" creationId="{FC4A42B3-5D76-486F-BA2E-C4F2A0402D0A}"/>
          </ac:spMkLst>
        </pc:spChg>
        <pc:spChg chg="mod topLvl">
          <ac:chgData name="help desk" userId="076106f8-e622-4bba-bf8d-41b4b1aaf204" providerId="ADAL" clId="{80AC2810-E236-4248-9EB1-331994C812F1}" dt="2024-12-13T19:17:48.363" v="28179" actId="1037"/>
          <ac:spMkLst>
            <pc:docMk/>
            <pc:sldMk cId="2898800420" sldId="395"/>
            <ac:spMk id="5" creationId="{A653DD8D-5F7F-427D-A338-456BC8FB1E04}"/>
          </ac:spMkLst>
        </pc:spChg>
        <pc:grpChg chg="add del mod">
          <ac:chgData name="help desk" userId="076106f8-e622-4bba-bf8d-41b4b1aaf204" providerId="ADAL" clId="{80AC2810-E236-4248-9EB1-331994C812F1}" dt="2024-12-13T19:15:25.803" v="28064" actId="478"/>
          <ac:grpSpMkLst>
            <pc:docMk/>
            <pc:sldMk cId="2898800420" sldId="395"/>
            <ac:grpSpMk id="4" creationId="{3F1326A9-A385-433C-AB96-5B5D4A6917AD}"/>
          </ac:grpSpMkLst>
        </pc:grpChg>
        <pc:graphicFrameChg chg="del mod topLvl">
          <ac:chgData name="help desk" userId="076106f8-e622-4bba-bf8d-41b4b1aaf204" providerId="ADAL" clId="{80AC2810-E236-4248-9EB1-331994C812F1}" dt="2024-12-13T19:15:25.803" v="28064" actId="478"/>
          <ac:graphicFrameMkLst>
            <pc:docMk/>
            <pc:sldMk cId="2898800420" sldId="395"/>
            <ac:graphicFrameMk id="7" creationId="{1BE7B0E7-7BFA-414A-802C-AFC8EA6A514A}"/>
          </ac:graphicFrameMkLst>
        </pc:graphicFrameChg>
        <pc:picChg chg="mod">
          <ac:chgData name="help desk" userId="076106f8-e622-4bba-bf8d-41b4b1aaf204" providerId="ADAL" clId="{80AC2810-E236-4248-9EB1-331994C812F1}" dt="2024-12-13T19:16:09.212" v="28123" actId="1037"/>
          <ac:picMkLst>
            <pc:docMk/>
            <pc:sldMk cId="2898800420" sldId="395"/>
            <ac:picMk id="6" creationId="{C7A7449B-1BF6-4EB9-9A88-A1749A71CCAC}"/>
          </ac:picMkLst>
        </pc:picChg>
        <pc:cxnChg chg="add mod">
          <ac:chgData name="help desk" userId="076106f8-e622-4bba-bf8d-41b4b1aaf204" providerId="ADAL" clId="{80AC2810-E236-4248-9EB1-331994C812F1}" dt="2024-12-13T19:17:53.329" v="28180" actId="14100"/>
          <ac:cxnSpMkLst>
            <pc:docMk/>
            <pc:sldMk cId="2898800420" sldId="395"/>
            <ac:cxnSpMk id="3" creationId="{0231CF17-88C4-44DE-BC49-CF1AE0F29EF8}"/>
          </ac:cxnSpMkLst>
        </pc:cxnChg>
      </pc:sldChg>
      <pc:sldChg chg="addSp delSp modSp add mod delAnim modAnim">
        <pc:chgData name="help desk" userId="076106f8-e622-4bba-bf8d-41b4b1aaf204" providerId="ADAL" clId="{80AC2810-E236-4248-9EB1-331994C812F1}" dt="2024-12-13T21:40:06.751" v="30209" actId="14100"/>
        <pc:sldMkLst>
          <pc:docMk/>
          <pc:sldMk cId="2323109260" sldId="396"/>
        </pc:sldMkLst>
        <pc:spChg chg="mod">
          <ac:chgData name="help desk" userId="076106f8-e622-4bba-bf8d-41b4b1aaf204" providerId="ADAL" clId="{80AC2810-E236-4248-9EB1-331994C812F1}" dt="2024-12-13T21:40:06.751" v="30209" actId="14100"/>
          <ac:spMkLst>
            <pc:docMk/>
            <pc:sldMk cId="2323109260" sldId="396"/>
            <ac:spMk id="4" creationId="{9FDB4D5A-93E6-4ACE-8413-F10EC990557B}"/>
          </ac:spMkLst>
        </pc:spChg>
        <pc:spChg chg="mod topLvl">
          <ac:chgData name="help desk" userId="076106f8-e622-4bba-bf8d-41b4b1aaf204" providerId="ADAL" clId="{80AC2810-E236-4248-9EB1-331994C812F1}" dt="2024-12-13T17:13:04.259" v="26485" actId="6549"/>
          <ac:spMkLst>
            <pc:docMk/>
            <pc:sldMk cId="2323109260" sldId="396"/>
            <ac:spMk id="12" creationId="{8F6B942E-C3D9-48AF-BA85-7F630528A415}"/>
          </ac:spMkLst>
        </pc:spChg>
        <pc:grpChg chg="add mod">
          <ac:chgData name="help desk" userId="076106f8-e622-4bba-bf8d-41b4b1aaf204" providerId="ADAL" clId="{80AC2810-E236-4248-9EB1-331994C812F1}" dt="2024-12-13T17:09:35.567" v="26408" actId="164"/>
          <ac:grpSpMkLst>
            <pc:docMk/>
            <pc:sldMk cId="2323109260" sldId="396"/>
            <ac:grpSpMk id="7" creationId="{DFF65412-6E06-4A9E-B20D-2182FF290A41}"/>
          </ac:grpSpMkLst>
        </pc:grpChg>
        <pc:grpChg chg="add del mod">
          <ac:chgData name="help desk" userId="076106f8-e622-4bba-bf8d-41b4b1aaf204" providerId="ADAL" clId="{80AC2810-E236-4248-9EB1-331994C812F1}" dt="2024-12-13T17:08:00.137" v="26280" actId="478"/>
          <ac:grpSpMkLst>
            <pc:docMk/>
            <pc:sldMk cId="2323109260" sldId="396"/>
            <ac:grpSpMk id="10" creationId="{2DB33CFB-7753-4C23-AFCF-B78416C0384D}"/>
          </ac:grpSpMkLst>
        </pc:grpChg>
        <pc:grpChg chg="del">
          <ac:chgData name="help desk" userId="076106f8-e622-4bba-bf8d-41b4b1aaf204" providerId="ADAL" clId="{80AC2810-E236-4248-9EB1-331994C812F1}" dt="2024-12-13T17:04:52.995" v="26224" actId="478"/>
          <ac:grpSpMkLst>
            <pc:docMk/>
            <pc:sldMk cId="2323109260" sldId="396"/>
            <ac:grpSpMk id="14" creationId="{7640790D-E523-4DF3-BCE8-2840F0C38F7A}"/>
          </ac:grpSpMkLst>
        </pc:grpChg>
        <pc:graphicFrameChg chg="add mod">
          <ac:chgData name="help desk" userId="076106f8-e622-4bba-bf8d-41b4b1aaf204" providerId="ADAL" clId="{80AC2810-E236-4248-9EB1-331994C812F1}" dt="2024-12-13T17:09:38.963" v="26409" actId="1036"/>
          <ac:graphicFrameMkLst>
            <pc:docMk/>
            <pc:sldMk cId="2323109260" sldId="396"/>
            <ac:graphicFrameMk id="2" creationId="{7E160869-DA17-4365-9E05-3EE8BEC200B2}"/>
          </ac:graphicFrameMkLst>
        </pc:graphicFrameChg>
        <pc:graphicFrameChg chg="del mod topLvl">
          <ac:chgData name="help desk" userId="076106f8-e622-4bba-bf8d-41b4b1aaf204" providerId="ADAL" clId="{80AC2810-E236-4248-9EB1-331994C812F1}" dt="2024-12-13T17:08:00.137" v="26280" actId="478"/>
          <ac:graphicFrameMkLst>
            <pc:docMk/>
            <pc:sldMk cId="2323109260" sldId="396"/>
            <ac:graphicFrameMk id="13" creationId="{A870C23E-93C7-4C5A-901A-2E1897AE2F85}"/>
          </ac:graphicFrameMkLst>
        </pc:graphicFrameChg>
        <pc:picChg chg="mod">
          <ac:chgData name="help desk" userId="076106f8-e622-4bba-bf8d-41b4b1aaf204" providerId="ADAL" clId="{80AC2810-E236-4248-9EB1-331994C812F1}" dt="2024-12-13T17:06:24.417" v="26276" actId="1076"/>
          <ac:picMkLst>
            <pc:docMk/>
            <pc:sldMk cId="2323109260" sldId="396"/>
            <ac:picMk id="6" creationId="{C7A7449B-1BF6-4EB9-9A88-A1749A71CCAC}"/>
          </ac:picMkLst>
        </pc:picChg>
        <pc:picChg chg="del">
          <ac:chgData name="help desk" userId="076106f8-e622-4bba-bf8d-41b4b1aaf204" providerId="ADAL" clId="{80AC2810-E236-4248-9EB1-331994C812F1}" dt="2024-12-13T17:04:56.331" v="26225" actId="478"/>
          <ac:picMkLst>
            <pc:docMk/>
            <pc:sldMk cId="2323109260" sldId="396"/>
            <ac:picMk id="19" creationId="{21D703E2-85FE-4356-9528-83B54072C969}"/>
          </ac:picMkLst>
        </pc:picChg>
        <pc:cxnChg chg="del">
          <ac:chgData name="help desk" userId="076106f8-e622-4bba-bf8d-41b4b1aaf204" providerId="ADAL" clId="{80AC2810-E236-4248-9EB1-331994C812F1}" dt="2024-12-13T17:04:49.418" v="26223" actId="478"/>
          <ac:cxnSpMkLst>
            <pc:docMk/>
            <pc:sldMk cId="2323109260" sldId="396"/>
            <ac:cxnSpMk id="5" creationId="{C31A9B37-4C40-4BAB-B19A-8C7139AFA772}"/>
          </ac:cxnSpMkLst>
        </pc:cxnChg>
        <pc:cxnChg chg="add mod">
          <ac:chgData name="help desk" userId="076106f8-e622-4bba-bf8d-41b4b1aaf204" providerId="ADAL" clId="{80AC2810-E236-4248-9EB1-331994C812F1}" dt="2024-12-13T17:10:45.747" v="26417" actId="14100"/>
          <ac:cxnSpMkLst>
            <pc:docMk/>
            <pc:sldMk cId="2323109260" sldId="396"/>
            <ac:cxnSpMk id="15" creationId="{5A190D9A-B81E-48FB-BCC4-F64F4126D346}"/>
          </ac:cxnSpMkLst>
        </pc:cxnChg>
        <pc:cxnChg chg="del">
          <ac:chgData name="help desk" userId="076106f8-e622-4bba-bf8d-41b4b1aaf204" providerId="ADAL" clId="{80AC2810-E236-4248-9EB1-331994C812F1}" dt="2024-12-13T17:04:52.995" v="26224" actId="478"/>
          <ac:cxnSpMkLst>
            <pc:docMk/>
            <pc:sldMk cId="2323109260" sldId="396"/>
            <ac:cxnSpMk id="16" creationId="{01BC3D82-178B-4F13-947A-CF0473AFD7D3}"/>
          </ac:cxnSpMkLst>
        </pc:cxnChg>
      </pc:sldChg>
      <pc:sldChg chg="addSp delSp modSp add mod delAnim modAnim">
        <pc:chgData name="help desk" userId="076106f8-e622-4bba-bf8d-41b4b1aaf204" providerId="ADAL" clId="{80AC2810-E236-4248-9EB1-331994C812F1}" dt="2024-12-13T21:40:12.680" v="30210" actId="14100"/>
        <pc:sldMkLst>
          <pc:docMk/>
          <pc:sldMk cId="1480597666" sldId="397"/>
        </pc:sldMkLst>
        <pc:spChg chg="mod topLvl">
          <ac:chgData name="help desk" userId="076106f8-e622-4bba-bf8d-41b4b1aaf204" providerId="ADAL" clId="{80AC2810-E236-4248-9EB1-331994C812F1}" dt="2024-12-13T17:19:55.586" v="26805" actId="6549"/>
          <ac:spMkLst>
            <pc:docMk/>
            <pc:sldMk cId="1480597666" sldId="397"/>
            <ac:spMk id="3" creationId="{8DE36882-66A9-42B2-A0DF-67DD41626851}"/>
          </ac:spMkLst>
        </pc:spChg>
        <pc:spChg chg="mod">
          <ac:chgData name="help desk" userId="076106f8-e622-4bba-bf8d-41b4b1aaf204" providerId="ADAL" clId="{80AC2810-E236-4248-9EB1-331994C812F1}" dt="2024-12-13T21:40:12.680" v="30210" actId="14100"/>
          <ac:spMkLst>
            <pc:docMk/>
            <pc:sldMk cId="1480597666" sldId="397"/>
            <ac:spMk id="4" creationId="{9FDB4D5A-93E6-4ACE-8413-F10EC990557B}"/>
          </ac:spMkLst>
        </pc:spChg>
        <pc:grpChg chg="add mod">
          <ac:chgData name="help desk" userId="076106f8-e622-4bba-bf8d-41b4b1aaf204" providerId="ADAL" clId="{80AC2810-E236-4248-9EB1-331994C812F1}" dt="2024-12-13T17:19:34.587" v="26767" actId="20577"/>
          <ac:grpSpMkLst>
            <pc:docMk/>
            <pc:sldMk cId="1480597666" sldId="397"/>
            <ac:grpSpMk id="9" creationId="{7FC6755D-511B-4A49-AF05-149C086CD60B}"/>
          </ac:grpSpMkLst>
        </pc:grpChg>
        <pc:grpChg chg="del">
          <ac:chgData name="help desk" userId="076106f8-e622-4bba-bf8d-41b4b1aaf204" providerId="ADAL" clId="{80AC2810-E236-4248-9EB1-331994C812F1}" dt="2024-12-13T17:16:22.548" v="26527" actId="478"/>
          <ac:grpSpMkLst>
            <pc:docMk/>
            <pc:sldMk cId="1480597666" sldId="397"/>
            <ac:grpSpMk id="14" creationId="{7640790D-E523-4DF3-BCE8-2840F0C38F7A}"/>
          </ac:grpSpMkLst>
        </pc:grpChg>
        <pc:graphicFrameChg chg="add mod">
          <ac:chgData name="help desk" userId="076106f8-e622-4bba-bf8d-41b4b1aaf204" providerId="ADAL" clId="{80AC2810-E236-4248-9EB1-331994C812F1}" dt="2024-12-13T17:19:34.587" v="26767" actId="20577"/>
          <ac:graphicFrameMkLst>
            <pc:docMk/>
            <pc:sldMk cId="1480597666" sldId="397"/>
            <ac:graphicFrameMk id="2" creationId="{15AD9A6B-3ACE-4B76-BC1E-58FE301E5283}"/>
          </ac:graphicFrameMkLst>
        </pc:graphicFrameChg>
        <pc:graphicFrameChg chg="del topLvl">
          <ac:chgData name="help desk" userId="076106f8-e622-4bba-bf8d-41b4b1aaf204" providerId="ADAL" clId="{80AC2810-E236-4248-9EB1-331994C812F1}" dt="2024-12-13T17:16:22.548" v="26527" actId="478"/>
          <ac:graphicFrameMkLst>
            <pc:docMk/>
            <pc:sldMk cId="1480597666" sldId="397"/>
            <ac:graphicFrameMk id="11" creationId="{FB31FE63-7163-4CBC-8DB6-C02CA54FED93}"/>
          </ac:graphicFrameMkLst>
        </pc:graphicFrameChg>
        <pc:picChg chg="del">
          <ac:chgData name="help desk" userId="076106f8-e622-4bba-bf8d-41b4b1aaf204" providerId="ADAL" clId="{80AC2810-E236-4248-9EB1-331994C812F1}" dt="2024-12-13T17:13:46.326" v="26486" actId="478"/>
          <ac:picMkLst>
            <pc:docMk/>
            <pc:sldMk cId="1480597666" sldId="397"/>
            <ac:picMk id="19" creationId="{21D703E2-85FE-4356-9528-83B54072C969}"/>
          </ac:picMkLst>
        </pc:picChg>
        <pc:cxnChg chg="del">
          <ac:chgData name="help desk" userId="076106f8-e622-4bba-bf8d-41b4b1aaf204" providerId="ADAL" clId="{80AC2810-E236-4248-9EB1-331994C812F1}" dt="2024-12-13T17:18:08.950" v="26753" actId="478"/>
          <ac:cxnSpMkLst>
            <pc:docMk/>
            <pc:sldMk cId="1480597666" sldId="397"/>
            <ac:cxnSpMk id="5" creationId="{C31A9B37-4C40-4BAB-B19A-8C7139AFA772}"/>
          </ac:cxnSpMkLst>
        </pc:cxnChg>
        <pc:cxnChg chg="mod">
          <ac:chgData name="help desk" userId="076106f8-e622-4bba-bf8d-41b4b1aaf204" providerId="ADAL" clId="{80AC2810-E236-4248-9EB1-331994C812F1}" dt="2024-12-13T17:18:04.667" v="26752" actId="1038"/>
          <ac:cxnSpMkLst>
            <pc:docMk/>
            <pc:sldMk cId="1480597666" sldId="397"/>
            <ac:cxnSpMk id="16" creationId="{01BC3D82-178B-4F13-947A-CF0473AFD7D3}"/>
          </ac:cxnSpMkLst>
        </pc:cxnChg>
      </pc:sldChg>
      <pc:sldChg chg="addSp delSp modSp add mod delAnim modAnim">
        <pc:chgData name="help desk" userId="076106f8-e622-4bba-bf8d-41b4b1aaf204" providerId="ADAL" clId="{80AC2810-E236-4248-9EB1-331994C812F1}" dt="2024-12-13T21:40:18.381" v="30211" actId="14100"/>
        <pc:sldMkLst>
          <pc:docMk/>
          <pc:sldMk cId="1350988746" sldId="398"/>
        </pc:sldMkLst>
        <pc:spChg chg="mod topLvl">
          <ac:chgData name="help desk" userId="076106f8-e622-4bba-bf8d-41b4b1aaf204" providerId="ADAL" clId="{80AC2810-E236-4248-9EB1-331994C812F1}" dt="2024-12-13T17:23:41.607" v="26957" actId="20577"/>
          <ac:spMkLst>
            <pc:docMk/>
            <pc:sldMk cId="1350988746" sldId="398"/>
            <ac:spMk id="3" creationId="{8DE36882-66A9-42B2-A0DF-67DD41626851}"/>
          </ac:spMkLst>
        </pc:spChg>
        <pc:spChg chg="mod">
          <ac:chgData name="help desk" userId="076106f8-e622-4bba-bf8d-41b4b1aaf204" providerId="ADAL" clId="{80AC2810-E236-4248-9EB1-331994C812F1}" dt="2024-12-13T21:40:18.381" v="30211" actId="14100"/>
          <ac:spMkLst>
            <pc:docMk/>
            <pc:sldMk cId="1350988746" sldId="398"/>
            <ac:spMk id="4" creationId="{9FDB4D5A-93E6-4ACE-8413-F10EC990557B}"/>
          </ac:spMkLst>
        </pc:spChg>
        <pc:grpChg chg="add mod">
          <ac:chgData name="help desk" userId="076106f8-e622-4bba-bf8d-41b4b1aaf204" providerId="ADAL" clId="{80AC2810-E236-4248-9EB1-331994C812F1}" dt="2024-12-13T17:22:28.141" v="26869" actId="164"/>
          <ac:grpSpMkLst>
            <pc:docMk/>
            <pc:sldMk cId="1350988746" sldId="398"/>
            <ac:grpSpMk id="8" creationId="{344A5AD6-5E6B-44AC-9B9C-FEF578DE5688}"/>
          </ac:grpSpMkLst>
        </pc:grpChg>
        <pc:grpChg chg="del">
          <ac:chgData name="help desk" userId="076106f8-e622-4bba-bf8d-41b4b1aaf204" providerId="ADAL" clId="{80AC2810-E236-4248-9EB1-331994C812F1}" dt="2024-12-13T17:22:05.936" v="26862" actId="478"/>
          <ac:grpSpMkLst>
            <pc:docMk/>
            <pc:sldMk cId="1350988746" sldId="398"/>
            <ac:grpSpMk id="14" creationId="{7640790D-E523-4DF3-BCE8-2840F0C38F7A}"/>
          </ac:grpSpMkLst>
        </pc:grpChg>
        <pc:graphicFrameChg chg="add mod">
          <ac:chgData name="help desk" userId="076106f8-e622-4bba-bf8d-41b4b1aaf204" providerId="ADAL" clId="{80AC2810-E236-4248-9EB1-331994C812F1}" dt="2024-12-13T17:22:28.141" v="26869" actId="164"/>
          <ac:graphicFrameMkLst>
            <pc:docMk/>
            <pc:sldMk cId="1350988746" sldId="398"/>
            <ac:graphicFrameMk id="7" creationId="{A2FB1470-98BE-4E2C-A504-8853C7B7C29B}"/>
          </ac:graphicFrameMkLst>
        </pc:graphicFrameChg>
        <pc:graphicFrameChg chg="del topLvl">
          <ac:chgData name="help desk" userId="076106f8-e622-4bba-bf8d-41b4b1aaf204" providerId="ADAL" clId="{80AC2810-E236-4248-9EB1-331994C812F1}" dt="2024-12-13T17:22:05.936" v="26862" actId="478"/>
          <ac:graphicFrameMkLst>
            <pc:docMk/>
            <pc:sldMk cId="1350988746" sldId="398"/>
            <ac:graphicFrameMk id="11" creationId="{FB31FE63-7163-4CBC-8DB6-C02CA54FED93}"/>
          </ac:graphicFrameMkLst>
        </pc:graphicFrameChg>
        <pc:picChg chg="del">
          <ac:chgData name="help desk" userId="076106f8-e622-4bba-bf8d-41b4b1aaf204" providerId="ADAL" clId="{80AC2810-E236-4248-9EB1-331994C812F1}" dt="2024-12-13T17:24:15.498" v="26963" actId="478"/>
          <ac:picMkLst>
            <pc:docMk/>
            <pc:sldMk cId="1350988746" sldId="398"/>
            <ac:picMk id="19" creationId="{21D703E2-85FE-4356-9528-83B54072C969}"/>
          </ac:picMkLst>
        </pc:picChg>
        <pc:cxnChg chg="del">
          <ac:chgData name="help desk" userId="076106f8-e622-4bba-bf8d-41b4b1aaf204" providerId="ADAL" clId="{80AC2810-E236-4248-9EB1-331994C812F1}" dt="2024-12-13T17:21:15.578" v="26807" actId="478"/>
          <ac:cxnSpMkLst>
            <pc:docMk/>
            <pc:sldMk cId="1350988746" sldId="398"/>
            <ac:cxnSpMk id="5" creationId="{C31A9B37-4C40-4BAB-B19A-8C7139AFA772}"/>
          </ac:cxnSpMkLst>
        </pc:cxnChg>
        <pc:cxnChg chg="mod">
          <ac:chgData name="help desk" userId="076106f8-e622-4bba-bf8d-41b4b1aaf204" providerId="ADAL" clId="{80AC2810-E236-4248-9EB1-331994C812F1}" dt="2024-12-13T17:23:46.748" v="26958" actId="14100"/>
          <ac:cxnSpMkLst>
            <pc:docMk/>
            <pc:sldMk cId="1350988746" sldId="398"/>
            <ac:cxnSpMk id="16" creationId="{01BC3D82-178B-4F13-947A-CF0473AFD7D3}"/>
          </ac:cxnSpMkLst>
        </pc:cxnChg>
      </pc:sldChg>
      <pc:sldChg chg="del">
        <pc:chgData name="help desk" userId="076106f8-e622-4bba-bf8d-41b4b1aaf204" providerId="ADAL" clId="{80AC2810-E236-4248-9EB1-331994C812F1}" dt="2024-11-29T16:02:02.656" v="30" actId="47"/>
        <pc:sldMkLst>
          <pc:docMk/>
          <pc:sldMk cId="2857706105" sldId="399"/>
        </pc:sldMkLst>
      </pc:sldChg>
      <pc:sldChg chg="addSp delSp modSp add mod delAnim modAnim">
        <pc:chgData name="help desk" userId="076106f8-e622-4bba-bf8d-41b4b1aaf204" providerId="ADAL" clId="{80AC2810-E236-4248-9EB1-331994C812F1}" dt="2024-12-16T14:08:26.837" v="30259" actId="20577"/>
        <pc:sldMkLst>
          <pc:docMk/>
          <pc:sldMk cId="4127915960" sldId="399"/>
        </pc:sldMkLst>
        <pc:spChg chg="mod topLvl">
          <ac:chgData name="help desk" userId="076106f8-e622-4bba-bf8d-41b4b1aaf204" providerId="ADAL" clId="{80AC2810-E236-4248-9EB1-331994C812F1}" dt="2024-12-16T14:07:23.784" v="30239" actId="14100"/>
          <ac:spMkLst>
            <pc:docMk/>
            <pc:sldMk cId="4127915960" sldId="399"/>
            <ac:spMk id="3" creationId="{8DE36882-66A9-42B2-A0DF-67DD41626851}"/>
          </ac:spMkLst>
        </pc:spChg>
        <pc:spChg chg="mod">
          <ac:chgData name="help desk" userId="076106f8-e622-4bba-bf8d-41b4b1aaf204" providerId="ADAL" clId="{80AC2810-E236-4248-9EB1-331994C812F1}" dt="2024-12-13T21:40:27.120" v="30212" actId="14100"/>
          <ac:spMkLst>
            <pc:docMk/>
            <pc:sldMk cId="4127915960" sldId="399"/>
            <ac:spMk id="4" creationId="{9FDB4D5A-93E6-4ACE-8413-F10EC990557B}"/>
          </ac:spMkLst>
        </pc:spChg>
        <pc:spChg chg="mod topLvl">
          <ac:chgData name="help desk" userId="076106f8-e622-4bba-bf8d-41b4b1aaf204" providerId="ADAL" clId="{80AC2810-E236-4248-9EB1-331994C812F1}" dt="2024-12-13T18:58:25.453" v="27710" actId="14100"/>
          <ac:spMkLst>
            <pc:docMk/>
            <pc:sldMk cId="4127915960" sldId="399"/>
            <ac:spMk id="17" creationId="{8A5C2EAA-76EE-45E6-B024-4F0B996BA36F}"/>
          </ac:spMkLst>
        </pc:spChg>
        <pc:spChg chg="add mod">
          <ac:chgData name="help desk" userId="076106f8-e622-4bba-bf8d-41b4b1aaf204" providerId="ADAL" clId="{80AC2810-E236-4248-9EB1-331994C812F1}" dt="2024-12-16T14:08:26.837" v="30259" actId="20577"/>
          <ac:spMkLst>
            <pc:docMk/>
            <pc:sldMk cId="4127915960" sldId="399"/>
            <ac:spMk id="21" creationId="{3922FBE7-CA1E-4EEF-A0B8-2B9507DE3859}"/>
          </ac:spMkLst>
        </pc:spChg>
        <pc:spChg chg="add mod">
          <ac:chgData name="help desk" userId="076106f8-e622-4bba-bf8d-41b4b1aaf204" providerId="ADAL" clId="{80AC2810-E236-4248-9EB1-331994C812F1}" dt="2024-12-13T19:05:10.329" v="27978" actId="14100"/>
          <ac:spMkLst>
            <pc:docMk/>
            <pc:sldMk cId="4127915960" sldId="399"/>
            <ac:spMk id="24" creationId="{7AC86C20-3F26-481D-ADB5-133810820C9E}"/>
          </ac:spMkLst>
        </pc:spChg>
        <pc:spChg chg="add mod">
          <ac:chgData name="help desk" userId="076106f8-e622-4bba-bf8d-41b4b1aaf204" providerId="ADAL" clId="{80AC2810-E236-4248-9EB1-331994C812F1}" dt="2024-12-13T19:03:19.870" v="27966" actId="1036"/>
          <ac:spMkLst>
            <pc:docMk/>
            <pc:sldMk cId="4127915960" sldId="399"/>
            <ac:spMk id="32" creationId="{C623DC43-69F4-479D-8909-DCC874A3F3F2}"/>
          </ac:spMkLst>
        </pc:spChg>
        <pc:grpChg chg="add mod">
          <ac:chgData name="help desk" userId="076106f8-e622-4bba-bf8d-41b4b1aaf204" providerId="ADAL" clId="{80AC2810-E236-4248-9EB1-331994C812F1}" dt="2024-12-13T17:50:47.434" v="27667" actId="14100"/>
          <ac:grpSpMkLst>
            <pc:docMk/>
            <pc:sldMk cId="4127915960" sldId="399"/>
            <ac:grpSpMk id="9" creationId="{4EE1E63F-96F3-447A-8848-23652EDB5AD5}"/>
          </ac:grpSpMkLst>
        </pc:grpChg>
        <pc:grpChg chg="del">
          <ac:chgData name="help desk" userId="076106f8-e622-4bba-bf8d-41b4b1aaf204" providerId="ADAL" clId="{80AC2810-E236-4248-9EB1-331994C812F1}" dt="2024-12-13T17:28:16.998" v="27041" actId="478"/>
          <ac:grpSpMkLst>
            <pc:docMk/>
            <pc:sldMk cId="4127915960" sldId="399"/>
            <ac:grpSpMk id="14" creationId="{7640790D-E523-4DF3-BCE8-2840F0C38F7A}"/>
          </ac:grpSpMkLst>
        </pc:grpChg>
        <pc:grpChg chg="add del mod">
          <ac:chgData name="help desk" userId="076106f8-e622-4bba-bf8d-41b4b1aaf204" providerId="ADAL" clId="{80AC2810-E236-4248-9EB1-331994C812F1}" dt="2024-12-13T17:33:23.658" v="27187" actId="478"/>
          <ac:grpSpMkLst>
            <pc:docMk/>
            <pc:sldMk cId="4127915960" sldId="399"/>
            <ac:grpSpMk id="15" creationId="{37843BF2-2946-4C53-826D-D42122F95B2D}"/>
          </ac:grpSpMkLst>
        </pc:grpChg>
        <pc:graphicFrameChg chg="add mod">
          <ac:chgData name="help desk" userId="076106f8-e622-4bba-bf8d-41b4b1aaf204" providerId="ADAL" clId="{80AC2810-E236-4248-9EB1-331994C812F1}" dt="2024-12-13T17:29:04.168" v="27047" actId="164"/>
          <ac:graphicFrameMkLst>
            <pc:docMk/>
            <pc:sldMk cId="4127915960" sldId="399"/>
            <ac:graphicFrameMk id="8" creationId="{49C900E7-A5EF-42CA-9CFF-BCE36E942EA1}"/>
          </ac:graphicFrameMkLst>
        </pc:graphicFrameChg>
        <pc:graphicFrameChg chg="del mod topLvl">
          <ac:chgData name="help desk" userId="076106f8-e622-4bba-bf8d-41b4b1aaf204" providerId="ADAL" clId="{80AC2810-E236-4248-9EB1-331994C812F1}" dt="2024-12-13T17:28:16.998" v="27041" actId="478"/>
          <ac:graphicFrameMkLst>
            <pc:docMk/>
            <pc:sldMk cId="4127915960" sldId="399"/>
            <ac:graphicFrameMk id="11" creationId="{FB31FE63-7163-4CBC-8DB6-C02CA54FED93}"/>
          </ac:graphicFrameMkLst>
        </pc:graphicFrameChg>
        <pc:graphicFrameChg chg="del mod topLvl">
          <ac:chgData name="help desk" userId="076106f8-e622-4bba-bf8d-41b4b1aaf204" providerId="ADAL" clId="{80AC2810-E236-4248-9EB1-331994C812F1}" dt="2024-12-13T17:33:23.658" v="27187" actId="478"/>
          <ac:graphicFrameMkLst>
            <pc:docMk/>
            <pc:sldMk cId="4127915960" sldId="399"/>
            <ac:graphicFrameMk id="18" creationId="{A22382BA-8896-4125-9901-C9336D94B7B0}"/>
          </ac:graphicFrameMkLst>
        </pc:graphicFrameChg>
        <pc:graphicFrameChg chg="add del mod">
          <ac:chgData name="help desk" userId="076106f8-e622-4bba-bf8d-41b4b1aaf204" providerId="ADAL" clId="{80AC2810-E236-4248-9EB1-331994C812F1}" dt="2024-12-13T17:48:30.064" v="27640" actId="478"/>
          <ac:graphicFrameMkLst>
            <pc:docMk/>
            <pc:sldMk cId="4127915960" sldId="399"/>
            <ac:graphicFrameMk id="29" creationId="{D0B9476F-41E7-4C3F-A154-96E2174C3DEA}"/>
          </ac:graphicFrameMkLst>
        </pc:graphicFrameChg>
        <pc:picChg chg="mod">
          <ac:chgData name="help desk" userId="076106f8-e622-4bba-bf8d-41b4b1aaf204" providerId="ADAL" clId="{80AC2810-E236-4248-9EB1-331994C812F1}" dt="2024-12-13T17:48:18.701" v="27636" actId="1037"/>
          <ac:picMkLst>
            <pc:docMk/>
            <pc:sldMk cId="4127915960" sldId="399"/>
            <ac:picMk id="6" creationId="{C7A7449B-1BF6-4EB9-9A88-A1749A71CCAC}"/>
          </ac:picMkLst>
        </pc:picChg>
        <pc:picChg chg="add mod">
          <ac:chgData name="help desk" userId="076106f8-e622-4bba-bf8d-41b4b1aaf204" providerId="ADAL" clId="{80AC2810-E236-4248-9EB1-331994C812F1}" dt="2024-12-13T17:27:35.532" v="27033" actId="1038"/>
          <ac:picMkLst>
            <pc:docMk/>
            <pc:sldMk cId="4127915960" sldId="399"/>
            <ac:picMk id="7" creationId="{D1CF5864-550A-486F-955A-85E2E496C4DD}"/>
          </ac:picMkLst>
        </pc:picChg>
        <pc:picChg chg="del">
          <ac:chgData name="help desk" userId="076106f8-e622-4bba-bf8d-41b4b1aaf204" providerId="ADAL" clId="{80AC2810-E236-4248-9EB1-331994C812F1}" dt="2024-12-13T17:25:56.846" v="27024" actId="478"/>
          <ac:picMkLst>
            <pc:docMk/>
            <pc:sldMk cId="4127915960" sldId="399"/>
            <ac:picMk id="19" creationId="{21D703E2-85FE-4356-9528-83B54072C969}"/>
          </ac:picMkLst>
        </pc:picChg>
        <pc:picChg chg="add mod">
          <ac:chgData name="help desk" userId="076106f8-e622-4bba-bf8d-41b4b1aaf204" providerId="ADAL" clId="{80AC2810-E236-4248-9EB1-331994C812F1}" dt="2024-12-13T17:49:24.705" v="27650" actId="1037"/>
          <ac:picMkLst>
            <pc:docMk/>
            <pc:sldMk cId="4127915960" sldId="399"/>
            <ac:picMk id="31" creationId="{4209A882-61FF-45E8-BD13-107509FA2D2B}"/>
          </ac:picMkLst>
        </pc:picChg>
        <pc:cxnChg chg="del">
          <ac:chgData name="help desk" userId="076106f8-e622-4bba-bf8d-41b4b1aaf204" providerId="ADAL" clId="{80AC2810-E236-4248-9EB1-331994C812F1}" dt="2024-12-13T17:24:37.838" v="26964" actId="478"/>
          <ac:cxnSpMkLst>
            <pc:docMk/>
            <pc:sldMk cId="4127915960" sldId="399"/>
            <ac:cxnSpMk id="5" creationId="{C31A9B37-4C40-4BAB-B19A-8C7139AFA772}"/>
          </ac:cxnSpMkLst>
        </pc:cxnChg>
        <pc:cxnChg chg="add mod">
          <ac:chgData name="help desk" userId="076106f8-e622-4bba-bf8d-41b4b1aaf204" providerId="ADAL" clId="{80AC2810-E236-4248-9EB1-331994C812F1}" dt="2024-12-13T17:50:42.642" v="27666" actId="14100"/>
          <ac:cxnSpMkLst>
            <pc:docMk/>
            <pc:sldMk cId="4127915960" sldId="399"/>
            <ac:cxnSpMk id="12" creationId="{6BB3EED0-EF17-4E56-85C1-3AB533C83907}"/>
          </ac:cxnSpMkLst>
        </pc:cxnChg>
        <pc:cxnChg chg="mod">
          <ac:chgData name="help desk" userId="076106f8-e622-4bba-bf8d-41b4b1aaf204" providerId="ADAL" clId="{80AC2810-E236-4248-9EB1-331994C812F1}" dt="2024-12-13T17:25:53.896" v="27023" actId="1037"/>
          <ac:cxnSpMkLst>
            <pc:docMk/>
            <pc:sldMk cId="4127915960" sldId="399"/>
            <ac:cxnSpMk id="16" creationId="{01BC3D82-178B-4F13-947A-CF0473AFD7D3}"/>
          </ac:cxnSpMkLst>
        </pc:cxnChg>
        <pc:cxnChg chg="add mod">
          <ac:chgData name="help desk" userId="076106f8-e622-4bba-bf8d-41b4b1aaf204" providerId="ADAL" clId="{80AC2810-E236-4248-9EB1-331994C812F1}" dt="2024-12-13T19:03:06.239" v="27951" actId="1035"/>
          <ac:cxnSpMkLst>
            <pc:docMk/>
            <pc:sldMk cId="4127915960" sldId="399"/>
            <ac:cxnSpMk id="22" creationId="{BA672E6F-5C05-4FC6-B42F-21D624279C44}"/>
          </ac:cxnSpMkLst>
        </pc:cxnChg>
        <pc:cxnChg chg="add mod">
          <ac:chgData name="help desk" userId="076106f8-e622-4bba-bf8d-41b4b1aaf204" providerId="ADAL" clId="{80AC2810-E236-4248-9EB1-331994C812F1}" dt="2024-12-13T19:05:10.329" v="27978" actId="14100"/>
          <ac:cxnSpMkLst>
            <pc:docMk/>
            <pc:sldMk cId="4127915960" sldId="399"/>
            <ac:cxnSpMk id="25" creationId="{7080D67A-9F1F-405A-9F16-272687EFA8A1}"/>
          </ac:cxnSpMkLst>
        </pc:cxnChg>
        <pc:cxnChg chg="add mod">
          <ac:chgData name="help desk" userId="076106f8-e622-4bba-bf8d-41b4b1aaf204" providerId="ADAL" clId="{80AC2810-E236-4248-9EB1-331994C812F1}" dt="2024-12-13T19:03:40.051" v="27967" actId="14100"/>
          <ac:cxnSpMkLst>
            <pc:docMk/>
            <pc:sldMk cId="4127915960" sldId="399"/>
            <ac:cxnSpMk id="33" creationId="{EBFCBFEC-4608-4FAF-B232-1C27BD04A263}"/>
          </ac:cxnSpMkLst>
        </pc:cxnChg>
      </pc:sldChg>
      <pc:sldChg chg="del">
        <pc:chgData name="help desk" userId="076106f8-e622-4bba-bf8d-41b4b1aaf204" providerId="ADAL" clId="{80AC2810-E236-4248-9EB1-331994C812F1}" dt="2024-11-29T16:02:02.656" v="30" actId="47"/>
        <pc:sldMkLst>
          <pc:docMk/>
          <pc:sldMk cId="324928421" sldId="400"/>
        </pc:sldMkLst>
      </pc:sldChg>
      <pc:sldChg chg="addSp delSp modSp add mod delAnim modAnim">
        <pc:chgData name="help desk" userId="076106f8-e622-4bba-bf8d-41b4b1aaf204" providerId="ADAL" clId="{80AC2810-E236-4248-9EB1-331994C812F1}" dt="2024-12-16T19:20:59.768" v="32350" actId="14100"/>
        <pc:sldMkLst>
          <pc:docMk/>
          <pc:sldMk cId="2903828256" sldId="400"/>
        </pc:sldMkLst>
        <pc:spChg chg="mod">
          <ac:chgData name="help desk" userId="076106f8-e622-4bba-bf8d-41b4b1aaf204" providerId="ADAL" clId="{80AC2810-E236-4248-9EB1-331994C812F1}" dt="2024-12-16T15:40:57.496" v="31025" actId="20577"/>
          <ac:spMkLst>
            <pc:docMk/>
            <pc:sldMk cId="2903828256" sldId="400"/>
            <ac:spMk id="9" creationId="{949972B1-0B58-4D4B-986B-92AE99706590}"/>
          </ac:spMkLst>
        </pc:spChg>
        <pc:spChg chg="mod">
          <ac:chgData name="help desk" userId="076106f8-e622-4bba-bf8d-41b4b1aaf204" providerId="ADAL" clId="{80AC2810-E236-4248-9EB1-331994C812F1}" dt="2024-12-16T19:19:39.188" v="32347" actId="1076"/>
          <ac:spMkLst>
            <pc:docMk/>
            <pc:sldMk cId="2903828256" sldId="400"/>
            <ac:spMk id="22" creationId="{998FE58C-4EAF-4175-AD94-E2560ABDDA2E}"/>
          </ac:spMkLst>
        </pc:spChg>
        <pc:spChg chg="mod">
          <ac:chgData name="help desk" userId="076106f8-e622-4bba-bf8d-41b4b1aaf204" providerId="ADAL" clId="{80AC2810-E236-4248-9EB1-331994C812F1}" dt="2024-12-16T19:19:29.734" v="32346" actId="14100"/>
          <ac:spMkLst>
            <pc:docMk/>
            <pc:sldMk cId="2903828256" sldId="400"/>
            <ac:spMk id="29" creationId="{B6B86AE2-DA6F-4BA9-B6F2-274778108EBA}"/>
          </ac:spMkLst>
        </pc:spChg>
        <pc:spChg chg="del mod">
          <ac:chgData name="help desk" userId="076106f8-e622-4bba-bf8d-41b4b1aaf204" providerId="ADAL" clId="{80AC2810-E236-4248-9EB1-331994C812F1}" dt="2024-12-16T15:51:30.262" v="31313" actId="478"/>
          <ac:spMkLst>
            <pc:docMk/>
            <pc:sldMk cId="2903828256" sldId="400"/>
            <ac:spMk id="33" creationId="{DE6ECB65-2AD7-414F-8101-DF3C1A879646}"/>
          </ac:spMkLst>
        </pc:spChg>
        <pc:picChg chg="add del mod">
          <ac:chgData name="help desk" userId="076106f8-e622-4bba-bf8d-41b4b1aaf204" providerId="ADAL" clId="{80AC2810-E236-4248-9EB1-331994C812F1}" dt="2024-12-16T15:30:10.848" v="30977" actId="478"/>
          <ac:picMkLst>
            <pc:docMk/>
            <pc:sldMk cId="2903828256" sldId="400"/>
            <ac:picMk id="8" creationId="{91E0B7CD-CA5F-4434-8AE1-C58D1BC993F7}"/>
          </ac:picMkLst>
        </pc:picChg>
        <pc:picChg chg="add mod">
          <ac:chgData name="help desk" userId="076106f8-e622-4bba-bf8d-41b4b1aaf204" providerId="ADAL" clId="{80AC2810-E236-4248-9EB1-331994C812F1}" dt="2024-12-16T15:40:44.967" v="31019" actId="1038"/>
          <ac:picMkLst>
            <pc:docMk/>
            <pc:sldMk cId="2903828256" sldId="400"/>
            <ac:picMk id="17" creationId="{C5028996-9121-42DB-9868-AA00CD7AB9F5}"/>
          </ac:picMkLst>
        </pc:picChg>
        <pc:picChg chg="del">
          <ac:chgData name="help desk" userId="076106f8-e622-4bba-bf8d-41b4b1aaf204" providerId="ADAL" clId="{80AC2810-E236-4248-9EB1-331994C812F1}" dt="2024-12-16T15:29:59.544" v="30975" actId="478"/>
          <ac:picMkLst>
            <pc:docMk/>
            <pc:sldMk cId="2903828256" sldId="400"/>
            <ac:picMk id="21" creationId="{00714CAF-FFDF-435E-A089-489A5D4D0D57}"/>
          </ac:picMkLst>
        </pc:picChg>
        <pc:picChg chg="del">
          <ac:chgData name="help desk" userId="076106f8-e622-4bba-bf8d-41b4b1aaf204" providerId="ADAL" clId="{80AC2810-E236-4248-9EB1-331994C812F1}" dt="2024-12-16T16:30:32.976" v="31369" actId="478"/>
          <ac:picMkLst>
            <pc:docMk/>
            <pc:sldMk cId="2903828256" sldId="400"/>
            <ac:picMk id="28" creationId="{DAC89645-C489-4F1D-B2B1-701C8EC58CA5}"/>
          </ac:picMkLst>
        </pc:picChg>
        <pc:picChg chg="del mod">
          <ac:chgData name="help desk" userId="076106f8-e622-4bba-bf8d-41b4b1aaf204" providerId="ADAL" clId="{80AC2810-E236-4248-9EB1-331994C812F1}" dt="2024-12-16T15:30:23.558" v="30979" actId="478"/>
          <ac:picMkLst>
            <pc:docMk/>
            <pc:sldMk cId="2903828256" sldId="400"/>
            <ac:picMk id="37" creationId="{EED3BDFC-BF61-44A2-9C04-D9A4929FC8AD}"/>
          </ac:picMkLst>
        </pc:picChg>
        <pc:cxnChg chg="mod">
          <ac:chgData name="help desk" userId="076106f8-e622-4bba-bf8d-41b4b1aaf204" providerId="ADAL" clId="{80AC2810-E236-4248-9EB1-331994C812F1}" dt="2024-12-16T15:41:35.346" v="31027" actId="14100"/>
          <ac:cxnSpMkLst>
            <pc:docMk/>
            <pc:sldMk cId="2903828256" sldId="400"/>
            <ac:cxnSpMk id="10" creationId="{3EF36420-B167-404E-9092-03194EC6E51D}"/>
          </ac:cxnSpMkLst>
        </pc:cxnChg>
        <pc:cxnChg chg="mod ord">
          <ac:chgData name="help desk" userId="076106f8-e622-4bba-bf8d-41b4b1aaf204" providerId="ADAL" clId="{80AC2810-E236-4248-9EB1-331994C812F1}" dt="2024-12-16T19:20:54.428" v="32349" actId="14100"/>
          <ac:cxnSpMkLst>
            <pc:docMk/>
            <pc:sldMk cId="2903828256" sldId="400"/>
            <ac:cxnSpMk id="23" creationId="{F4BBE142-4EFD-46BA-BA04-95C75ED92B7F}"/>
          </ac:cxnSpMkLst>
        </pc:cxnChg>
        <pc:cxnChg chg="mod ord">
          <ac:chgData name="help desk" userId="076106f8-e622-4bba-bf8d-41b4b1aaf204" providerId="ADAL" clId="{80AC2810-E236-4248-9EB1-331994C812F1}" dt="2024-12-16T19:20:59.768" v="32350" actId="14100"/>
          <ac:cxnSpMkLst>
            <pc:docMk/>
            <pc:sldMk cId="2903828256" sldId="400"/>
            <ac:cxnSpMk id="30" creationId="{6C5F72D2-D682-4113-BF50-4C3F9C9CB1BF}"/>
          </ac:cxnSpMkLst>
        </pc:cxnChg>
        <pc:cxnChg chg="del mod">
          <ac:chgData name="help desk" userId="076106f8-e622-4bba-bf8d-41b4b1aaf204" providerId="ADAL" clId="{80AC2810-E236-4248-9EB1-331994C812F1}" dt="2024-12-16T15:51:32.726" v="31314" actId="478"/>
          <ac:cxnSpMkLst>
            <pc:docMk/>
            <pc:sldMk cId="2903828256" sldId="400"/>
            <ac:cxnSpMk id="34" creationId="{3D6F49FB-EB2E-4F44-A8EA-572EB969482B}"/>
          </ac:cxnSpMkLst>
        </pc:cxnChg>
      </pc:sldChg>
      <pc:sldChg chg="del">
        <pc:chgData name="help desk" userId="076106f8-e622-4bba-bf8d-41b4b1aaf204" providerId="ADAL" clId="{80AC2810-E236-4248-9EB1-331994C812F1}" dt="2024-11-29T16:02:02.656" v="30" actId="47"/>
        <pc:sldMkLst>
          <pc:docMk/>
          <pc:sldMk cId="352231882" sldId="401"/>
        </pc:sldMkLst>
      </pc:sldChg>
      <pc:sldChg chg="del">
        <pc:chgData name="help desk" userId="076106f8-e622-4bba-bf8d-41b4b1aaf204" providerId="ADAL" clId="{80AC2810-E236-4248-9EB1-331994C812F1}" dt="2024-11-29T16:02:02.656" v="30" actId="47"/>
        <pc:sldMkLst>
          <pc:docMk/>
          <pc:sldMk cId="52974774" sldId="404"/>
        </pc:sldMkLst>
      </pc:sldChg>
      <pc:sldChg chg="del">
        <pc:chgData name="help desk" userId="076106f8-e622-4bba-bf8d-41b4b1aaf204" providerId="ADAL" clId="{80AC2810-E236-4248-9EB1-331994C812F1}" dt="2024-11-29T16:02:02.656" v="30" actId="47"/>
        <pc:sldMkLst>
          <pc:docMk/>
          <pc:sldMk cId="1545874171" sldId="408"/>
        </pc:sldMkLst>
      </pc:sldChg>
      <pc:sldChg chg="del">
        <pc:chgData name="help desk" userId="076106f8-e622-4bba-bf8d-41b4b1aaf204" providerId="ADAL" clId="{80AC2810-E236-4248-9EB1-331994C812F1}" dt="2024-11-29T16:02:02.656" v="30" actId="47"/>
        <pc:sldMkLst>
          <pc:docMk/>
          <pc:sldMk cId="2320931402" sldId="409"/>
        </pc:sldMkLst>
      </pc:sldChg>
      <pc:sldChg chg="del">
        <pc:chgData name="help desk" userId="076106f8-e622-4bba-bf8d-41b4b1aaf204" providerId="ADAL" clId="{80AC2810-E236-4248-9EB1-331994C812F1}" dt="2024-11-29T16:02:02.656" v="30" actId="47"/>
        <pc:sldMkLst>
          <pc:docMk/>
          <pc:sldMk cId="2344062929" sldId="413"/>
        </pc:sldMkLst>
      </pc:sldChg>
      <pc:sldChg chg="del">
        <pc:chgData name="help desk" userId="076106f8-e622-4bba-bf8d-41b4b1aaf204" providerId="ADAL" clId="{80AC2810-E236-4248-9EB1-331994C812F1}" dt="2024-11-29T16:02:02.656" v="30" actId="47"/>
        <pc:sldMkLst>
          <pc:docMk/>
          <pc:sldMk cId="1137015384" sldId="432"/>
        </pc:sldMkLst>
      </pc:sldChg>
      <pc:sldChg chg="del">
        <pc:chgData name="help desk" userId="076106f8-e622-4bba-bf8d-41b4b1aaf204" providerId="ADAL" clId="{80AC2810-E236-4248-9EB1-331994C812F1}" dt="2024-11-29T16:02:02.656" v="30" actId="47"/>
        <pc:sldMkLst>
          <pc:docMk/>
          <pc:sldMk cId="1325554419" sldId="433"/>
        </pc:sldMkLst>
      </pc:sldChg>
      <pc:sldChg chg="del">
        <pc:chgData name="help desk" userId="076106f8-e622-4bba-bf8d-41b4b1aaf204" providerId="ADAL" clId="{80AC2810-E236-4248-9EB1-331994C812F1}" dt="2024-11-29T16:02:02.656" v="30" actId="47"/>
        <pc:sldMkLst>
          <pc:docMk/>
          <pc:sldMk cId="1970137388" sldId="434"/>
        </pc:sldMkLst>
      </pc:sldChg>
      <pc:sldChg chg="del">
        <pc:chgData name="help desk" userId="076106f8-e622-4bba-bf8d-41b4b1aaf204" providerId="ADAL" clId="{80AC2810-E236-4248-9EB1-331994C812F1}" dt="2024-11-29T16:02:02.656" v="30" actId="47"/>
        <pc:sldMkLst>
          <pc:docMk/>
          <pc:sldMk cId="142194725" sldId="435"/>
        </pc:sldMkLst>
      </pc:sldChg>
      <pc:sldChg chg="del">
        <pc:chgData name="help desk" userId="076106f8-e622-4bba-bf8d-41b4b1aaf204" providerId="ADAL" clId="{80AC2810-E236-4248-9EB1-331994C812F1}" dt="2024-11-29T16:02:02.656" v="30" actId="47"/>
        <pc:sldMkLst>
          <pc:docMk/>
          <pc:sldMk cId="3153778947" sldId="437"/>
        </pc:sldMkLst>
      </pc:sldChg>
      <pc:sldChg chg="del">
        <pc:chgData name="help desk" userId="076106f8-e622-4bba-bf8d-41b4b1aaf204" providerId="ADAL" clId="{80AC2810-E236-4248-9EB1-331994C812F1}" dt="2024-11-29T16:02:02.656" v="30" actId="47"/>
        <pc:sldMkLst>
          <pc:docMk/>
          <pc:sldMk cId="3987131626" sldId="438"/>
        </pc:sldMkLst>
      </pc:sldChg>
      <pc:sldChg chg="del">
        <pc:chgData name="help desk" userId="076106f8-e622-4bba-bf8d-41b4b1aaf204" providerId="ADAL" clId="{80AC2810-E236-4248-9EB1-331994C812F1}" dt="2024-11-29T16:02:02.656" v="30" actId="47"/>
        <pc:sldMkLst>
          <pc:docMk/>
          <pc:sldMk cId="3761642305" sldId="440"/>
        </pc:sldMkLst>
      </pc:sldChg>
      <pc:sldChg chg="del">
        <pc:chgData name="help desk" userId="076106f8-e622-4bba-bf8d-41b4b1aaf204" providerId="ADAL" clId="{80AC2810-E236-4248-9EB1-331994C812F1}" dt="2024-11-29T16:02:02.656" v="30" actId="47"/>
        <pc:sldMkLst>
          <pc:docMk/>
          <pc:sldMk cId="3135867667" sldId="441"/>
        </pc:sldMkLst>
      </pc:sldChg>
      <pc:sldChg chg="del">
        <pc:chgData name="help desk" userId="076106f8-e622-4bba-bf8d-41b4b1aaf204" providerId="ADAL" clId="{80AC2810-E236-4248-9EB1-331994C812F1}" dt="2024-11-29T16:02:02.656" v="30" actId="47"/>
        <pc:sldMkLst>
          <pc:docMk/>
          <pc:sldMk cId="3216435660" sldId="442"/>
        </pc:sldMkLst>
      </pc:sldChg>
      <pc:sldChg chg="del">
        <pc:chgData name="help desk" userId="076106f8-e622-4bba-bf8d-41b4b1aaf204" providerId="ADAL" clId="{80AC2810-E236-4248-9EB1-331994C812F1}" dt="2024-11-29T16:02:02.656" v="30" actId="47"/>
        <pc:sldMkLst>
          <pc:docMk/>
          <pc:sldMk cId="2844479180" sldId="445"/>
        </pc:sldMkLst>
      </pc:sldChg>
      <pc:sldChg chg="del">
        <pc:chgData name="help desk" userId="076106f8-e622-4bba-bf8d-41b4b1aaf204" providerId="ADAL" clId="{80AC2810-E236-4248-9EB1-331994C812F1}" dt="2024-11-29T16:02:02.656" v="30" actId="47"/>
        <pc:sldMkLst>
          <pc:docMk/>
          <pc:sldMk cId="3388514283" sldId="446"/>
        </pc:sldMkLst>
      </pc:sldChg>
      <pc:sldChg chg="del">
        <pc:chgData name="help desk" userId="076106f8-e622-4bba-bf8d-41b4b1aaf204" providerId="ADAL" clId="{80AC2810-E236-4248-9EB1-331994C812F1}" dt="2024-11-29T16:02:02.656" v="30" actId="47"/>
        <pc:sldMkLst>
          <pc:docMk/>
          <pc:sldMk cId="3115115803" sldId="451"/>
        </pc:sldMkLst>
      </pc:sldChg>
      <pc:sldChg chg="del">
        <pc:chgData name="help desk" userId="076106f8-e622-4bba-bf8d-41b4b1aaf204" providerId="ADAL" clId="{80AC2810-E236-4248-9EB1-331994C812F1}" dt="2024-11-29T16:02:02.656" v="30" actId="47"/>
        <pc:sldMkLst>
          <pc:docMk/>
          <pc:sldMk cId="2865311220" sldId="453"/>
        </pc:sldMkLst>
      </pc:sldChg>
      <pc:sldChg chg="del">
        <pc:chgData name="help desk" userId="076106f8-e622-4bba-bf8d-41b4b1aaf204" providerId="ADAL" clId="{80AC2810-E236-4248-9EB1-331994C812F1}" dt="2024-11-29T16:02:02.656" v="30" actId="47"/>
        <pc:sldMkLst>
          <pc:docMk/>
          <pc:sldMk cId="3438672824" sldId="455"/>
        </pc:sldMkLst>
      </pc:sldChg>
      <pc:sldChg chg="del">
        <pc:chgData name="help desk" userId="076106f8-e622-4bba-bf8d-41b4b1aaf204" providerId="ADAL" clId="{80AC2810-E236-4248-9EB1-331994C812F1}" dt="2024-11-29T16:02:02.656" v="30" actId="47"/>
        <pc:sldMkLst>
          <pc:docMk/>
          <pc:sldMk cId="603869954" sldId="456"/>
        </pc:sldMkLst>
      </pc:sldChg>
      <pc:sldChg chg="del">
        <pc:chgData name="help desk" userId="076106f8-e622-4bba-bf8d-41b4b1aaf204" providerId="ADAL" clId="{80AC2810-E236-4248-9EB1-331994C812F1}" dt="2024-11-29T16:02:02.656" v="30" actId="47"/>
        <pc:sldMkLst>
          <pc:docMk/>
          <pc:sldMk cId="3884350557" sldId="457"/>
        </pc:sldMkLst>
      </pc:sldChg>
      <pc:sldChg chg="del">
        <pc:chgData name="help desk" userId="076106f8-e622-4bba-bf8d-41b4b1aaf204" providerId="ADAL" clId="{80AC2810-E236-4248-9EB1-331994C812F1}" dt="2024-11-29T16:02:02.656" v="30" actId="47"/>
        <pc:sldMkLst>
          <pc:docMk/>
          <pc:sldMk cId="2952122593" sldId="461"/>
        </pc:sldMkLst>
      </pc:sldChg>
      <pc:sldChg chg="del">
        <pc:chgData name="help desk" userId="076106f8-e622-4bba-bf8d-41b4b1aaf204" providerId="ADAL" clId="{80AC2810-E236-4248-9EB1-331994C812F1}" dt="2024-11-29T16:02:02.656" v="30" actId="47"/>
        <pc:sldMkLst>
          <pc:docMk/>
          <pc:sldMk cId="311876465" sldId="462"/>
        </pc:sldMkLst>
      </pc:sldChg>
      <pc:sldChg chg="del">
        <pc:chgData name="help desk" userId="076106f8-e622-4bba-bf8d-41b4b1aaf204" providerId="ADAL" clId="{80AC2810-E236-4248-9EB1-331994C812F1}" dt="2024-11-29T16:02:02.656" v="30" actId="47"/>
        <pc:sldMkLst>
          <pc:docMk/>
          <pc:sldMk cId="1146341848" sldId="463"/>
        </pc:sldMkLst>
      </pc:sldChg>
      <pc:sldChg chg="del">
        <pc:chgData name="help desk" userId="076106f8-e622-4bba-bf8d-41b4b1aaf204" providerId="ADAL" clId="{80AC2810-E236-4248-9EB1-331994C812F1}" dt="2024-11-29T16:02:02.656" v="30" actId="47"/>
        <pc:sldMkLst>
          <pc:docMk/>
          <pc:sldMk cId="3458362615" sldId="464"/>
        </pc:sldMkLst>
      </pc:sldChg>
      <pc:sldChg chg="del">
        <pc:chgData name="help desk" userId="076106f8-e622-4bba-bf8d-41b4b1aaf204" providerId="ADAL" clId="{80AC2810-E236-4248-9EB1-331994C812F1}" dt="2024-11-29T16:02:02.656" v="30" actId="47"/>
        <pc:sldMkLst>
          <pc:docMk/>
          <pc:sldMk cId="3274484938" sldId="465"/>
        </pc:sldMkLst>
      </pc:sldChg>
      <pc:sldChg chg="del">
        <pc:chgData name="help desk" userId="076106f8-e622-4bba-bf8d-41b4b1aaf204" providerId="ADAL" clId="{80AC2810-E236-4248-9EB1-331994C812F1}" dt="2024-11-29T16:02:02.656" v="30" actId="47"/>
        <pc:sldMkLst>
          <pc:docMk/>
          <pc:sldMk cId="2436655866" sldId="466"/>
        </pc:sldMkLst>
      </pc:sldChg>
      <pc:sldChg chg="del">
        <pc:chgData name="help desk" userId="076106f8-e622-4bba-bf8d-41b4b1aaf204" providerId="ADAL" clId="{80AC2810-E236-4248-9EB1-331994C812F1}" dt="2024-11-29T16:02:02.656" v="30" actId="47"/>
        <pc:sldMkLst>
          <pc:docMk/>
          <pc:sldMk cId="967168720" sldId="467"/>
        </pc:sldMkLst>
      </pc:sldChg>
      <pc:sldChg chg="del">
        <pc:chgData name="help desk" userId="076106f8-e622-4bba-bf8d-41b4b1aaf204" providerId="ADAL" clId="{80AC2810-E236-4248-9EB1-331994C812F1}" dt="2024-11-29T16:02:02.656" v="30" actId="47"/>
        <pc:sldMkLst>
          <pc:docMk/>
          <pc:sldMk cId="1966334146" sldId="472"/>
        </pc:sldMkLst>
      </pc:sldChg>
      <pc:sldChg chg="del">
        <pc:chgData name="help desk" userId="076106f8-e622-4bba-bf8d-41b4b1aaf204" providerId="ADAL" clId="{80AC2810-E236-4248-9EB1-331994C812F1}" dt="2024-11-29T16:02:02.656" v="30" actId="47"/>
        <pc:sldMkLst>
          <pc:docMk/>
          <pc:sldMk cId="1393511897" sldId="473"/>
        </pc:sldMkLst>
      </pc:sldChg>
      <pc:sldChg chg="del">
        <pc:chgData name="help desk" userId="076106f8-e622-4bba-bf8d-41b4b1aaf204" providerId="ADAL" clId="{80AC2810-E236-4248-9EB1-331994C812F1}" dt="2024-11-29T16:02:02.656" v="30" actId="47"/>
        <pc:sldMkLst>
          <pc:docMk/>
          <pc:sldMk cId="1008573278" sldId="474"/>
        </pc:sldMkLst>
      </pc:sldChg>
      <pc:sldChg chg="del">
        <pc:chgData name="help desk" userId="076106f8-e622-4bba-bf8d-41b4b1aaf204" providerId="ADAL" clId="{80AC2810-E236-4248-9EB1-331994C812F1}" dt="2024-11-29T16:02:02.656" v="30" actId="47"/>
        <pc:sldMkLst>
          <pc:docMk/>
          <pc:sldMk cId="635449542" sldId="475"/>
        </pc:sldMkLst>
      </pc:sldChg>
      <pc:sldChg chg="del">
        <pc:chgData name="help desk" userId="076106f8-e622-4bba-bf8d-41b4b1aaf204" providerId="ADAL" clId="{80AC2810-E236-4248-9EB1-331994C812F1}" dt="2024-11-29T16:02:02.656" v="30" actId="47"/>
        <pc:sldMkLst>
          <pc:docMk/>
          <pc:sldMk cId="2341491584" sldId="476"/>
        </pc:sldMkLst>
      </pc:sldChg>
      <pc:sldChg chg="del">
        <pc:chgData name="help desk" userId="076106f8-e622-4bba-bf8d-41b4b1aaf204" providerId="ADAL" clId="{80AC2810-E236-4248-9EB1-331994C812F1}" dt="2024-11-29T16:02:02.656" v="30" actId="47"/>
        <pc:sldMkLst>
          <pc:docMk/>
          <pc:sldMk cId="4165869727" sldId="477"/>
        </pc:sldMkLst>
      </pc:sldChg>
      <pc:sldChg chg="del">
        <pc:chgData name="help desk" userId="076106f8-e622-4bba-bf8d-41b4b1aaf204" providerId="ADAL" clId="{80AC2810-E236-4248-9EB1-331994C812F1}" dt="2024-11-29T16:02:02.656" v="30" actId="47"/>
        <pc:sldMkLst>
          <pc:docMk/>
          <pc:sldMk cId="393795218" sldId="478"/>
        </pc:sldMkLst>
      </pc:sldChg>
      <pc:sldMasterChg chg="modTransition modSldLayout">
        <pc:chgData name="help desk" userId="076106f8-e622-4bba-bf8d-41b4b1aaf204" providerId="ADAL" clId="{80AC2810-E236-4248-9EB1-331994C812F1}" dt="2024-12-09T15:43:47.862" v="10979"/>
        <pc:sldMasterMkLst>
          <pc:docMk/>
          <pc:sldMasterMk cId="1356006460" sldId="2147483648"/>
        </pc:sldMasterMkLst>
        <pc:sldLayoutChg chg="modTransition">
          <pc:chgData name="help desk" userId="076106f8-e622-4bba-bf8d-41b4b1aaf204" providerId="ADAL" clId="{80AC2810-E236-4248-9EB1-331994C812F1}" dt="2024-12-09T15:43:47.862" v="10979"/>
          <pc:sldLayoutMkLst>
            <pc:docMk/>
            <pc:sldMasterMk cId="1356006460" sldId="2147483648"/>
            <pc:sldLayoutMk cId="1958299774" sldId="2147483649"/>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88771122" sldId="2147483650"/>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2543129366" sldId="2147483651"/>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484241669" sldId="2147483652"/>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4082030500" sldId="2147483653"/>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1437578182" sldId="2147483654"/>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122959279" sldId="2147483655"/>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58664568" sldId="2147483656"/>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3763371383" sldId="2147483657"/>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3051117446" sldId="2147483658"/>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1074099283" sldId="2147483659"/>
          </pc:sldLayoutMkLst>
        </pc:sldLayoutChg>
        <pc:sldLayoutChg chg="modTransition">
          <pc:chgData name="help desk" userId="076106f8-e622-4bba-bf8d-41b4b1aaf204" providerId="ADAL" clId="{80AC2810-E236-4248-9EB1-331994C812F1}" dt="2024-12-09T15:43:47.862" v="10979"/>
          <pc:sldLayoutMkLst>
            <pc:docMk/>
            <pc:sldMasterMk cId="1356006460" sldId="2147483648"/>
            <pc:sldLayoutMk cId="802009484" sldId="2147483660"/>
          </pc:sldLayoutMkLst>
        </pc:sldLayoutChg>
      </pc:sldMasterChg>
      <pc:sldMasterChg chg="setBg addSldLayout delSldLayout modSldLayout">
        <pc:chgData name="help desk" userId="076106f8-e622-4bba-bf8d-41b4b1aaf204" providerId="ADAL" clId="{80AC2810-E236-4248-9EB1-331994C812F1}" dt="2024-12-13T20:35:26.582" v="29253"/>
        <pc:sldMasterMkLst>
          <pc:docMk/>
          <pc:sldMasterMk cId="139513083" sldId="2147483679"/>
        </pc:sldMasterMkLst>
        <pc:sldLayoutChg chg="setBg">
          <pc:chgData name="help desk" userId="076106f8-e622-4bba-bf8d-41b4b1aaf204" providerId="ADAL" clId="{80AC2810-E236-4248-9EB1-331994C812F1}" dt="2024-12-13T20:35:26.582" v="29253"/>
          <pc:sldLayoutMkLst>
            <pc:docMk/>
            <pc:sldMasterMk cId="139513083" sldId="2147483679"/>
            <pc:sldLayoutMk cId="2867193756" sldId="2147483681"/>
          </pc:sldLayoutMkLst>
        </pc:sldLayoutChg>
        <pc:sldLayoutChg chg="setBg">
          <pc:chgData name="help desk" userId="076106f8-e622-4bba-bf8d-41b4b1aaf204" providerId="ADAL" clId="{80AC2810-E236-4248-9EB1-331994C812F1}" dt="2024-12-13T20:34:56.317" v="29250"/>
          <pc:sldLayoutMkLst>
            <pc:docMk/>
            <pc:sldMasterMk cId="139513083" sldId="2147483679"/>
            <pc:sldLayoutMk cId="1270941649" sldId="2147483682"/>
          </pc:sldLayoutMkLst>
        </pc:sldLayoutChg>
        <pc:sldLayoutChg chg="new del mod">
          <pc:chgData name="help desk" userId="076106f8-e622-4bba-bf8d-41b4b1aaf204" providerId="ADAL" clId="{80AC2810-E236-4248-9EB1-331994C812F1}" dt="2024-12-09T22:14:09.405" v="17684" actId="11236"/>
          <pc:sldLayoutMkLst>
            <pc:docMk/>
            <pc:sldMasterMk cId="139513083" sldId="2147483679"/>
            <pc:sldLayoutMk cId="2981781319" sldId="2147483692"/>
          </pc:sldLayoutMkLst>
        </pc:sldLayoutChg>
      </pc:sldMasterChg>
      <pc:sldMasterChg chg="new del mod addSldLayout delSldLayout">
        <pc:chgData name="help desk" userId="076106f8-e622-4bba-bf8d-41b4b1aaf204" providerId="ADAL" clId="{80AC2810-E236-4248-9EB1-331994C812F1}" dt="2024-12-09T22:14:08.436" v="17683" actId="6938"/>
        <pc:sldMasterMkLst>
          <pc:docMk/>
          <pc:sldMasterMk cId="1604028747" sldId="2147483693"/>
        </pc:sldMasterMkLst>
        <pc:sldLayoutChg chg="new del replId">
          <pc:chgData name="help desk" userId="076106f8-e622-4bba-bf8d-41b4b1aaf204" providerId="ADAL" clId="{80AC2810-E236-4248-9EB1-331994C812F1}" dt="2024-12-09T22:14:08.436" v="17683" actId="6938"/>
          <pc:sldLayoutMkLst>
            <pc:docMk/>
            <pc:sldMasterMk cId="1604028747" sldId="2147483693"/>
            <pc:sldLayoutMk cId="2034934347" sldId="2147483694"/>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1807741656" sldId="2147483695"/>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3311251696" sldId="2147483696"/>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247553458" sldId="2147483697"/>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2386296631" sldId="2147483698"/>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466594019" sldId="2147483699"/>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882952378" sldId="2147483700"/>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2609608393" sldId="2147483701"/>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3633821648" sldId="2147483702"/>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2736848049" sldId="2147483703"/>
          </pc:sldLayoutMkLst>
        </pc:sldLayoutChg>
        <pc:sldLayoutChg chg="new del replId">
          <pc:chgData name="help desk" userId="076106f8-e622-4bba-bf8d-41b4b1aaf204" providerId="ADAL" clId="{80AC2810-E236-4248-9EB1-331994C812F1}" dt="2024-12-09T22:14:08.436" v="17683" actId="6938"/>
          <pc:sldLayoutMkLst>
            <pc:docMk/>
            <pc:sldMasterMk cId="1604028747" sldId="2147483693"/>
            <pc:sldLayoutMk cId="3648833921" sldId="2147483704"/>
          </pc:sldLayoutMkLst>
        </pc:sldLayoutChg>
      </pc:sldMasterChg>
    </pc:docChg>
  </pc:docChgLst>
  <pc:docChgLst>
    <pc:chgData name="help desk" userId="076106f8-e622-4bba-bf8d-41b4b1aaf204" providerId="ADAL" clId="{263AA7FF-F2EC-445F-8ACE-8532890DBEBA}"/>
    <pc:docChg chg="modSld">
      <pc:chgData name="help desk" userId="076106f8-e622-4bba-bf8d-41b4b1aaf204" providerId="ADAL" clId="{263AA7FF-F2EC-445F-8ACE-8532890DBEBA}" dt="2025-08-18T15:39:31.753" v="217" actId="947"/>
      <pc:docMkLst>
        <pc:docMk/>
      </pc:docMkLst>
      <pc:sldChg chg="modSp mod">
        <pc:chgData name="help desk" userId="076106f8-e622-4bba-bf8d-41b4b1aaf204" providerId="ADAL" clId="{263AA7FF-F2EC-445F-8ACE-8532890DBEBA}" dt="2025-08-11T16:58:13.008" v="0" actId="1076"/>
        <pc:sldMkLst>
          <pc:docMk/>
          <pc:sldMk cId="3443636487" sldId="259"/>
        </pc:sldMkLst>
        <pc:picChg chg="mod">
          <ac:chgData name="help desk" userId="076106f8-e622-4bba-bf8d-41b4b1aaf204" providerId="ADAL" clId="{263AA7FF-F2EC-445F-8ACE-8532890DBEBA}" dt="2025-08-11T16:58:13.008" v="0" actId="1076"/>
          <ac:picMkLst>
            <pc:docMk/>
            <pc:sldMk cId="3443636487" sldId="259"/>
            <ac:picMk id="15" creationId="{4323752C-CE29-4031-B612-5CBEEB47F7B5}"/>
          </ac:picMkLst>
        </pc:picChg>
      </pc:sldChg>
      <pc:sldChg chg="modSp mod">
        <pc:chgData name="help desk" userId="076106f8-e622-4bba-bf8d-41b4b1aaf204" providerId="ADAL" clId="{263AA7FF-F2EC-445F-8ACE-8532890DBEBA}" dt="2025-08-11T16:58:22.579" v="1" actId="1038"/>
        <pc:sldMkLst>
          <pc:docMk/>
          <pc:sldMk cId="4254944979" sldId="262"/>
        </pc:sldMkLst>
        <pc:cxnChg chg="mod">
          <ac:chgData name="help desk" userId="076106f8-e622-4bba-bf8d-41b4b1aaf204" providerId="ADAL" clId="{263AA7FF-F2EC-445F-8ACE-8532890DBEBA}" dt="2025-08-11T16:58:22.579" v="1" actId="1038"/>
          <ac:cxnSpMkLst>
            <pc:docMk/>
            <pc:sldMk cId="4254944979" sldId="262"/>
            <ac:cxnSpMk id="37" creationId="{FF5EA55D-2FA7-49A6-965F-5C1F7EDA2747}"/>
          </ac:cxnSpMkLst>
        </pc:cxnChg>
      </pc:sldChg>
      <pc:sldChg chg="modSp mod modTransition">
        <pc:chgData name="help desk" userId="076106f8-e622-4bba-bf8d-41b4b1aaf204" providerId="ADAL" clId="{263AA7FF-F2EC-445F-8ACE-8532890DBEBA}" dt="2025-08-11T20:54:37.834" v="123" actId="14100"/>
        <pc:sldMkLst>
          <pc:docMk/>
          <pc:sldMk cId="3608103537" sldId="263"/>
        </pc:sldMkLst>
        <pc:spChg chg="mod">
          <ac:chgData name="help desk" userId="076106f8-e622-4bba-bf8d-41b4b1aaf204" providerId="ADAL" clId="{263AA7FF-F2EC-445F-8ACE-8532890DBEBA}" dt="2025-08-11T20:54:37.834" v="123" actId="14100"/>
          <ac:spMkLst>
            <pc:docMk/>
            <pc:sldMk cId="3608103537" sldId="263"/>
            <ac:spMk id="12" creationId="{74972506-CD65-41D7-BEB3-9957986A6697}"/>
          </ac:spMkLst>
        </pc:spChg>
        <pc:spChg chg="mod">
          <ac:chgData name="help desk" userId="076106f8-e622-4bba-bf8d-41b4b1aaf204" providerId="ADAL" clId="{263AA7FF-F2EC-445F-8ACE-8532890DBEBA}" dt="2025-08-11T19:08:24.416" v="119" actId="14100"/>
          <ac:spMkLst>
            <pc:docMk/>
            <pc:sldMk cId="3608103537" sldId="263"/>
            <ac:spMk id="25" creationId="{CF615109-0ABD-4274-8579-AC68C8B635CF}"/>
          </ac:spMkLst>
        </pc:spChg>
      </pc:sldChg>
      <pc:sldChg chg="modTransition">
        <pc:chgData name="help desk" userId="076106f8-e622-4bba-bf8d-41b4b1aaf204" providerId="ADAL" clId="{263AA7FF-F2EC-445F-8ACE-8532890DBEBA}" dt="2025-08-11T19:09:38.758" v="121"/>
        <pc:sldMkLst>
          <pc:docMk/>
          <pc:sldMk cId="52622683" sldId="265"/>
        </pc:sldMkLst>
      </pc:sldChg>
      <pc:sldChg chg="modSp mod modNotesTx">
        <pc:chgData name="help desk" userId="076106f8-e622-4bba-bf8d-41b4b1aaf204" providerId="ADAL" clId="{263AA7FF-F2EC-445F-8ACE-8532890DBEBA}" dt="2025-08-11T21:27:30.232" v="153" actId="5793"/>
        <pc:sldMkLst>
          <pc:docMk/>
          <pc:sldMk cId="4152174288" sldId="269"/>
        </pc:sldMkLst>
        <pc:cxnChg chg="mod">
          <ac:chgData name="help desk" userId="076106f8-e622-4bba-bf8d-41b4b1aaf204" providerId="ADAL" clId="{263AA7FF-F2EC-445F-8ACE-8532890DBEBA}" dt="2025-08-11T21:25:06.414" v="139" actId="1076"/>
          <ac:cxnSpMkLst>
            <pc:docMk/>
            <pc:sldMk cId="4152174288" sldId="269"/>
            <ac:cxnSpMk id="28" creationId="{0EF47E67-D498-4786-AAFC-785C77A86B26}"/>
          </ac:cxnSpMkLst>
        </pc:cxnChg>
      </pc:sldChg>
      <pc:sldChg chg="modNotesTx">
        <pc:chgData name="help desk" userId="076106f8-e622-4bba-bf8d-41b4b1aaf204" providerId="ADAL" clId="{263AA7FF-F2EC-445F-8ACE-8532890DBEBA}" dt="2025-08-11T21:39:04.960" v="201" actId="20577"/>
        <pc:sldMkLst>
          <pc:docMk/>
          <pc:sldMk cId="417958222" sldId="272"/>
        </pc:sldMkLst>
      </pc:sldChg>
      <pc:sldChg chg="modSp mod modNotesTx">
        <pc:chgData name="help desk" userId="076106f8-e622-4bba-bf8d-41b4b1aaf204" providerId="ADAL" clId="{263AA7FF-F2EC-445F-8ACE-8532890DBEBA}" dt="2025-08-18T15:39:31.753" v="217" actId="947"/>
        <pc:sldMkLst>
          <pc:docMk/>
          <pc:sldMk cId="756090708" sldId="381"/>
        </pc:sldMkLst>
        <pc:spChg chg="mod">
          <ac:chgData name="help desk" userId="076106f8-e622-4bba-bf8d-41b4b1aaf204" providerId="ADAL" clId="{263AA7FF-F2EC-445F-8ACE-8532890DBEBA}" dt="2025-08-11T20:56:31.414" v="138" actId="20577"/>
          <ac:spMkLst>
            <pc:docMk/>
            <pc:sldMk cId="756090708" sldId="381"/>
            <ac:spMk id="10" creationId="{3F791933-5936-46C6-AF94-6A2259689D2C}"/>
          </ac:spMkLst>
        </pc:spChg>
      </pc:sldChg>
      <pc:sldChg chg="modNotesTx">
        <pc:chgData name="help desk" userId="076106f8-e622-4bba-bf8d-41b4b1aaf204" providerId="ADAL" clId="{263AA7FF-F2EC-445F-8ACE-8532890DBEBA}" dt="2025-08-11T17:11:15.410" v="30" actId="20577"/>
        <pc:sldMkLst>
          <pc:docMk/>
          <pc:sldMk cId="2313956348" sldId="382"/>
        </pc:sldMkLst>
      </pc:sldChg>
      <pc:sldChg chg="modSp mod">
        <pc:chgData name="help desk" userId="076106f8-e622-4bba-bf8d-41b4b1aaf204" providerId="ADAL" clId="{263AA7FF-F2EC-445F-8ACE-8532890DBEBA}" dt="2025-08-11T17:17:47.612" v="114" actId="20577"/>
        <pc:sldMkLst>
          <pc:docMk/>
          <pc:sldMk cId="1387389572" sldId="388"/>
        </pc:sldMkLst>
        <pc:spChg chg="mod">
          <ac:chgData name="help desk" userId="076106f8-e622-4bba-bf8d-41b4b1aaf204" providerId="ADAL" clId="{263AA7FF-F2EC-445F-8ACE-8532890DBEBA}" dt="2025-08-11T17:17:47.612" v="114" actId="20577"/>
          <ac:spMkLst>
            <pc:docMk/>
            <pc:sldMk cId="1387389572" sldId="388"/>
            <ac:spMk id="22" creationId="{8CFB20DC-E590-43E6-AB25-F60E43AC9976}"/>
          </ac:spMkLst>
        </pc:spChg>
        <pc:cxnChg chg="mod">
          <ac:chgData name="help desk" userId="076106f8-e622-4bba-bf8d-41b4b1aaf204" providerId="ADAL" clId="{263AA7FF-F2EC-445F-8ACE-8532890DBEBA}" dt="2025-08-11T17:17:34.512" v="107" actId="14100"/>
          <ac:cxnSpMkLst>
            <pc:docMk/>
            <pc:sldMk cId="1387389572" sldId="388"/>
            <ac:cxnSpMk id="26" creationId="{DA89511A-BB87-4FDA-8858-00DAE60C4384}"/>
          </ac:cxnSpMkLst>
        </pc:cxnChg>
      </pc:sldChg>
      <pc:sldChg chg="modNotesTx">
        <pc:chgData name="help desk" userId="076106f8-e622-4bba-bf8d-41b4b1aaf204" providerId="ADAL" clId="{263AA7FF-F2EC-445F-8ACE-8532890DBEBA}" dt="2025-08-11T21:28:56.057" v="188" actId="947"/>
        <pc:sldMkLst>
          <pc:docMk/>
          <pc:sldMk cId="3151035742" sldId="391"/>
        </pc:sldMkLst>
      </pc:sldChg>
    </pc:docChg>
  </pc:docChgLst>
  <pc:docChgLst>
    <pc:chgData name="help" userId="076106f8-e622-4bba-bf8d-41b4b1aaf204" providerId="ADAL" clId="{406D7482-4DE4-48B3-841A-4E35C7E45C87}"/>
    <pc:docChg chg="addSld delSld modSld">
      <pc:chgData name="help" userId="076106f8-e622-4bba-bf8d-41b4b1aaf204" providerId="ADAL" clId="{406D7482-4DE4-48B3-841A-4E35C7E45C87}" dt="2026-04-29T19:03:18.032" v="26"/>
      <pc:docMkLst>
        <pc:docMk/>
      </pc:docMkLst>
      <pc:sldChg chg="del">
        <pc:chgData name="help" userId="076106f8-e622-4bba-bf8d-41b4b1aaf204" providerId="ADAL" clId="{406D7482-4DE4-48B3-841A-4E35C7E45C87}" dt="2026-04-29T19:01:20.374" v="11" actId="47"/>
        <pc:sldMkLst>
          <pc:docMk/>
          <pc:sldMk cId="1576177480" sldId="256"/>
        </pc:sldMkLst>
      </pc:sldChg>
      <pc:sldChg chg="del">
        <pc:chgData name="help" userId="076106f8-e622-4bba-bf8d-41b4b1aaf204" providerId="ADAL" clId="{406D7482-4DE4-48B3-841A-4E35C7E45C87}" dt="2026-04-29T19:00:26.791" v="1" actId="47"/>
        <pc:sldMkLst>
          <pc:docMk/>
          <pc:sldMk cId="2847858403" sldId="257"/>
        </pc:sldMkLst>
      </pc:sldChg>
      <pc:sldChg chg="modSp mod modAnim">
        <pc:chgData name="help" userId="076106f8-e622-4bba-bf8d-41b4b1aaf204" providerId="ADAL" clId="{406D7482-4DE4-48B3-841A-4E35C7E45C87}" dt="2026-04-29T19:02:37.503" v="21"/>
        <pc:sldMkLst>
          <pc:docMk/>
          <pc:sldMk cId="3443636487" sldId="259"/>
        </pc:sldMkLst>
        <pc:spChg chg="mod">
          <ac:chgData name="help" userId="076106f8-e622-4bba-bf8d-41b4b1aaf204" providerId="ADAL" clId="{406D7482-4DE4-48B3-841A-4E35C7E45C87}" dt="2026-04-29T19:02:21.960" v="18" actId="207"/>
          <ac:spMkLst>
            <pc:docMk/>
            <pc:sldMk cId="3443636487" sldId="259"/>
            <ac:spMk id="6" creationId="{00000000-0000-0000-0000-000000000000}"/>
          </ac:spMkLst>
        </pc:spChg>
      </pc:sldChg>
      <pc:sldChg chg="del">
        <pc:chgData name="help" userId="076106f8-e622-4bba-bf8d-41b4b1aaf204" providerId="ADAL" clId="{406D7482-4DE4-48B3-841A-4E35C7E45C87}" dt="2026-04-29T19:01:49.457" v="14" actId="47"/>
        <pc:sldMkLst>
          <pc:docMk/>
          <pc:sldMk cId="4268497802" sldId="260"/>
        </pc:sldMkLst>
      </pc:sldChg>
      <pc:sldChg chg="del">
        <pc:chgData name="help" userId="076106f8-e622-4bba-bf8d-41b4b1aaf204" providerId="ADAL" clId="{406D7482-4DE4-48B3-841A-4E35C7E45C87}" dt="2026-04-29T19:01:50.689" v="15" actId="47"/>
        <pc:sldMkLst>
          <pc:docMk/>
          <pc:sldMk cId="3148168845" sldId="261"/>
        </pc:sldMkLst>
      </pc:sldChg>
      <pc:sldChg chg="del">
        <pc:chgData name="help" userId="076106f8-e622-4bba-bf8d-41b4b1aaf204" providerId="ADAL" clId="{406D7482-4DE4-48B3-841A-4E35C7E45C87}" dt="2026-04-29T19:01:21.909" v="12" actId="47"/>
        <pc:sldMkLst>
          <pc:docMk/>
          <pc:sldMk cId="1120954403" sldId="378"/>
        </pc:sldMkLst>
      </pc:sldChg>
      <pc:sldChg chg="modSp add">
        <pc:chgData name="help" userId="076106f8-e622-4bba-bf8d-41b4b1aaf204" providerId="ADAL" clId="{406D7482-4DE4-48B3-841A-4E35C7E45C87}" dt="2026-04-29T19:00:43.385" v="10" actId="6549"/>
        <pc:sldMkLst>
          <pc:docMk/>
          <pc:sldMk cId="39487086" sldId="401"/>
        </pc:sldMkLst>
        <pc:spChg chg="mod">
          <ac:chgData name="help" userId="076106f8-e622-4bba-bf8d-41b4b1aaf204" providerId="ADAL" clId="{406D7482-4DE4-48B3-841A-4E35C7E45C87}" dt="2026-04-29T19:00:43.385" v="10" actId="6549"/>
          <ac:spMkLst>
            <pc:docMk/>
            <pc:sldMk cId="39487086" sldId="401"/>
            <ac:spMk id="3" creationId="{63DED160-EEB6-4E90-81DB-59640FE29D5D}"/>
          </ac:spMkLst>
        </pc:spChg>
      </pc:sldChg>
      <pc:sldChg chg="add">
        <pc:chgData name="help" userId="076106f8-e622-4bba-bf8d-41b4b1aaf204" providerId="ADAL" clId="{406D7482-4DE4-48B3-841A-4E35C7E45C87}" dt="2026-04-29T19:00:23.694" v="0"/>
        <pc:sldMkLst>
          <pc:docMk/>
          <pc:sldMk cId="2716035184" sldId="503"/>
        </pc:sldMkLst>
      </pc:sldChg>
      <pc:sldChg chg="add modAnim">
        <pc:chgData name="help" userId="076106f8-e622-4bba-bf8d-41b4b1aaf204" providerId="ADAL" clId="{406D7482-4DE4-48B3-841A-4E35C7E45C87}" dt="2026-04-29T19:03:18.032" v="26"/>
        <pc:sldMkLst>
          <pc:docMk/>
          <pc:sldMk cId="1562939174" sldId="504"/>
        </pc:sldMkLst>
      </pc:sldChg>
      <pc:sldChg chg="add">
        <pc:chgData name="help" userId="076106f8-e622-4bba-bf8d-41b4b1aaf204" providerId="ADAL" clId="{406D7482-4DE4-48B3-841A-4E35C7E45C87}" dt="2026-04-29T19:01:45.546" v="13"/>
        <pc:sldMkLst>
          <pc:docMk/>
          <pc:sldMk cId="33441867" sldId="505"/>
        </pc:sldMkLst>
      </pc:sldChg>
    </pc:docChg>
  </pc:docChgLst>
  <pc:docChgLst>
    <pc:chgData name="help desk" userId="076106f8-e622-4bba-bf8d-41b4b1aaf204" providerId="ADAL" clId="{406D7482-4DE4-48B3-841A-4E35C7E45C87}"/>
    <pc:docChg chg="addSld delSld modSld">
      <pc:chgData name="help desk" userId="076106f8-e622-4bba-bf8d-41b4b1aaf204" providerId="ADAL" clId="{406D7482-4DE4-48B3-841A-4E35C7E45C87}" dt="2026-04-30T14:27:12.971" v="28"/>
      <pc:docMkLst>
        <pc:docMk/>
      </pc:docMkLst>
      <pc:sldChg chg="modSp add mod">
        <pc:chgData name="help desk" userId="076106f8-e622-4bba-bf8d-41b4b1aaf204" providerId="ADAL" clId="{406D7482-4DE4-48B3-841A-4E35C7E45C87}" dt="2026-04-28T20:01:56.011" v="24" actId="1076"/>
        <pc:sldMkLst>
          <pc:docMk/>
          <pc:sldMk cId="1576177480" sldId="256"/>
        </pc:sldMkLst>
        <pc:spChg chg="mod">
          <ac:chgData name="help desk" userId="076106f8-e622-4bba-bf8d-41b4b1aaf204" providerId="ADAL" clId="{406D7482-4DE4-48B3-841A-4E35C7E45C87}" dt="2026-04-28T20:01:29.079" v="6" actId="20577"/>
          <ac:spMkLst>
            <pc:docMk/>
            <pc:sldMk cId="1576177480" sldId="256"/>
            <ac:spMk id="2" creationId="{2FC3E90C-15F8-4D2E-8C40-759E6203ED1D}"/>
          </ac:spMkLst>
        </pc:spChg>
        <pc:spChg chg="mod">
          <ac:chgData name="help desk" userId="076106f8-e622-4bba-bf8d-41b4b1aaf204" providerId="ADAL" clId="{406D7482-4DE4-48B3-841A-4E35C7E45C87}" dt="2026-04-28T20:01:56.011" v="24" actId="1076"/>
          <ac:spMkLst>
            <pc:docMk/>
            <pc:sldMk cId="1576177480" sldId="256"/>
            <ac:spMk id="4" creationId="{24C85F65-DB85-4182-8096-C15FF31740A5}"/>
          </ac:spMkLst>
        </pc:spChg>
      </pc:sldChg>
      <pc:sldChg chg="del">
        <pc:chgData name="help desk" userId="076106f8-e622-4bba-bf8d-41b4b1aaf204" providerId="ADAL" clId="{406D7482-4DE4-48B3-841A-4E35C7E45C87}" dt="2026-04-30T14:27:02.847" v="26" actId="47"/>
        <pc:sldMkLst>
          <pc:docMk/>
          <pc:sldMk cId="1562939174" sldId="504"/>
        </pc:sldMkLst>
      </pc:sldChg>
      <pc:sldChg chg="add modAnim">
        <pc:chgData name="help desk" userId="076106f8-e622-4bba-bf8d-41b4b1aaf204" providerId="ADAL" clId="{406D7482-4DE4-48B3-841A-4E35C7E45C87}" dt="2026-04-30T14:27:12.971" v="28"/>
        <pc:sldMkLst>
          <pc:docMk/>
          <pc:sldMk cId="2163116510" sldId="50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nitha-my.sharepoint.com/personal/helpdesk_nitha_com/Documents/Courseware/MS%20Office%20courses/Excel%202021%20Basics%20L2/Excel_2021_Workbook_L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CA"/>
              <a:t>Smoking Stats for Saskatchewan First Nations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9710558499796155E-2"/>
          <c:y val="0.14582294931580153"/>
          <c:w val="0.43142883443765839"/>
          <c:h val="0.77266748209871827"/>
        </c:manualLayout>
      </c:layout>
      <c:barChart>
        <c:barDir val="col"/>
        <c:grouping val="clustered"/>
        <c:varyColors val="0"/>
        <c:ser>
          <c:idx val="0"/>
          <c:order val="0"/>
          <c:tx>
            <c:strRef>
              <c:f>Data!$E$13434:$F$13434</c:f>
              <c:strCache>
                <c:ptCount val="2"/>
                <c:pt idx="0">
                  <c:v>Male</c:v>
                </c:pt>
                <c:pt idx="1">
                  <c:v>Current daily or occasional smoker</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Data!$H$13434</c:f>
              <c:numCache>
                <c:formatCode>General</c:formatCode>
                <c:ptCount val="1"/>
                <c:pt idx="0">
                  <c:v>6100</c:v>
                </c:pt>
              </c:numCache>
            </c:numRef>
          </c:val>
          <c:extLst>
            <c:ext xmlns:c16="http://schemas.microsoft.com/office/drawing/2014/chart" uri="{C3380CC4-5D6E-409C-BE32-E72D297353CC}">
              <c16:uniqueId val="{00000000-ADD4-41FD-8899-74E03DD6AD21}"/>
            </c:ext>
          </c:extLst>
        </c:ser>
        <c:ser>
          <c:idx val="1"/>
          <c:order val="1"/>
          <c:tx>
            <c:strRef>
              <c:f>Data!$E$13435:$F$13435</c:f>
              <c:strCache>
                <c:ptCount val="2"/>
                <c:pt idx="0">
                  <c:v>Male</c:v>
                </c:pt>
                <c:pt idx="1">
                  <c:v>Current daily or occasional smoker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Data!$H$13435</c:f>
            </c:numRef>
          </c:val>
          <c:extLst>
            <c:ext xmlns:c16="http://schemas.microsoft.com/office/drawing/2014/chart" uri="{C3380CC4-5D6E-409C-BE32-E72D297353CC}">
              <c16:uniqueId val="{00000001-ADD4-41FD-8899-74E03DD6AD21}"/>
            </c:ext>
          </c:extLst>
        </c:ser>
        <c:ser>
          <c:idx val="2"/>
          <c:order val="2"/>
          <c:tx>
            <c:strRef>
              <c:f>Data!$E$13436:$F$13436</c:f>
              <c:strCache>
                <c:ptCount val="2"/>
                <c:pt idx="0">
                  <c:v>Male</c:v>
                </c:pt>
                <c:pt idx="1">
                  <c:v>Current daily or occasional smoker</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Data!$H$13436</c:f>
            </c:numRef>
          </c:val>
          <c:extLst>
            <c:ext xmlns:c16="http://schemas.microsoft.com/office/drawing/2014/chart" uri="{C3380CC4-5D6E-409C-BE32-E72D297353CC}">
              <c16:uniqueId val="{00000002-ADD4-41FD-8899-74E03DD6AD21}"/>
            </c:ext>
          </c:extLst>
        </c:ser>
        <c:ser>
          <c:idx val="3"/>
          <c:order val="3"/>
          <c:tx>
            <c:strRef>
              <c:f>Data!$E$13437:$F$13437</c:f>
              <c:strCache>
                <c:ptCount val="2"/>
                <c:pt idx="0">
                  <c:v>Male</c:v>
                </c:pt>
                <c:pt idx="1">
                  <c:v>Current daily or occasional smoker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Data!$H$13437</c:f>
            </c:numRef>
          </c:val>
          <c:extLst>
            <c:ext xmlns:c16="http://schemas.microsoft.com/office/drawing/2014/chart" uri="{C3380CC4-5D6E-409C-BE32-E72D297353CC}">
              <c16:uniqueId val="{00000003-ADD4-41FD-8899-74E03DD6AD21}"/>
            </c:ext>
          </c:extLst>
        </c:ser>
        <c:ser>
          <c:idx val="4"/>
          <c:order val="4"/>
          <c:tx>
            <c:strRef>
              <c:f>Data!$E$13438:$F$13438</c:f>
              <c:strCache>
                <c:ptCount val="2"/>
                <c:pt idx="0">
                  <c:v>Male</c:v>
                </c:pt>
                <c:pt idx="1">
                  <c:v>Daily smoker</c:v>
                </c:pt>
              </c:strCache>
            </c:strRef>
          </c:tx>
          <c:spPr>
            <a:solidFill>
              <a:schemeClr val="accent5"/>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Data!$H$13438</c:f>
              <c:numCache>
                <c:formatCode>General</c:formatCode>
                <c:ptCount val="1"/>
                <c:pt idx="0">
                  <c:v>4230</c:v>
                </c:pt>
              </c:numCache>
            </c:numRef>
          </c:val>
          <c:extLst>
            <c:ext xmlns:c16="http://schemas.microsoft.com/office/drawing/2014/chart" uri="{C3380CC4-5D6E-409C-BE32-E72D297353CC}">
              <c16:uniqueId val="{00000004-ADD4-41FD-8899-74E03DD6AD21}"/>
            </c:ext>
          </c:extLst>
        </c:ser>
        <c:ser>
          <c:idx val="5"/>
          <c:order val="5"/>
          <c:tx>
            <c:strRef>
              <c:f>Data!$E$13439:$F$13439</c:f>
              <c:strCache>
                <c:ptCount val="2"/>
                <c:pt idx="0">
                  <c:v>Male</c:v>
                </c:pt>
                <c:pt idx="1">
                  <c:v>Daily smoker</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Data!$H$13439</c:f>
            </c:numRef>
          </c:val>
          <c:extLst>
            <c:ext xmlns:c16="http://schemas.microsoft.com/office/drawing/2014/chart" uri="{C3380CC4-5D6E-409C-BE32-E72D297353CC}">
              <c16:uniqueId val="{00000005-ADD4-41FD-8899-74E03DD6AD21}"/>
            </c:ext>
          </c:extLst>
        </c:ser>
        <c:ser>
          <c:idx val="6"/>
          <c:order val="6"/>
          <c:tx>
            <c:strRef>
              <c:f>Data!$E$13440:$F$13440</c:f>
              <c:strCache>
                <c:ptCount val="2"/>
                <c:pt idx="0">
                  <c:v>Male</c:v>
                </c:pt>
                <c:pt idx="1">
                  <c:v>Daily smoker</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Data!$H$13440</c:f>
            </c:numRef>
          </c:val>
          <c:extLst>
            <c:ext xmlns:c16="http://schemas.microsoft.com/office/drawing/2014/chart" uri="{C3380CC4-5D6E-409C-BE32-E72D297353CC}">
              <c16:uniqueId val="{00000006-ADD4-41FD-8899-74E03DD6AD21}"/>
            </c:ext>
          </c:extLst>
        </c:ser>
        <c:ser>
          <c:idx val="7"/>
          <c:order val="7"/>
          <c:tx>
            <c:strRef>
              <c:f>Data!$E$13441:$F$13441</c:f>
              <c:strCache>
                <c:ptCount val="2"/>
                <c:pt idx="0">
                  <c:v>Male</c:v>
                </c:pt>
                <c:pt idx="1">
                  <c:v>Daily smoker</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Data!$H$13441</c:f>
            </c:numRef>
          </c:val>
          <c:extLst>
            <c:ext xmlns:c16="http://schemas.microsoft.com/office/drawing/2014/chart" uri="{C3380CC4-5D6E-409C-BE32-E72D297353CC}">
              <c16:uniqueId val="{00000007-ADD4-41FD-8899-74E03DD6AD21}"/>
            </c:ext>
          </c:extLst>
        </c:ser>
        <c:ser>
          <c:idx val="8"/>
          <c:order val="8"/>
          <c:tx>
            <c:strRef>
              <c:f>Data!$E$13442:$F$13442</c:f>
              <c:strCache>
                <c:ptCount val="2"/>
                <c:pt idx="0">
                  <c:v>Male</c:v>
                </c:pt>
                <c:pt idx="1">
                  <c:v>Occasional smoker</c:v>
                </c:pt>
              </c:strCache>
            </c:strRef>
          </c:tx>
          <c:spPr>
            <a:solidFill>
              <a:schemeClr val="accent3">
                <a:lumMod val="6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Data!$H$13442</c:f>
              <c:numCache>
                <c:formatCode>General</c:formatCode>
                <c:ptCount val="1"/>
                <c:pt idx="0">
                  <c:v>1870</c:v>
                </c:pt>
              </c:numCache>
            </c:numRef>
          </c:val>
          <c:extLst>
            <c:ext xmlns:c16="http://schemas.microsoft.com/office/drawing/2014/chart" uri="{C3380CC4-5D6E-409C-BE32-E72D297353CC}">
              <c16:uniqueId val="{00000008-ADD4-41FD-8899-74E03DD6AD21}"/>
            </c:ext>
          </c:extLst>
        </c:ser>
        <c:ser>
          <c:idx val="9"/>
          <c:order val="9"/>
          <c:tx>
            <c:strRef>
              <c:f>Data!$E$13443:$F$13443</c:f>
              <c:strCache>
                <c:ptCount val="2"/>
                <c:pt idx="0">
                  <c:v>Male</c:v>
                </c:pt>
                <c:pt idx="1">
                  <c:v>Occasional smoker</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Data!$H$13443</c:f>
            </c:numRef>
          </c:val>
          <c:extLst>
            <c:ext xmlns:c16="http://schemas.microsoft.com/office/drawing/2014/chart" uri="{C3380CC4-5D6E-409C-BE32-E72D297353CC}">
              <c16:uniqueId val="{00000009-ADD4-41FD-8899-74E03DD6AD21}"/>
            </c:ext>
          </c:extLst>
        </c:ser>
        <c:ser>
          <c:idx val="10"/>
          <c:order val="10"/>
          <c:tx>
            <c:strRef>
              <c:f>Data!$E$13444:$F$13444</c:f>
              <c:strCache>
                <c:ptCount val="2"/>
                <c:pt idx="0">
                  <c:v>Male</c:v>
                </c:pt>
                <c:pt idx="1">
                  <c:v>Occasional smoker</c:v>
                </c:pt>
              </c:strCache>
            </c:strRef>
          </c:tx>
          <c:spPr>
            <a:solidFill>
              <a:schemeClr val="accent5">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Data!$H$13444</c:f>
            </c:numRef>
          </c:val>
          <c:extLst>
            <c:ext xmlns:c16="http://schemas.microsoft.com/office/drawing/2014/chart" uri="{C3380CC4-5D6E-409C-BE32-E72D297353CC}">
              <c16:uniqueId val="{0000000A-ADD4-41FD-8899-74E03DD6AD21}"/>
            </c:ext>
          </c:extLst>
        </c:ser>
        <c:ser>
          <c:idx val="11"/>
          <c:order val="11"/>
          <c:tx>
            <c:strRef>
              <c:f>Data!$E$13445:$F$13445</c:f>
              <c:strCache>
                <c:ptCount val="2"/>
                <c:pt idx="0">
                  <c:v>Male</c:v>
                </c:pt>
                <c:pt idx="1">
                  <c:v>Occasional smoker</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Data!$H$13445</c:f>
            </c:numRef>
          </c:val>
          <c:extLst>
            <c:ext xmlns:c16="http://schemas.microsoft.com/office/drawing/2014/chart" uri="{C3380CC4-5D6E-409C-BE32-E72D297353CC}">
              <c16:uniqueId val="{0000000B-ADD4-41FD-8899-74E03DD6AD21}"/>
            </c:ext>
          </c:extLst>
        </c:ser>
        <c:ser>
          <c:idx val="12"/>
          <c:order val="12"/>
          <c:tx>
            <c:strRef>
              <c:f>Data!$E$13446:$F$13446</c:f>
              <c:strCache>
                <c:ptCount val="2"/>
                <c:pt idx="0">
                  <c:v>Male</c:v>
                </c:pt>
                <c:pt idx="1">
                  <c:v>Non-smoker</c:v>
                </c:pt>
              </c:strCache>
            </c:strRef>
          </c:tx>
          <c:spPr>
            <a:solidFill>
              <a:schemeClr val="accent1">
                <a:lumMod val="80000"/>
                <a:lumOff val="2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Data!$H$13446</c:f>
              <c:numCache>
                <c:formatCode>General</c:formatCode>
                <c:ptCount val="1"/>
                <c:pt idx="0">
                  <c:v>6420</c:v>
                </c:pt>
              </c:numCache>
            </c:numRef>
          </c:val>
          <c:extLst>
            <c:ext xmlns:c16="http://schemas.microsoft.com/office/drawing/2014/chart" uri="{C3380CC4-5D6E-409C-BE32-E72D297353CC}">
              <c16:uniqueId val="{0000000C-ADD4-41FD-8899-74E03DD6AD21}"/>
            </c:ext>
          </c:extLst>
        </c:ser>
        <c:ser>
          <c:idx val="13"/>
          <c:order val="13"/>
          <c:tx>
            <c:strRef>
              <c:f>Data!$E$13447:$F$13447</c:f>
              <c:strCache>
                <c:ptCount val="2"/>
                <c:pt idx="0">
                  <c:v>Male</c:v>
                </c:pt>
                <c:pt idx="1">
                  <c:v>Non-smoker</c:v>
                </c:pt>
              </c:strCache>
            </c:strRef>
          </c:tx>
          <c:spPr>
            <a:solidFill>
              <a:schemeClr val="accent2">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Data!$H$13447</c:f>
            </c:numRef>
          </c:val>
          <c:extLst>
            <c:ext xmlns:c16="http://schemas.microsoft.com/office/drawing/2014/chart" uri="{C3380CC4-5D6E-409C-BE32-E72D297353CC}">
              <c16:uniqueId val="{0000000D-ADD4-41FD-8899-74E03DD6AD21}"/>
            </c:ext>
          </c:extLst>
        </c:ser>
        <c:ser>
          <c:idx val="14"/>
          <c:order val="14"/>
          <c:tx>
            <c:strRef>
              <c:f>Data!$E$13448:$F$13448</c:f>
              <c:strCache>
                <c:ptCount val="2"/>
                <c:pt idx="0">
                  <c:v>Male</c:v>
                </c:pt>
                <c:pt idx="1">
                  <c:v>Non-smoker</c:v>
                </c:pt>
              </c:strCache>
            </c:strRef>
          </c:tx>
          <c:spPr>
            <a:solidFill>
              <a:schemeClr val="accent3">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Data!$H$13448</c:f>
            </c:numRef>
          </c:val>
          <c:extLst>
            <c:ext xmlns:c16="http://schemas.microsoft.com/office/drawing/2014/chart" uri="{C3380CC4-5D6E-409C-BE32-E72D297353CC}">
              <c16:uniqueId val="{0000000E-ADD4-41FD-8899-74E03DD6AD21}"/>
            </c:ext>
          </c:extLst>
        </c:ser>
        <c:ser>
          <c:idx val="15"/>
          <c:order val="15"/>
          <c:tx>
            <c:strRef>
              <c:f>Data!$E$13449:$F$13449</c:f>
              <c:strCache>
                <c:ptCount val="2"/>
                <c:pt idx="0">
                  <c:v>Male</c:v>
                </c:pt>
                <c:pt idx="1">
                  <c:v>Non-smoker</c:v>
                </c:pt>
              </c:strCache>
            </c:strRef>
          </c:tx>
          <c:spPr>
            <a:solidFill>
              <a:schemeClr val="accent4">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Data!$H$13449</c:f>
            </c:numRef>
          </c:val>
          <c:extLst>
            <c:ext xmlns:c16="http://schemas.microsoft.com/office/drawing/2014/chart" uri="{C3380CC4-5D6E-409C-BE32-E72D297353CC}">
              <c16:uniqueId val="{0000000F-ADD4-41FD-8899-74E03DD6AD21}"/>
            </c:ext>
          </c:extLst>
        </c:ser>
        <c:ser>
          <c:idx val="16"/>
          <c:order val="16"/>
          <c:tx>
            <c:strRef>
              <c:f>Data!$E$13450:$F$13450</c:f>
              <c:strCache>
                <c:ptCount val="2"/>
                <c:pt idx="0">
                  <c:v>Male</c:v>
                </c:pt>
                <c:pt idx="1">
                  <c:v>Exposed to second-hand smoke at home</c:v>
                </c:pt>
              </c:strCache>
            </c:strRef>
          </c:tx>
          <c:spPr>
            <a:solidFill>
              <a:schemeClr val="accent5">
                <a:lumMod val="80000"/>
                <a:lumOff val="2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Data!$H$13450</c:f>
              <c:numCache>
                <c:formatCode>General</c:formatCode>
                <c:ptCount val="1"/>
                <c:pt idx="0">
                  <c:v>1650</c:v>
                </c:pt>
              </c:numCache>
            </c:numRef>
          </c:val>
          <c:extLst>
            <c:ext xmlns:c16="http://schemas.microsoft.com/office/drawing/2014/chart" uri="{C3380CC4-5D6E-409C-BE32-E72D297353CC}">
              <c16:uniqueId val="{00000010-ADD4-41FD-8899-74E03DD6AD21}"/>
            </c:ext>
          </c:extLst>
        </c:ser>
        <c:ser>
          <c:idx val="17"/>
          <c:order val="17"/>
          <c:tx>
            <c:strRef>
              <c:f>Data!$E$13451:$F$13451</c:f>
              <c:strCache>
                <c:ptCount val="2"/>
                <c:pt idx="0">
                  <c:v>Male</c:v>
                </c:pt>
                <c:pt idx="1">
                  <c:v>Exposed to second-hand smoke at home</c:v>
                </c:pt>
              </c:strCache>
            </c:strRef>
          </c:tx>
          <c:spPr>
            <a:solidFill>
              <a:schemeClr val="accent6">
                <a:lumMod val="80000"/>
                <a:lumOff val="2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Data!$H$13451</c:f>
            </c:numRef>
          </c:val>
          <c:extLst>
            <c:ext xmlns:c16="http://schemas.microsoft.com/office/drawing/2014/chart" uri="{C3380CC4-5D6E-409C-BE32-E72D297353CC}">
              <c16:uniqueId val="{00000011-ADD4-41FD-8899-74E03DD6AD21}"/>
            </c:ext>
          </c:extLst>
        </c:ser>
        <c:ser>
          <c:idx val="18"/>
          <c:order val="18"/>
          <c:tx>
            <c:strRef>
              <c:f>Data!$E$13452:$F$13452</c:f>
              <c:strCache>
                <c:ptCount val="2"/>
                <c:pt idx="0">
                  <c:v>Male</c:v>
                </c:pt>
                <c:pt idx="1">
                  <c:v>Exposed to second-hand smoke at home</c:v>
                </c:pt>
              </c:strCache>
            </c:strRef>
          </c:tx>
          <c:spPr>
            <a:solidFill>
              <a:schemeClr val="accent1">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Data!$H$13452</c:f>
            </c:numRef>
          </c:val>
          <c:extLst>
            <c:ext xmlns:c16="http://schemas.microsoft.com/office/drawing/2014/chart" uri="{C3380CC4-5D6E-409C-BE32-E72D297353CC}">
              <c16:uniqueId val="{00000012-ADD4-41FD-8899-74E03DD6AD21}"/>
            </c:ext>
          </c:extLst>
        </c:ser>
        <c:ser>
          <c:idx val="19"/>
          <c:order val="19"/>
          <c:tx>
            <c:strRef>
              <c:f>Data!$E$13453:$F$13453</c:f>
              <c:strCache>
                <c:ptCount val="2"/>
                <c:pt idx="0">
                  <c:v>Male</c:v>
                </c:pt>
                <c:pt idx="1">
                  <c:v>Exposed to second-hand smoke at home</c:v>
                </c:pt>
              </c:strCache>
            </c:strRef>
          </c:tx>
          <c:spPr>
            <a:solidFill>
              <a:schemeClr val="accent2">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Data!$H$13453</c:f>
            </c:numRef>
          </c:val>
          <c:extLst>
            <c:ext xmlns:c16="http://schemas.microsoft.com/office/drawing/2014/chart" uri="{C3380CC4-5D6E-409C-BE32-E72D297353CC}">
              <c16:uniqueId val="{00000013-ADD4-41FD-8899-74E03DD6AD21}"/>
            </c:ext>
          </c:extLst>
        </c:ser>
        <c:ser>
          <c:idx val="20"/>
          <c:order val="20"/>
          <c:tx>
            <c:strRef>
              <c:f>Data!$E$13454:$F$13454</c:f>
              <c:strCache>
                <c:ptCount val="2"/>
                <c:pt idx="0">
                  <c:v>Male</c:v>
                </c:pt>
                <c:pt idx="1">
                  <c:v>Not exposed to second-hand smoke at home</c:v>
                </c:pt>
              </c:strCache>
            </c:strRef>
          </c:tx>
          <c:spPr>
            <a:solidFill>
              <a:schemeClr val="accent3">
                <a:lumMod val="8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Data!$H$13454</c:f>
              <c:numCache>
                <c:formatCode>General</c:formatCode>
                <c:ptCount val="1"/>
                <c:pt idx="0">
                  <c:v>4710</c:v>
                </c:pt>
              </c:numCache>
            </c:numRef>
          </c:val>
          <c:extLst>
            <c:ext xmlns:c16="http://schemas.microsoft.com/office/drawing/2014/chart" uri="{C3380CC4-5D6E-409C-BE32-E72D297353CC}">
              <c16:uniqueId val="{00000014-ADD4-41FD-8899-74E03DD6AD21}"/>
            </c:ext>
          </c:extLst>
        </c:ser>
        <c:ser>
          <c:idx val="21"/>
          <c:order val="21"/>
          <c:tx>
            <c:strRef>
              <c:f>Data!$E$13455:$F$13455</c:f>
              <c:strCache>
                <c:ptCount val="2"/>
                <c:pt idx="0">
                  <c:v>Male</c:v>
                </c:pt>
                <c:pt idx="1">
                  <c:v>Not exposed to second-hand smoke at home</c:v>
                </c:pt>
              </c:strCache>
            </c:strRef>
          </c:tx>
          <c:spPr>
            <a:solidFill>
              <a:schemeClr val="accent4">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Data!$H$13455</c:f>
            </c:numRef>
          </c:val>
          <c:extLst>
            <c:ext xmlns:c16="http://schemas.microsoft.com/office/drawing/2014/chart" uri="{C3380CC4-5D6E-409C-BE32-E72D297353CC}">
              <c16:uniqueId val="{00000015-ADD4-41FD-8899-74E03DD6AD21}"/>
            </c:ext>
          </c:extLst>
        </c:ser>
        <c:ser>
          <c:idx val="22"/>
          <c:order val="22"/>
          <c:tx>
            <c:strRef>
              <c:f>Data!$E$13456:$F$13456</c:f>
              <c:strCache>
                <c:ptCount val="2"/>
                <c:pt idx="0">
                  <c:v>Male</c:v>
                </c:pt>
                <c:pt idx="1">
                  <c:v>Not exposed to second-hand smoke at home</c:v>
                </c:pt>
              </c:strCache>
            </c:strRef>
          </c:tx>
          <c:spPr>
            <a:solidFill>
              <a:schemeClr val="accent5">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Data!$H$13456</c:f>
            </c:numRef>
          </c:val>
          <c:extLst>
            <c:ext xmlns:c16="http://schemas.microsoft.com/office/drawing/2014/chart" uri="{C3380CC4-5D6E-409C-BE32-E72D297353CC}">
              <c16:uniqueId val="{00000016-ADD4-41FD-8899-74E03DD6AD21}"/>
            </c:ext>
          </c:extLst>
        </c:ser>
        <c:ser>
          <c:idx val="23"/>
          <c:order val="23"/>
          <c:tx>
            <c:strRef>
              <c:f>Data!$E$13457:$F$13457</c:f>
              <c:strCache>
                <c:ptCount val="2"/>
                <c:pt idx="0">
                  <c:v>Male</c:v>
                </c:pt>
                <c:pt idx="1">
                  <c:v>Not exposed to second-hand smoke at home</c:v>
                </c:pt>
              </c:strCache>
            </c:strRef>
          </c:tx>
          <c:spPr>
            <a:solidFill>
              <a:schemeClr val="accent6">
                <a:lumMod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Data!$H$13457</c:f>
            </c:numRef>
          </c:val>
          <c:extLst>
            <c:ext xmlns:c16="http://schemas.microsoft.com/office/drawing/2014/chart" uri="{C3380CC4-5D6E-409C-BE32-E72D297353CC}">
              <c16:uniqueId val="{00000017-ADD4-41FD-8899-74E03DD6AD21}"/>
            </c:ext>
          </c:extLst>
        </c:ser>
        <c:ser>
          <c:idx val="24"/>
          <c:order val="24"/>
          <c:tx>
            <c:strRef>
              <c:f>Data!$E$13458:$F$13458</c:f>
              <c:strCache>
                <c:ptCount val="2"/>
                <c:pt idx="0">
                  <c:v>Male</c:v>
                </c:pt>
                <c:pt idx="1">
                  <c:v>Not specified if exposed to second-hand smoke at home</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Data!$H$13458</c:f>
            </c:numRef>
          </c:val>
          <c:extLst>
            <c:ext xmlns:c16="http://schemas.microsoft.com/office/drawing/2014/chart" uri="{C3380CC4-5D6E-409C-BE32-E72D297353CC}">
              <c16:uniqueId val="{00000018-ADD4-41FD-8899-74E03DD6AD21}"/>
            </c:ext>
          </c:extLst>
        </c:ser>
        <c:ser>
          <c:idx val="25"/>
          <c:order val="25"/>
          <c:tx>
            <c:strRef>
              <c:f>Data!$E$13459:$F$13459</c:f>
              <c:strCache>
                <c:ptCount val="2"/>
                <c:pt idx="0">
                  <c:v>Male</c:v>
                </c:pt>
                <c:pt idx="1">
                  <c:v>Not specified if exposed to second-hand smoke at home</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Data!$H$13459</c:f>
            </c:numRef>
          </c:val>
          <c:extLst>
            <c:ext xmlns:c16="http://schemas.microsoft.com/office/drawing/2014/chart" uri="{C3380CC4-5D6E-409C-BE32-E72D297353CC}">
              <c16:uniqueId val="{00000019-ADD4-41FD-8899-74E03DD6AD21}"/>
            </c:ext>
          </c:extLst>
        </c:ser>
        <c:ser>
          <c:idx val="26"/>
          <c:order val="26"/>
          <c:tx>
            <c:strRef>
              <c:f>Data!$E$13460:$F$13460</c:f>
              <c:strCache>
                <c:ptCount val="2"/>
                <c:pt idx="0">
                  <c:v>Male</c:v>
                </c:pt>
                <c:pt idx="1">
                  <c:v>Not specified if exposed to second-hand smoke at home</c:v>
                </c:pt>
              </c:strCache>
            </c:strRef>
          </c:tx>
          <c:spPr>
            <a:solidFill>
              <a:schemeClr val="accent3">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Data!$H$13460</c:f>
            </c:numRef>
          </c:val>
          <c:extLst>
            <c:ext xmlns:c16="http://schemas.microsoft.com/office/drawing/2014/chart" uri="{C3380CC4-5D6E-409C-BE32-E72D297353CC}">
              <c16:uniqueId val="{0000001A-ADD4-41FD-8899-74E03DD6AD21}"/>
            </c:ext>
          </c:extLst>
        </c:ser>
        <c:ser>
          <c:idx val="27"/>
          <c:order val="27"/>
          <c:tx>
            <c:strRef>
              <c:f>Data!$E$13461:$F$13461</c:f>
              <c:strCache>
                <c:ptCount val="2"/>
                <c:pt idx="0">
                  <c:v>Male</c:v>
                </c:pt>
                <c:pt idx="1">
                  <c:v>Not specified if exposed to second-hand smoke at home</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Data!$H$13461</c:f>
            </c:numRef>
          </c:val>
          <c:extLst>
            <c:ext xmlns:c16="http://schemas.microsoft.com/office/drawing/2014/chart" uri="{C3380CC4-5D6E-409C-BE32-E72D297353CC}">
              <c16:uniqueId val="{0000001B-ADD4-41FD-8899-74E03DD6AD21}"/>
            </c:ext>
          </c:extLst>
        </c:ser>
        <c:ser>
          <c:idx val="28"/>
          <c:order val="28"/>
          <c:tx>
            <c:strRef>
              <c:f>Data!$E$13462:$F$13462</c:f>
              <c:strCache>
                <c:ptCount val="2"/>
                <c:pt idx="0">
                  <c:v>Male</c:v>
                </c:pt>
                <c:pt idx="1">
                  <c:v>Smoking status not specified</c:v>
                </c:pt>
              </c:strCache>
            </c:strRef>
          </c:tx>
          <c:spPr>
            <a:solidFill>
              <a:schemeClr val="accent5">
                <a:lumMod val="60000"/>
                <a:lumOff val="40000"/>
              </a:schemeClr>
            </a:solidFill>
            <a:ln>
              <a:noFill/>
            </a:ln>
            <a:effectLst/>
          </c:spPr>
          <c:invertIfNegative val="0"/>
          <c:dLbls>
            <c:dLbl>
              <c:idx val="0"/>
              <c:layout>
                <c:manualLayout>
                  <c:x val="1.8352831892539689E-3"/>
                  <c:y val="8.3046658002689248E-4"/>
                </c:manualLayout>
              </c:layout>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ADD4-41FD-8899-74E03DD6AD21}"/>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rgbClr val="FFFF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Data!$H$13462</c:f>
              <c:numCache>
                <c:formatCode>General</c:formatCode>
                <c:ptCount val="1"/>
                <c:pt idx="0">
                  <c:v>790</c:v>
                </c:pt>
              </c:numCache>
            </c:numRef>
          </c:val>
          <c:extLst>
            <c:ext xmlns:c16="http://schemas.microsoft.com/office/drawing/2014/chart" uri="{C3380CC4-5D6E-409C-BE32-E72D297353CC}">
              <c16:uniqueId val="{0000001D-ADD4-41FD-8899-74E03DD6AD21}"/>
            </c:ext>
          </c:extLst>
        </c:ser>
        <c:ser>
          <c:idx val="29"/>
          <c:order val="29"/>
          <c:tx>
            <c:strRef>
              <c:f>Data!$E$13470:$F$13470</c:f>
              <c:strCache>
                <c:ptCount val="2"/>
                <c:pt idx="0">
                  <c:v>Female</c:v>
                </c:pt>
                <c:pt idx="1">
                  <c:v>Current daily or occasional smoker</c:v>
                </c:pt>
              </c:strCache>
            </c:strRef>
          </c:tx>
          <c:spPr>
            <a:solidFill>
              <a:schemeClr val="accent6">
                <a:lumMod val="60000"/>
                <a:lumOff val="4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Data!$H$13470</c:f>
              <c:numCache>
                <c:formatCode>General</c:formatCode>
                <c:ptCount val="1"/>
                <c:pt idx="0">
                  <c:v>8970</c:v>
                </c:pt>
              </c:numCache>
            </c:numRef>
          </c:val>
          <c:extLst>
            <c:ext xmlns:c16="http://schemas.microsoft.com/office/drawing/2014/chart" uri="{C3380CC4-5D6E-409C-BE32-E72D297353CC}">
              <c16:uniqueId val="{0000001E-ADD4-41FD-8899-74E03DD6AD21}"/>
            </c:ext>
          </c:extLst>
        </c:ser>
        <c:ser>
          <c:idx val="30"/>
          <c:order val="30"/>
          <c:tx>
            <c:strRef>
              <c:f>Data!$E$13471:$F$13471</c:f>
              <c:strCache>
                <c:ptCount val="2"/>
                <c:pt idx="0">
                  <c:v>Female</c:v>
                </c:pt>
                <c:pt idx="1">
                  <c:v>Current daily or occasional smoker</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Data!$H$13471</c:f>
            </c:numRef>
          </c:val>
          <c:extLst>
            <c:ext xmlns:c16="http://schemas.microsoft.com/office/drawing/2014/chart" uri="{C3380CC4-5D6E-409C-BE32-E72D297353CC}">
              <c16:uniqueId val="{0000001F-ADD4-41FD-8899-74E03DD6AD21}"/>
            </c:ext>
          </c:extLst>
        </c:ser>
        <c:ser>
          <c:idx val="31"/>
          <c:order val="31"/>
          <c:tx>
            <c:strRef>
              <c:f>Data!$E$13472:$F$13472</c:f>
              <c:strCache>
                <c:ptCount val="2"/>
                <c:pt idx="0">
                  <c:v>Female</c:v>
                </c:pt>
                <c:pt idx="1">
                  <c:v>Current daily or occasional smoker</c:v>
                </c:pt>
              </c:strCache>
            </c:strRef>
          </c:tx>
          <c:spPr>
            <a:solidFill>
              <a:schemeClr val="accent2">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Data!$H$13472</c:f>
            </c:numRef>
          </c:val>
          <c:extLst>
            <c:ext xmlns:c16="http://schemas.microsoft.com/office/drawing/2014/chart" uri="{C3380CC4-5D6E-409C-BE32-E72D297353CC}">
              <c16:uniqueId val="{00000020-ADD4-41FD-8899-74E03DD6AD21}"/>
            </c:ext>
          </c:extLst>
        </c:ser>
        <c:ser>
          <c:idx val="32"/>
          <c:order val="32"/>
          <c:tx>
            <c:strRef>
              <c:f>Data!$E$13473:$F$13473</c:f>
              <c:strCache>
                <c:ptCount val="2"/>
                <c:pt idx="0">
                  <c:v>Female</c:v>
                </c:pt>
                <c:pt idx="1">
                  <c:v>Current daily or occasional smoker</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Data!$H$13473</c:f>
            </c:numRef>
          </c:val>
          <c:extLst>
            <c:ext xmlns:c16="http://schemas.microsoft.com/office/drawing/2014/chart" uri="{C3380CC4-5D6E-409C-BE32-E72D297353CC}">
              <c16:uniqueId val="{00000021-ADD4-41FD-8899-74E03DD6AD21}"/>
            </c:ext>
          </c:extLst>
        </c:ser>
        <c:ser>
          <c:idx val="33"/>
          <c:order val="33"/>
          <c:tx>
            <c:strRef>
              <c:f>Data!$E$13474:$F$13474</c:f>
              <c:strCache>
                <c:ptCount val="2"/>
                <c:pt idx="0">
                  <c:v>Female</c:v>
                </c:pt>
                <c:pt idx="1">
                  <c:v>Daily smoker</c:v>
                </c:pt>
              </c:strCache>
            </c:strRef>
          </c:tx>
          <c:spPr>
            <a:solidFill>
              <a:schemeClr val="accent4">
                <a:lumMod val="5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Data!$H$13474</c:f>
              <c:numCache>
                <c:formatCode>General</c:formatCode>
                <c:ptCount val="1"/>
                <c:pt idx="0">
                  <c:v>6480</c:v>
                </c:pt>
              </c:numCache>
            </c:numRef>
          </c:val>
          <c:extLst>
            <c:ext xmlns:c16="http://schemas.microsoft.com/office/drawing/2014/chart" uri="{C3380CC4-5D6E-409C-BE32-E72D297353CC}">
              <c16:uniqueId val="{00000022-ADD4-41FD-8899-74E03DD6AD21}"/>
            </c:ext>
          </c:extLst>
        </c:ser>
        <c:ser>
          <c:idx val="34"/>
          <c:order val="34"/>
          <c:tx>
            <c:strRef>
              <c:f>Data!$E$13475:$F$13475</c:f>
              <c:strCache>
                <c:ptCount val="2"/>
                <c:pt idx="0">
                  <c:v>Female</c:v>
                </c:pt>
                <c:pt idx="1">
                  <c:v>Daily smoker</c:v>
                </c:pt>
              </c:strCache>
            </c:strRef>
          </c:tx>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Data!$H$13475</c:f>
            </c:numRef>
          </c:val>
          <c:extLst>
            <c:ext xmlns:c16="http://schemas.microsoft.com/office/drawing/2014/chart" uri="{C3380CC4-5D6E-409C-BE32-E72D297353CC}">
              <c16:uniqueId val="{00000023-ADD4-41FD-8899-74E03DD6AD21}"/>
            </c:ext>
          </c:extLst>
        </c:ser>
        <c:ser>
          <c:idx val="35"/>
          <c:order val="35"/>
          <c:tx>
            <c:strRef>
              <c:f>Data!$E$13476:$F$13476</c:f>
              <c:strCache>
                <c:ptCount val="2"/>
                <c:pt idx="0">
                  <c:v>Female</c:v>
                </c:pt>
                <c:pt idx="1">
                  <c:v>Daily smoker</c:v>
                </c:pt>
              </c:strCache>
            </c:strRef>
          </c:tx>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Data!$H$13476</c:f>
            </c:numRef>
          </c:val>
          <c:extLst>
            <c:ext xmlns:c16="http://schemas.microsoft.com/office/drawing/2014/chart" uri="{C3380CC4-5D6E-409C-BE32-E72D297353CC}">
              <c16:uniqueId val="{00000024-ADD4-41FD-8899-74E03DD6AD21}"/>
            </c:ext>
          </c:extLst>
        </c:ser>
        <c:ser>
          <c:idx val="36"/>
          <c:order val="36"/>
          <c:tx>
            <c:strRef>
              <c:f>Data!$E$13477:$F$13477</c:f>
              <c:strCache>
                <c:ptCount val="2"/>
                <c:pt idx="0">
                  <c:v>Female</c:v>
                </c:pt>
                <c:pt idx="1">
                  <c:v>Daily smoker</c:v>
                </c:pt>
              </c:strCache>
            </c:strRef>
          </c:tx>
          <c:spPr>
            <a:solidFill>
              <a:schemeClr val="accent1">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Data!$H$13477</c:f>
            </c:numRef>
          </c:val>
          <c:extLst>
            <c:ext xmlns:c16="http://schemas.microsoft.com/office/drawing/2014/chart" uri="{C3380CC4-5D6E-409C-BE32-E72D297353CC}">
              <c16:uniqueId val="{00000025-ADD4-41FD-8899-74E03DD6AD21}"/>
            </c:ext>
          </c:extLst>
        </c:ser>
        <c:ser>
          <c:idx val="37"/>
          <c:order val="37"/>
          <c:tx>
            <c:strRef>
              <c:f>Data!$E$13478:$F$13478</c:f>
              <c:strCache>
                <c:ptCount val="2"/>
                <c:pt idx="0">
                  <c:v>Female</c:v>
                </c:pt>
                <c:pt idx="1">
                  <c:v>Occasional smoker</c:v>
                </c:pt>
              </c:strCache>
            </c:strRef>
          </c:tx>
          <c:spPr>
            <a:solidFill>
              <a:schemeClr val="accent2">
                <a:lumMod val="70000"/>
                <a:lumOff val="3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Data!$H$13478</c:f>
              <c:numCache>
                <c:formatCode>General</c:formatCode>
                <c:ptCount val="1"/>
                <c:pt idx="0">
                  <c:v>2490</c:v>
                </c:pt>
              </c:numCache>
            </c:numRef>
          </c:val>
          <c:extLst>
            <c:ext xmlns:c16="http://schemas.microsoft.com/office/drawing/2014/chart" uri="{C3380CC4-5D6E-409C-BE32-E72D297353CC}">
              <c16:uniqueId val="{00000026-ADD4-41FD-8899-74E03DD6AD21}"/>
            </c:ext>
          </c:extLst>
        </c:ser>
        <c:ser>
          <c:idx val="38"/>
          <c:order val="38"/>
          <c:tx>
            <c:strRef>
              <c:f>Data!$E$13479:$F$13479</c:f>
              <c:strCache>
                <c:ptCount val="2"/>
                <c:pt idx="0">
                  <c:v>Female</c:v>
                </c:pt>
                <c:pt idx="1">
                  <c:v>Occasional smoker</c:v>
                </c:pt>
              </c:strCache>
            </c:strRef>
          </c:tx>
          <c:spPr>
            <a:solidFill>
              <a:schemeClr val="accent3">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Data!$H$13479</c:f>
            </c:numRef>
          </c:val>
          <c:extLst>
            <c:ext xmlns:c16="http://schemas.microsoft.com/office/drawing/2014/chart" uri="{C3380CC4-5D6E-409C-BE32-E72D297353CC}">
              <c16:uniqueId val="{00000027-ADD4-41FD-8899-74E03DD6AD21}"/>
            </c:ext>
          </c:extLst>
        </c:ser>
        <c:ser>
          <c:idx val="39"/>
          <c:order val="39"/>
          <c:tx>
            <c:strRef>
              <c:f>Data!$E$13480:$F$13480</c:f>
              <c:strCache>
                <c:ptCount val="2"/>
                <c:pt idx="0">
                  <c:v>Female</c:v>
                </c:pt>
                <c:pt idx="1">
                  <c:v>Occasional smoker</c:v>
                </c:pt>
              </c:strCache>
            </c:strRef>
          </c:tx>
          <c:spPr>
            <a:solidFill>
              <a:schemeClr val="accent4">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Data!$H$13480</c:f>
            </c:numRef>
          </c:val>
          <c:extLst>
            <c:ext xmlns:c16="http://schemas.microsoft.com/office/drawing/2014/chart" uri="{C3380CC4-5D6E-409C-BE32-E72D297353CC}">
              <c16:uniqueId val="{00000028-ADD4-41FD-8899-74E03DD6AD21}"/>
            </c:ext>
          </c:extLst>
        </c:ser>
        <c:ser>
          <c:idx val="40"/>
          <c:order val="40"/>
          <c:tx>
            <c:strRef>
              <c:f>Data!$E$13481:$F$13481</c:f>
              <c:strCache>
                <c:ptCount val="2"/>
                <c:pt idx="0">
                  <c:v>Female</c:v>
                </c:pt>
                <c:pt idx="1">
                  <c:v>Occasional smoker</c:v>
                </c:pt>
              </c:strCache>
            </c:strRef>
          </c:tx>
          <c:spPr>
            <a:solidFill>
              <a:schemeClr val="accent5">
                <a:lumMod val="70000"/>
                <a:lumOff val="3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Data!$H$13481</c:f>
            </c:numRef>
          </c:val>
          <c:extLst>
            <c:ext xmlns:c16="http://schemas.microsoft.com/office/drawing/2014/chart" uri="{C3380CC4-5D6E-409C-BE32-E72D297353CC}">
              <c16:uniqueId val="{00000029-ADD4-41FD-8899-74E03DD6AD21}"/>
            </c:ext>
          </c:extLst>
        </c:ser>
        <c:ser>
          <c:idx val="41"/>
          <c:order val="41"/>
          <c:tx>
            <c:strRef>
              <c:f>Data!$E$13482:$F$13482</c:f>
              <c:strCache>
                <c:ptCount val="2"/>
                <c:pt idx="0">
                  <c:v>Female</c:v>
                </c:pt>
                <c:pt idx="1">
                  <c:v>Non-smoker</c:v>
                </c:pt>
              </c:strCache>
            </c:strRef>
          </c:tx>
          <c:spPr>
            <a:solidFill>
              <a:schemeClr val="accent6">
                <a:lumMod val="70000"/>
                <a:lumOff val="3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Data!$H$13482</c:f>
              <c:numCache>
                <c:formatCode>General</c:formatCode>
                <c:ptCount val="1"/>
                <c:pt idx="0">
                  <c:v>7760</c:v>
                </c:pt>
              </c:numCache>
            </c:numRef>
          </c:val>
          <c:extLst>
            <c:ext xmlns:c16="http://schemas.microsoft.com/office/drawing/2014/chart" uri="{C3380CC4-5D6E-409C-BE32-E72D297353CC}">
              <c16:uniqueId val="{0000002A-ADD4-41FD-8899-74E03DD6AD21}"/>
            </c:ext>
          </c:extLst>
        </c:ser>
        <c:ser>
          <c:idx val="42"/>
          <c:order val="42"/>
          <c:tx>
            <c:strRef>
              <c:f>Data!$E$13483:$F$13483</c:f>
              <c:strCache>
                <c:ptCount val="2"/>
                <c:pt idx="0">
                  <c:v>Female</c:v>
                </c:pt>
                <c:pt idx="1">
                  <c:v>Non-smoker</c:v>
                </c:pt>
              </c:strCache>
            </c:strRef>
          </c:tx>
          <c:spPr>
            <a:solidFill>
              <a:schemeClr val="accent1">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Data!$H$13483</c:f>
            </c:numRef>
          </c:val>
          <c:extLst>
            <c:ext xmlns:c16="http://schemas.microsoft.com/office/drawing/2014/chart" uri="{C3380CC4-5D6E-409C-BE32-E72D297353CC}">
              <c16:uniqueId val="{0000002B-ADD4-41FD-8899-74E03DD6AD21}"/>
            </c:ext>
          </c:extLst>
        </c:ser>
        <c:ser>
          <c:idx val="43"/>
          <c:order val="43"/>
          <c:tx>
            <c:strRef>
              <c:f>Data!$E$13484:$F$13484</c:f>
              <c:strCache>
                <c:ptCount val="2"/>
                <c:pt idx="0">
                  <c:v>Female</c:v>
                </c:pt>
                <c:pt idx="1">
                  <c:v>Non-smoker</c:v>
                </c:pt>
              </c:strCache>
            </c:strRef>
          </c:tx>
          <c:spPr>
            <a:solidFill>
              <a:schemeClr val="accent2">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Data!$H$13484</c:f>
            </c:numRef>
          </c:val>
          <c:extLst>
            <c:ext xmlns:c16="http://schemas.microsoft.com/office/drawing/2014/chart" uri="{C3380CC4-5D6E-409C-BE32-E72D297353CC}">
              <c16:uniqueId val="{0000002C-ADD4-41FD-8899-74E03DD6AD21}"/>
            </c:ext>
          </c:extLst>
        </c:ser>
        <c:ser>
          <c:idx val="44"/>
          <c:order val="44"/>
          <c:tx>
            <c:strRef>
              <c:f>Data!$E$13485:$F$13485</c:f>
              <c:strCache>
                <c:ptCount val="2"/>
                <c:pt idx="0">
                  <c:v>Female</c:v>
                </c:pt>
                <c:pt idx="1">
                  <c:v>Non-smoker</c:v>
                </c:pt>
              </c:strCache>
            </c:strRef>
          </c:tx>
          <c:spPr>
            <a:solidFill>
              <a:schemeClr val="accent3">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Data!$H$13485</c:f>
            </c:numRef>
          </c:val>
          <c:extLst>
            <c:ext xmlns:c16="http://schemas.microsoft.com/office/drawing/2014/chart" uri="{C3380CC4-5D6E-409C-BE32-E72D297353CC}">
              <c16:uniqueId val="{0000002D-ADD4-41FD-8899-74E03DD6AD21}"/>
            </c:ext>
          </c:extLst>
        </c:ser>
        <c:ser>
          <c:idx val="45"/>
          <c:order val="45"/>
          <c:tx>
            <c:strRef>
              <c:f>Data!$E$13486:$F$13486</c:f>
              <c:strCache>
                <c:ptCount val="2"/>
                <c:pt idx="0">
                  <c:v>Female</c:v>
                </c:pt>
                <c:pt idx="1">
                  <c:v>Exposed to second-hand smoke at home</c:v>
                </c:pt>
              </c:strCache>
            </c:strRef>
          </c:tx>
          <c:spPr>
            <a:solidFill>
              <a:schemeClr val="accent4">
                <a:lumMod val="70000"/>
              </a:schemeClr>
            </a:solidFill>
            <a:ln>
              <a:noFill/>
            </a:ln>
            <a:effectLst/>
          </c:spPr>
          <c:invertIfNegative val="0"/>
          <c:dLbls>
            <c:dLbl>
              <c:idx val="0"/>
              <c:layout>
                <c:manualLayout>
                  <c:x val="0"/>
                  <c:y val="2.6310424789134368E-3"/>
                </c:manualLayout>
              </c:layout>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E-ADD4-41FD-8899-74E03DD6AD21}"/>
                </c:ext>
              </c:extLst>
            </c:dLbl>
            <c:spPr>
              <a:noFill/>
              <a:ln>
                <a:noFill/>
              </a:ln>
              <a:effectLst/>
            </c:spPr>
            <c:txPr>
              <a:bodyPr rot="5400000" spcFirstLastPara="1" vertOverflow="ellipsis"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Data!$H$13486</c:f>
              <c:numCache>
                <c:formatCode>General</c:formatCode>
                <c:ptCount val="1"/>
                <c:pt idx="0">
                  <c:v>1100</c:v>
                </c:pt>
              </c:numCache>
            </c:numRef>
          </c:val>
          <c:extLst>
            <c:ext xmlns:c16="http://schemas.microsoft.com/office/drawing/2014/chart" uri="{C3380CC4-5D6E-409C-BE32-E72D297353CC}">
              <c16:uniqueId val="{0000002F-ADD4-41FD-8899-74E03DD6AD21}"/>
            </c:ext>
          </c:extLst>
        </c:ser>
        <c:ser>
          <c:idx val="46"/>
          <c:order val="46"/>
          <c:tx>
            <c:strRef>
              <c:f>Data!$E$13487:$F$13487</c:f>
              <c:strCache>
                <c:ptCount val="2"/>
                <c:pt idx="0">
                  <c:v>Female</c:v>
                </c:pt>
                <c:pt idx="1">
                  <c:v>Exposed to second-hand smoke at home</c:v>
                </c:pt>
              </c:strCache>
            </c:strRef>
          </c:tx>
          <c:spPr>
            <a:solidFill>
              <a:schemeClr val="accent5">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Data!$H$13487</c:f>
            </c:numRef>
          </c:val>
          <c:extLst>
            <c:ext xmlns:c16="http://schemas.microsoft.com/office/drawing/2014/chart" uri="{C3380CC4-5D6E-409C-BE32-E72D297353CC}">
              <c16:uniqueId val="{00000030-ADD4-41FD-8899-74E03DD6AD21}"/>
            </c:ext>
          </c:extLst>
        </c:ser>
        <c:ser>
          <c:idx val="47"/>
          <c:order val="47"/>
          <c:tx>
            <c:strRef>
              <c:f>Data!$E$13488:$F$13488</c:f>
              <c:strCache>
                <c:ptCount val="2"/>
                <c:pt idx="0">
                  <c:v>Female</c:v>
                </c:pt>
                <c:pt idx="1">
                  <c:v>Exposed to second-hand smoke at home</c:v>
                </c:pt>
              </c:strCache>
            </c:strRef>
          </c:tx>
          <c:spPr>
            <a:solidFill>
              <a:schemeClr val="accent6">
                <a:lumMod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Data!$H$13488</c:f>
            </c:numRef>
          </c:val>
          <c:extLst>
            <c:ext xmlns:c16="http://schemas.microsoft.com/office/drawing/2014/chart" uri="{C3380CC4-5D6E-409C-BE32-E72D297353CC}">
              <c16:uniqueId val="{00000031-ADD4-41FD-8899-74E03DD6AD21}"/>
            </c:ext>
          </c:extLst>
        </c:ser>
        <c:ser>
          <c:idx val="48"/>
          <c:order val="48"/>
          <c:tx>
            <c:strRef>
              <c:f>Data!$E$13489:$F$13489</c:f>
              <c:strCache>
                <c:ptCount val="2"/>
                <c:pt idx="0">
                  <c:v>Female</c:v>
                </c:pt>
                <c:pt idx="1">
                  <c:v>Exposed to second-hand smoke at home</c:v>
                </c:pt>
              </c:strCache>
            </c:strRef>
          </c:tx>
          <c:spPr>
            <a:solidFill>
              <a:schemeClr val="accent1">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Data!$H$13489</c:f>
            </c:numRef>
          </c:val>
          <c:extLst>
            <c:ext xmlns:c16="http://schemas.microsoft.com/office/drawing/2014/chart" uri="{C3380CC4-5D6E-409C-BE32-E72D297353CC}">
              <c16:uniqueId val="{00000032-ADD4-41FD-8899-74E03DD6AD21}"/>
            </c:ext>
          </c:extLst>
        </c:ser>
        <c:ser>
          <c:idx val="49"/>
          <c:order val="49"/>
          <c:tx>
            <c:strRef>
              <c:f>Data!$E$13490:$F$13490</c:f>
              <c:strCache>
                <c:ptCount val="2"/>
                <c:pt idx="0">
                  <c:v>Female</c:v>
                </c:pt>
                <c:pt idx="1">
                  <c:v>Not exposed to second-hand smoke at home</c:v>
                </c:pt>
              </c:strCache>
            </c:strRef>
          </c:tx>
          <c:spPr>
            <a:solidFill>
              <a:schemeClr val="accent2">
                <a:lumMod val="50000"/>
                <a:lumOff val="50000"/>
              </a:schemeClr>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Data!$H$13490</c:f>
              <c:numCache>
                <c:formatCode>General</c:formatCode>
                <c:ptCount val="1"/>
                <c:pt idx="0">
                  <c:v>6660</c:v>
                </c:pt>
              </c:numCache>
            </c:numRef>
          </c:val>
          <c:extLst>
            <c:ext xmlns:c16="http://schemas.microsoft.com/office/drawing/2014/chart" uri="{C3380CC4-5D6E-409C-BE32-E72D297353CC}">
              <c16:uniqueId val="{00000033-ADD4-41FD-8899-74E03DD6AD21}"/>
            </c:ext>
          </c:extLst>
        </c:ser>
        <c:ser>
          <c:idx val="50"/>
          <c:order val="50"/>
          <c:tx>
            <c:strRef>
              <c:f>Data!$E$13491:$F$13491</c:f>
              <c:strCache>
                <c:ptCount val="2"/>
                <c:pt idx="0">
                  <c:v>Female</c:v>
                </c:pt>
                <c:pt idx="1">
                  <c:v>Not exposed to second-hand smoke at home</c:v>
                </c:pt>
              </c:strCache>
            </c:strRef>
          </c:tx>
          <c:spPr>
            <a:solidFill>
              <a:schemeClr val="accent3">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Data!$H$13491</c:f>
            </c:numRef>
          </c:val>
          <c:extLst>
            <c:ext xmlns:c16="http://schemas.microsoft.com/office/drawing/2014/chart" uri="{C3380CC4-5D6E-409C-BE32-E72D297353CC}">
              <c16:uniqueId val="{00000034-ADD4-41FD-8899-74E03DD6AD21}"/>
            </c:ext>
          </c:extLst>
        </c:ser>
        <c:ser>
          <c:idx val="51"/>
          <c:order val="51"/>
          <c:tx>
            <c:strRef>
              <c:f>Data!$E$13492:$F$13492</c:f>
              <c:strCache>
                <c:ptCount val="2"/>
                <c:pt idx="0">
                  <c:v>Female</c:v>
                </c:pt>
                <c:pt idx="1">
                  <c:v>Not exposed to second-hand smoke at home</c:v>
                </c:pt>
              </c:strCache>
            </c:strRef>
          </c:tx>
          <c:spPr>
            <a:solidFill>
              <a:schemeClr val="accent4">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Data!$H$13492</c:f>
            </c:numRef>
          </c:val>
          <c:extLst>
            <c:ext xmlns:c16="http://schemas.microsoft.com/office/drawing/2014/chart" uri="{C3380CC4-5D6E-409C-BE32-E72D297353CC}">
              <c16:uniqueId val="{00000035-ADD4-41FD-8899-74E03DD6AD21}"/>
            </c:ext>
          </c:extLst>
        </c:ser>
        <c:ser>
          <c:idx val="52"/>
          <c:order val="52"/>
          <c:tx>
            <c:strRef>
              <c:f>Data!$E$13493:$F$13493</c:f>
              <c:strCache>
                <c:ptCount val="2"/>
                <c:pt idx="0">
                  <c:v>Female</c:v>
                </c:pt>
                <c:pt idx="1">
                  <c:v>Not exposed to second-hand smoke at home</c:v>
                </c:pt>
              </c:strCache>
            </c:strRef>
          </c:tx>
          <c:spPr>
            <a:solidFill>
              <a:schemeClr val="accent5">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Data!$H$13493</c:f>
            </c:numRef>
          </c:val>
          <c:extLst>
            <c:ext xmlns:c16="http://schemas.microsoft.com/office/drawing/2014/chart" uri="{C3380CC4-5D6E-409C-BE32-E72D297353CC}">
              <c16:uniqueId val="{00000036-ADD4-41FD-8899-74E03DD6AD21}"/>
            </c:ext>
          </c:extLst>
        </c:ser>
        <c:ser>
          <c:idx val="53"/>
          <c:order val="53"/>
          <c:tx>
            <c:strRef>
              <c:f>Data!$E$13494:$F$13494</c:f>
              <c:strCache>
                <c:ptCount val="2"/>
                <c:pt idx="0">
                  <c:v>Female</c:v>
                </c:pt>
                <c:pt idx="1">
                  <c:v>Not specified if exposed to second-hand smoke at home</c:v>
                </c:pt>
              </c:strCache>
            </c:strRef>
          </c:tx>
          <c:spPr>
            <a:solidFill>
              <a:schemeClr val="accent6">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Data!$H$13494</c:f>
            </c:numRef>
          </c:val>
          <c:extLst>
            <c:ext xmlns:c16="http://schemas.microsoft.com/office/drawing/2014/chart" uri="{C3380CC4-5D6E-409C-BE32-E72D297353CC}">
              <c16:uniqueId val="{00000037-ADD4-41FD-8899-74E03DD6AD21}"/>
            </c:ext>
          </c:extLst>
        </c:ser>
        <c:ser>
          <c:idx val="54"/>
          <c:order val="54"/>
          <c:tx>
            <c:strRef>
              <c:f>Data!$E$13495:$F$13495</c:f>
              <c:strCache>
                <c:ptCount val="2"/>
                <c:pt idx="0">
                  <c:v>Female</c:v>
                </c:pt>
                <c:pt idx="1">
                  <c:v>Not specified if exposed to second-hand smoke at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Data!$H$13495</c:f>
            </c:numRef>
          </c:val>
          <c:extLst>
            <c:ext xmlns:c16="http://schemas.microsoft.com/office/drawing/2014/chart" uri="{C3380CC4-5D6E-409C-BE32-E72D297353CC}">
              <c16:uniqueId val="{00000038-ADD4-41FD-8899-74E03DD6AD21}"/>
            </c:ext>
          </c:extLst>
        </c:ser>
        <c:ser>
          <c:idx val="55"/>
          <c:order val="55"/>
          <c:tx>
            <c:strRef>
              <c:f>Data!$E$13496:$F$13496</c:f>
              <c:strCache>
                <c:ptCount val="2"/>
                <c:pt idx="0">
                  <c:v>Female</c:v>
                </c:pt>
                <c:pt idx="1">
                  <c:v>Not specified if exposed to second-hand smoke at home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Data!$H$13496</c:f>
            </c:numRef>
          </c:val>
          <c:extLst>
            <c:ext xmlns:c16="http://schemas.microsoft.com/office/drawing/2014/chart" uri="{C3380CC4-5D6E-409C-BE32-E72D297353CC}">
              <c16:uniqueId val="{00000039-ADD4-41FD-8899-74E03DD6AD21}"/>
            </c:ext>
          </c:extLst>
        </c:ser>
        <c:ser>
          <c:idx val="56"/>
          <c:order val="56"/>
          <c:tx>
            <c:strRef>
              <c:f>Data!$E$13497:$F$13497</c:f>
              <c:strCache>
                <c:ptCount val="2"/>
                <c:pt idx="0">
                  <c:v>Female</c:v>
                </c:pt>
                <c:pt idx="1">
                  <c:v>Not specified if exposed to second-hand smoke at home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Data!$H$13497</c:f>
            </c:numRef>
          </c:val>
          <c:extLst>
            <c:ext xmlns:c16="http://schemas.microsoft.com/office/drawing/2014/chart" uri="{C3380CC4-5D6E-409C-BE32-E72D297353CC}">
              <c16:uniqueId val="{0000003A-ADD4-41FD-8899-74E03DD6AD21}"/>
            </c:ext>
          </c:extLst>
        </c:ser>
        <c:ser>
          <c:idx val="57"/>
          <c:order val="57"/>
          <c:tx>
            <c:strRef>
              <c:f>Data!$E$13498:$F$13498</c:f>
              <c:strCache>
                <c:ptCount val="2"/>
                <c:pt idx="0">
                  <c:v>Female</c:v>
                </c:pt>
                <c:pt idx="1">
                  <c:v>Smoking status not specified</c:v>
                </c:pt>
              </c:strCache>
            </c:strRef>
          </c:tx>
          <c:spPr>
            <a:solidFill>
              <a:schemeClr val="accent4"/>
            </a:solidFill>
            <a:ln>
              <a:noFill/>
            </a:ln>
            <a:effectLst/>
          </c:spPr>
          <c:invertIfNegative val="0"/>
          <c:dLbls>
            <c:dLbl>
              <c:idx val="0"/>
              <c:layout>
                <c:manualLayout>
                  <c:x val="-6.7292939565532002E-17"/>
                  <c:y val="0.1177810055296486"/>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B-ADD4-41FD-8899-74E03DD6AD21}"/>
                </c:ext>
              </c:extLst>
            </c:dLbl>
            <c:spPr>
              <a:noFill/>
              <a:ln>
                <a:noFill/>
              </a:ln>
              <a:effectLst/>
            </c:spPr>
            <c:txPr>
              <a:bodyPr rot="5400000" spcFirstLastPara="1" vertOverflow="ellipsis"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Data!$H$13498</c:f>
              <c:numCache>
                <c:formatCode>General</c:formatCode>
                <c:ptCount val="1"/>
                <c:pt idx="0">
                  <c:v>1370</c:v>
                </c:pt>
              </c:numCache>
            </c:numRef>
          </c:val>
          <c:extLst>
            <c:ext xmlns:c16="http://schemas.microsoft.com/office/drawing/2014/chart" uri="{C3380CC4-5D6E-409C-BE32-E72D297353CC}">
              <c16:uniqueId val="{0000003C-ADD4-41FD-8899-74E03DD6AD21}"/>
            </c:ext>
          </c:extLst>
        </c:ser>
        <c:dLbls>
          <c:dLblPos val="inEnd"/>
          <c:showLegendKey val="0"/>
          <c:showVal val="1"/>
          <c:showCatName val="0"/>
          <c:showSerName val="0"/>
          <c:showPercent val="0"/>
          <c:showBubbleSize val="0"/>
        </c:dLbls>
        <c:gapWidth val="219"/>
        <c:overlap val="-27"/>
        <c:axId val="1978692384"/>
        <c:axId val="1978692800"/>
      </c:barChart>
      <c:catAx>
        <c:axId val="1978692384"/>
        <c:scaling>
          <c:orientation val="minMax"/>
        </c:scaling>
        <c:delete val="1"/>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sz="1200" b="1">
                    <a:solidFill>
                      <a:schemeClr val="tx1"/>
                    </a:solidFill>
                  </a:rPr>
                  <a:t>Male                               Female</a:t>
                </a:r>
              </a:p>
            </c:rich>
          </c:tx>
          <c:layout>
            <c:manualLayout>
              <c:xMode val="edge"/>
              <c:yMode val="edge"/>
              <c:x val="0.15556915238674243"/>
              <c:y val="0.9227785847157454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978692800"/>
        <c:crosses val="autoZero"/>
        <c:auto val="1"/>
        <c:lblAlgn val="ctr"/>
        <c:lblOffset val="100"/>
        <c:noMultiLvlLbl val="0"/>
      </c:catAx>
      <c:valAx>
        <c:axId val="1978692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978692384"/>
        <c:crosses val="autoZero"/>
        <c:crossBetween val="between"/>
      </c:valAx>
      <c:spPr>
        <a:noFill/>
        <a:ln>
          <a:noFill/>
        </a:ln>
        <a:effectLst/>
      </c:spPr>
    </c:plotArea>
    <c:legend>
      <c:legendPos val="r"/>
      <c:layout>
        <c:manualLayout>
          <c:xMode val="edge"/>
          <c:yMode val="edge"/>
          <c:x val="0.51071350174489183"/>
          <c:y val="8.8448640521876509E-2"/>
          <c:w val="0.47261981472888454"/>
          <c:h val="0.90914456081339345"/>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12700">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2026-08-10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Question 1: In order to insert an active Excel spreadsheet (OLE) go to: (Slide 10)</a:t>
            </a: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Answer 1: a. Insert / Object</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10</a:t>
            </a:fld>
            <a:endParaRPr lang="en-CA"/>
          </a:p>
        </p:txBody>
      </p:sp>
    </p:spTree>
    <p:extLst>
      <p:ext uri="{BB962C8B-B14F-4D97-AF65-F5344CB8AC3E}">
        <p14:creationId xmlns:p14="http://schemas.microsoft.com/office/powerpoint/2010/main" val="427892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Question 2: What is OLE? (Slides 10-11)</a:t>
            </a:r>
          </a:p>
          <a:p>
            <a:pPr marL="742950" lvl="1" indent="-285750">
              <a:lnSpc>
                <a:spcPct val="107000"/>
              </a:lnSpc>
              <a:buFont typeface="+mj-lt"/>
              <a:buAutoNum type="alphaLcPeriod"/>
            </a:pPr>
            <a:r>
              <a:rPr lang="en-CA" sz="1100" strike="dblStrike" baseline="0" dirty="0">
                <a:effectLst/>
                <a:latin typeface="Calibri" panose="020F0502020204030204" pitchFamily="34" charset="0"/>
                <a:ea typeface="Calibri" panose="020F0502020204030204" pitchFamily="34" charset="0"/>
                <a:cs typeface="Times New Roman" panose="02020603050405020304" pitchFamily="18" charset="0"/>
              </a:rPr>
              <a:t>Object Linear Escalation</a:t>
            </a:r>
          </a:p>
          <a:p>
            <a:pPr marL="742950" lvl="1" indent="-285750">
              <a:lnSpc>
                <a:spcPct val="107000"/>
              </a:lnSpc>
              <a:buFont typeface="+mj-lt"/>
              <a:buAutoNum type="alphaLcPeriod"/>
            </a:pPr>
            <a:r>
              <a:rPr lang="en-CA" sz="1100" strike="dblStrike" baseline="0" dirty="0">
                <a:effectLst/>
                <a:latin typeface="Calibri" panose="020F0502020204030204" pitchFamily="34" charset="0"/>
                <a:ea typeface="Calibri" panose="020F0502020204030204" pitchFamily="34" charset="0"/>
                <a:cs typeface="Times New Roman" panose="02020603050405020304" pitchFamily="18" charset="0"/>
              </a:rPr>
              <a:t>Object Line Etching</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Object Linking and Embedding</a:t>
            </a:r>
          </a:p>
          <a:p>
            <a:pPr marL="742950" lvl="1" indent="-285750">
              <a:lnSpc>
                <a:spcPct val="107000"/>
              </a:lnSpc>
              <a:spcAft>
                <a:spcPts val="800"/>
              </a:spcAft>
              <a:buFont typeface="+mj-lt"/>
              <a:buAutoNum type="alphaLcPeriod"/>
            </a:pPr>
            <a:r>
              <a:rPr lang="en-CA" sz="1100" strike="dblStrike" baseline="0" dirty="0">
                <a:effectLst/>
                <a:latin typeface="Calibri" panose="020F0502020204030204" pitchFamily="34" charset="0"/>
                <a:ea typeface="Calibri" panose="020F0502020204030204" pitchFamily="34" charset="0"/>
                <a:cs typeface="Times New Roman" panose="02020603050405020304" pitchFamily="18" charset="0"/>
              </a:rPr>
              <a:t>Object Lineal Embedding</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11</a:t>
            </a:fld>
            <a:endParaRPr lang="en-CA"/>
          </a:p>
        </p:txBody>
      </p:sp>
    </p:spTree>
    <p:extLst>
      <p:ext uri="{BB962C8B-B14F-4D97-AF65-F5344CB8AC3E}">
        <p14:creationId xmlns:p14="http://schemas.microsoft.com/office/powerpoint/2010/main" val="2201249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dirty="0"/>
              <a:t>Question 3: </a:t>
            </a:r>
            <a:r>
              <a:rPr lang="en-CA" sz="1100" dirty="0">
                <a:effectLst/>
                <a:latin typeface="Calibri" panose="020F0502020204030204" pitchFamily="34" charset="0"/>
                <a:ea typeface="Calibri" panose="020F0502020204030204" pitchFamily="34" charset="0"/>
                <a:cs typeface="Times New Roman" panose="02020603050405020304" pitchFamily="18" charset="0"/>
              </a:rPr>
              <a:t>What is Presenter View? (Select three) (Slides 20 -29)</a:t>
            </a:r>
          </a:p>
          <a:p>
            <a:pPr marL="742950" lvl="1" indent="-285750">
              <a:lnSpc>
                <a:spcPct val="107000"/>
              </a:lnSpc>
              <a:buFont typeface="+mj-lt"/>
              <a:buAutoNum type="alphaLcPeriod"/>
            </a:pPr>
            <a:r>
              <a:rPr lang="en-CA" sz="1100" strike="dblStrike" baseline="0" dirty="0">
                <a:effectLst/>
                <a:latin typeface="Calibri" panose="020F0502020204030204" pitchFamily="34" charset="0"/>
                <a:ea typeface="Calibri" panose="020F0502020204030204" pitchFamily="34" charset="0"/>
                <a:cs typeface="Times New Roman" panose="02020603050405020304" pitchFamily="18" charset="0"/>
              </a:rPr>
              <a:t>How the Presenter views the presentation</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View upcoming slides before they are viewed by the audience.</a:t>
            </a:r>
          </a:p>
          <a:p>
            <a:pPr marL="742950" lvl="1" indent="-285750">
              <a:lnSpc>
                <a:spcPct val="107000"/>
              </a:lnSpc>
              <a:spcAft>
                <a:spcPts val="800"/>
              </a:spcAft>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Provides a method for the Presenter to use tools on the slide</a:t>
            </a:r>
          </a:p>
          <a:p>
            <a:r>
              <a:rPr lang="en-CA" sz="1100" dirty="0">
                <a:effectLst/>
                <a:latin typeface="Calibri" panose="020F0502020204030204" pitchFamily="34" charset="0"/>
                <a:ea typeface="Calibri" panose="020F0502020204030204" pitchFamily="34" charset="0"/>
                <a:cs typeface="Times New Roman" panose="02020603050405020304" pitchFamily="18" charset="0"/>
              </a:rPr>
              <a:t>            d.     Presenter view displays on a different monitor</a:t>
            </a:r>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20</a:t>
            </a:fld>
            <a:endParaRPr lang="en-CA"/>
          </a:p>
        </p:txBody>
      </p:sp>
    </p:spTree>
    <p:extLst>
      <p:ext uri="{BB962C8B-B14F-4D97-AF65-F5344CB8AC3E}">
        <p14:creationId xmlns:p14="http://schemas.microsoft.com/office/powerpoint/2010/main" val="36162261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CA" dirty="0"/>
              <a:t>Question 4: </a:t>
            </a:r>
            <a:r>
              <a:rPr lang="en-CA" sz="1100" dirty="0">
                <a:effectLst/>
                <a:latin typeface="Calibri" panose="020F0502020204030204" pitchFamily="34" charset="0"/>
                <a:ea typeface="Calibri" panose="020F0502020204030204" pitchFamily="34" charset="0"/>
                <a:cs typeface="Times New Roman" panose="02020603050405020304" pitchFamily="18" charset="0"/>
              </a:rPr>
              <a:t>Using what devices can you record video and/or audio?  (Select all that apply) (Slide 32-34)  All three</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From the screen</a:t>
            </a:r>
          </a:p>
          <a:p>
            <a:pPr marL="742950" lvl="1" indent="-285750">
              <a:lnSpc>
                <a:spcPct val="107000"/>
              </a:lnSpc>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From a video file</a:t>
            </a:r>
          </a:p>
          <a:p>
            <a:pPr marL="742950" lvl="1" indent="-285750">
              <a:lnSpc>
                <a:spcPct val="107000"/>
              </a:lnSpc>
              <a:spcAft>
                <a:spcPts val="800"/>
              </a:spcAft>
              <a:buFont typeface="+mj-lt"/>
              <a:buAutoNum type="alphaL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From an audio file</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32</a:t>
            </a:fld>
            <a:endParaRPr lang="en-CA"/>
          </a:p>
        </p:txBody>
      </p:sp>
    </p:spTree>
    <p:extLst>
      <p:ext uri="{BB962C8B-B14F-4D97-AF65-F5344CB8AC3E}">
        <p14:creationId xmlns:p14="http://schemas.microsoft.com/office/powerpoint/2010/main" val="4152169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mj-lt"/>
              <a:buAutoNum type="arabicPeriod"/>
            </a:pPr>
            <a:r>
              <a:rPr lang="en-CA" sz="1100" dirty="0">
                <a:effectLst/>
                <a:latin typeface="Calibri" panose="020F0502020204030204" pitchFamily="34" charset="0"/>
                <a:ea typeface="Calibri" panose="020F0502020204030204" pitchFamily="34" charset="0"/>
                <a:cs typeface="Times New Roman" panose="02020603050405020304" pitchFamily="18" charset="0"/>
              </a:rPr>
              <a:t>On what ribbon do you find the command to insert a video? (Select 2) (Slide 37)</a:t>
            </a:r>
          </a:p>
          <a:p>
            <a:pPr marL="457200" lvl="1"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b.  Insert Ribbon</a:t>
            </a:r>
          </a:p>
          <a:p>
            <a:pPr marL="457200" lvl="1" indent="0">
              <a:lnSpc>
                <a:spcPct val="107000"/>
              </a:lnSpc>
              <a:spcAft>
                <a:spcPts val="800"/>
              </a:spcAft>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d.  Recording Ribbon</a:t>
            </a:r>
          </a:p>
          <a:p>
            <a:endParaRPr lang="en-CA" dirty="0"/>
          </a:p>
        </p:txBody>
      </p:sp>
      <p:sp>
        <p:nvSpPr>
          <p:cNvPr id="4" name="Slide Number Placeholder 3"/>
          <p:cNvSpPr>
            <a:spLocks noGrp="1"/>
          </p:cNvSpPr>
          <p:nvPr>
            <p:ph type="sldNum" sz="quarter" idx="5"/>
          </p:nvPr>
        </p:nvSpPr>
        <p:spPr/>
        <p:txBody>
          <a:bodyPr/>
          <a:lstStyle/>
          <a:p>
            <a:fld id="{0B8BEBD6-E9C6-4D02-8BBB-C6BBFADC817C}" type="slidenum">
              <a:rPr lang="en-CA" smtClean="0"/>
              <a:t>37</a:t>
            </a:fld>
            <a:endParaRPr lang="en-CA"/>
          </a:p>
        </p:txBody>
      </p:sp>
    </p:spTree>
    <p:extLst>
      <p:ext uri="{BB962C8B-B14F-4D97-AF65-F5344CB8AC3E}">
        <p14:creationId xmlns:p14="http://schemas.microsoft.com/office/powerpoint/2010/main" val="1904856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DA01D-0A7C-4FB6-8EB7-EBC46E58C4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9B57B602-22E8-4C65-AA23-009B20F8BE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22FEEFCC-DDF7-4D04-A410-78B6BF1087A4}"/>
              </a:ext>
            </a:extLst>
          </p:cNvPr>
          <p:cNvSpPr>
            <a:spLocks noGrp="1"/>
          </p:cNvSpPr>
          <p:nvPr>
            <p:ph type="dt" sz="half" idx="10"/>
          </p:nvPr>
        </p:nvSpPr>
        <p:spPr/>
        <p:txBody>
          <a:bodyPr/>
          <a:lstStyle/>
          <a:p>
            <a:fld id="{55B3571E-5757-4613-A54E-249D2601DE4E}" type="datetime1">
              <a:rPr lang="en-US" smtClean="0"/>
              <a:t>8/10/2026</a:t>
            </a:fld>
            <a:endParaRPr lang="en-CA"/>
          </a:p>
        </p:txBody>
      </p:sp>
      <p:sp>
        <p:nvSpPr>
          <p:cNvPr id="5" name="Footer Placeholder 4">
            <a:extLst>
              <a:ext uri="{FF2B5EF4-FFF2-40B4-BE49-F238E27FC236}">
                <a16:creationId xmlns:a16="http://schemas.microsoft.com/office/drawing/2014/main" id="{35191CF7-0D02-4257-9515-5008264DD908}"/>
              </a:ext>
            </a:extLst>
          </p:cNvPr>
          <p:cNvSpPr>
            <a:spLocks noGrp="1"/>
          </p:cNvSpPr>
          <p:nvPr>
            <p:ph type="ftr" sz="quarter" idx="11"/>
          </p:nvPr>
        </p:nvSpPr>
        <p:spPr/>
        <p:txBody>
          <a:bodyPr/>
          <a:lstStyle/>
          <a:p>
            <a:r>
              <a:rPr lang="en-CA"/>
              <a:t>This is a footer</a:t>
            </a:r>
          </a:p>
        </p:txBody>
      </p:sp>
      <p:sp>
        <p:nvSpPr>
          <p:cNvPr id="6" name="Slide Number Placeholder 5">
            <a:extLst>
              <a:ext uri="{FF2B5EF4-FFF2-40B4-BE49-F238E27FC236}">
                <a16:creationId xmlns:a16="http://schemas.microsoft.com/office/drawing/2014/main" id="{EFFDEA5B-0066-4141-824B-82F6C6E1CC7F}"/>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69556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70E4B-4902-4425-8F1E-0F5735AE532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C83EDA52-15BC-4FB0-A463-6331227EA5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C85C489-87AA-4D0D-A9C2-B1B98A6E8D67}"/>
              </a:ext>
            </a:extLst>
          </p:cNvPr>
          <p:cNvSpPr>
            <a:spLocks noGrp="1"/>
          </p:cNvSpPr>
          <p:nvPr>
            <p:ph type="dt" sz="half" idx="10"/>
          </p:nvPr>
        </p:nvSpPr>
        <p:spPr/>
        <p:txBody>
          <a:bodyPr/>
          <a:lstStyle/>
          <a:p>
            <a:fld id="{52B268AE-8062-40C2-BCC7-F806B7121234}" type="datetime1">
              <a:rPr lang="en-US" smtClean="0"/>
              <a:t>8/10/2026</a:t>
            </a:fld>
            <a:endParaRPr lang="en-CA"/>
          </a:p>
        </p:txBody>
      </p:sp>
      <p:sp>
        <p:nvSpPr>
          <p:cNvPr id="5" name="Footer Placeholder 4">
            <a:extLst>
              <a:ext uri="{FF2B5EF4-FFF2-40B4-BE49-F238E27FC236}">
                <a16:creationId xmlns:a16="http://schemas.microsoft.com/office/drawing/2014/main" id="{91E8B154-4AAA-4757-8739-18E53C393265}"/>
              </a:ext>
            </a:extLst>
          </p:cNvPr>
          <p:cNvSpPr>
            <a:spLocks noGrp="1"/>
          </p:cNvSpPr>
          <p:nvPr>
            <p:ph type="ftr" sz="quarter" idx="11"/>
          </p:nvPr>
        </p:nvSpPr>
        <p:spPr/>
        <p:txBody>
          <a:bodyPr/>
          <a:lstStyle/>
          <a:p>
            <a:r>
              <a:rPr lang="en-CA"/>
              <a:t>This is a footer</a:t>
            </a:r>
          </a:p>
        </p:txBody>
      </p:sp>
      <p:sp>
        <p:nvSpPr>
          <p:cNvPr id="6" name="Slide Number Placeholder 5">
            <a:extLst>
              <a:ext uri="{FF2B5EF4-FFF2-40B4-BE49-F238E27FC236}">
                <a16:creationId xmlns:a16="http://schemas.microsoft.com/office/drawing/2014/main" id="{D66D82E2-E05C-47F7-8D7B-DED43FF6B6D0}"/>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6743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F500D2-3230-4DDF-ABFD-AEFF9A5ACE0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B1775F9-6C1E-421F-B046-D34A416E4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A8C204B-17A1-48AF-8683-0DE3485C959E}"/>
              </a:ext>
            </a:extLst>
          </p:cNvPr>
          <p:cNvSpPr>
            <a:spLocks noGrp="1"/>
          </p:cNvSpPr>
          <p:nvPr>
            <p:ph type="dt" sz="half" idx="10"/>
          </p:nvPr>
        </p:nvSpPr>
        <p:spPr/>
        <p:txBody>
          <a:bodyPr/>
          <a:lstStyle/>
          <a:p>
            <a:fld id="{FA7AC282-C2F9-4393-888F-FE0CD4ADA87D}" type="datetime1">
              <a:rPr lang="en-US" smtClean="0"/>
              <a:t>8/10/2026</a:t>
            </a:fld>
            <a:endParaRPr lang="en-CA"/>
          </a:p>
        </p:txBody>
      </p:sp>
      <p:sp>
        <p:nvSpPr>
          <p:cNvPr id="5" name="Footer Placeholder 4">
            <a:extLst>
              <a:ext uri="{FF2B5EF4-FFF2-40B4-BE49-F238E27FC236}">
                <a16:creationId xmlns:a16="http://schemas.microsoft.com/office/drawing/2014/main" id="{1A6D0DE2-60F0-4D73-AD49-10F757EBFEA5}"/>
              </a:ext>
            </a:extLst>
          </p:cNvPr>
          <p:cNvSpPr>
            <a:spLocks noGrp="1"/>
          </p:cNvSpPr>
          <p:nvPr>
            <p:ph type="ftr" sz="quarter" idx="11"/>
          </p:nvPr>
        </p:nvSpPr>
        <p:spPr/>
        <p:txBody>
          <a:bodyPr/>
          <a:lstStyle/>
          <a:p>
            <a:r>
              <a:rPr lang="en-CA"/>
              <a:t>This is a footer</a:t>
            </a:r>
          </a:p>
        </p:txBody>
      </p:sp>
      <p:sp>
        <p:nvSpPr>
          <p:cNvPr id="6" name="Slide Number Placeholder 5">
            <a:extLst>
              <a:ext uri="{FF2B5EF4-FFF2-40B4-BE49-F238E27FC236}">
                <a16:creationId xmlns:a16="http://schemas.microsoft.com/office/drawing/2014/main" id="{6762D046-93E8-4048-B6B2-83D1CB47D6EA}"/>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982258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fld id="{3C17991A-A729-4752-B983-A3209F9F3AE8}" type="datetime1">
              <a:rPr lang="en-US" smtClean="0"/>
              <a:t>8/10/2026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This is a footer</a:t>
            </a:r>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710628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77825-1748-48ED-A5A1-3165F95C886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6E5689E-9E91-4F5E-BF98-F2CC1A2E8D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A929F40-9742-4AB2-A017-1D8DB51DE4A6}"/>
              </a:ext>
            </a:extLst>
          </p:cNvPr>
          <p:cNvSpPr>
            <a:spLocks noGrp="1"/>
          </p:cNvSpPr>
          <p:nvPr>
            <p:ph type="dt" sz="half" idx="10"/>
          </p:nvPr>
        </p:nvSpPr>
        <p:spPr/>
        <p:txBody>
          <a:bodyPr/>
          <a:lstStyle/>
          <a:p>
            <a:fld id="{811D14AE-72C2-4F75-AEC2-4E5B03FF11C5}" type="datetime1">
              <a:rPr lang="en-US" smtClean="0"/>
              <a:t>8/10/2026</a:t>
            </a:fld>
            <a:endParaRPr lang="en-CA"/>
          </a:p>
        </p:txBody>
      </p:sp>
      <p:sp>
        <p:nvSpPr>
          <p:cNvPr id="5" name="Footer Placeholder 4">
            <a:extLst>
              <a:ext uri="{FF2B5EF4-FFF2-40B4-BE49-F238E27FC236}">
                <a16:creationId xmlns:a16="http://schemas.microsoft.com/office/drawing/2014/main" id="{EE4886BA-512C-4852-8A78-F4725A405119}"/>
              </a:ext>
            </a:extLst>
          </p:cNvPr>
          <p:cNvSpPr>
            <a:spLocks noGrp="1"/>
          </p:cNvSpPr>
          <p:nvPr>
            <p:ph type="ftr" sz="quarter" idx="11"/>
          </p:nvPr>
        </p:nvSpPr>
        <p:spPr/>
        <p:txBody>
          <a:bodyPr/>
          <a:lstStyle/>
          <a:p>
            <a:r>
              <a:rPr lang="en-CA"/>
              <a:t>This is a footer</a:t>
            </a:r>
          </a:p>
        </p:txBody>
      </p:sp>
      <p:sp>
        <p:nvSpPr>
          <p:cNvPr id="6" name="Slide Number Placeholder 5">
            <a:extLst>
              <a:ext uri="{FF2B5EF4-FFF2-40B4-BE49-F238E27FC236}">
                <a16:creationId xmlns:a16="http://schemas.microsoft.com/office/drawing/2014/main" id="{FB47017D-5A5E-46CC-B1CB-6B8616BE974E}"/>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867193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3D5C2-3DFF-4F81-9C0E-AF450BED77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A3BE26D5-3C34-4BAC-8B8D-3DE6E11953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963F95-2D8D-496E-9AD7-4569C26FAC92}"/>
              </a:ext>
            </a:extLst>
          </p:cNvPr>
          <p:cNvSpPr>
            <a:spLocks noGrp="1"/>
          </p:cNvSpPr>
          <p:nvPr>
            <p:ph type="dt" sz="half" idx="10"/>
          </p:nvPr>
        </p:nvSpPr>
        <p:spPr/>
        <p:txBody>
          <a:bodyPr/>
          <a:lstStyle/>
          <a:p>
            <a:fld id="{E18BEC37-0CCB-4A87-B3E1-68059CD775C4}" type="datetime1">
              <a:rPr lang="en-US" smtClean="0"/>
              <a:t>8/10/2026</a:t>
            </a:fld>
            <a:endParaRPr lang="en-CA"/>
          </a:p>
        </p:txBody>
      </p:sp>
      <p:sp>
        <p:nvSpPr>
          <p:cNvPr id="5" name="Footer Placeholder 4">
            <a:extLst>
              <a:ext uri="{FF2B5EF4-FFF2-40B4-BE49-F238E27FC236}">
                <a16:creationId xmlns:a16="http://schemas.microsoft.com/office/drawing/2014/main" id="{1761A767-AB44-44F1-8D96-0FB26740E11F}"/>
              </a:ext>
            </a:extLst>
          </p:cNvPr>
          <p:cNvSpPr>
            <a:spLocks noGrp="1"/>
          </p:cNvSpPr>
          <p:nvPr>
            <p:ph type="ftr" sz="quarter" idx="11"/>
          </p:nvPr>
        </p:nvSpPr>
        <p:spPr/>
        <p:txBody>
          <a:bodyPr/>
          <a:lstStyle/>
          <a:p>
            <a:r>
              <a:rPr lang="en-CA"/>
              <a:t>This is a footer</a:t>
            </a:r>
          </a:p>
        </p:txBody>
      </p:sp>
      <p:sp>
        <p:nvSpPr>
          <p:cNvPr id="6" name="Slide Number Placeholder 5">
            <a:extLst>
              <a:ext uri="{FF2B5EF4-FFF2-40B4-BE49-F238E27FC236}">
                <a16:creationId xmlns:a16="http://schemas.microsoft.com/office/drawing/2014/main" id="{EFE44A6C-6AAA-440B-A97D-65A0E45CC04B}"/>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70941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74A98-1122-45AB-9C1E-738EF8B5A4D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7D7DDBD-31BE-4E54-BA0F-D7BD466C1D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79EC0416-947F-46F1-94C9-596DBD314C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5E5F8515-9640-4DD1-B999-69F8C9EF8B2C}"/>
              </a:ext>
            </a:extLst>
          </p:cNvPr>
          <p:cNvSpPr>
            <a:spLocks noGrp="1"/>
          </p:cNvSpPr>
          <p:nvPr>
            <p:ph type="dt" sz="half" idx="10"/>
          </p:nvPr>
        </p:nvSpPr>
        <p:spPr/>
        <p:txBody>
          <a:bodyPr/>
          <a:lstStyle/>
          <a:p>
            <a:fld id="{3A2A5DD2-78A0-4460-BE00-01E88DBE42DC}" type="datetime1">
              <a:rPr lang="en-US" smtClean="0"/>
              <a:t>8/10/2026</a:t>
            </a:fld>
            <a:endParaRPr lang="en-CA"/>
          </a:p>
        </p:txBody>
      </p:sp>
      <p:sp>
        <p:nvSpPr>
          <p:cNvPr id="6" name="Footer Placeholder 5">
            <a:extLst>
              <a:ext uri="{FF2B5EF4-FFF2-40B4-BE49-F238E27FC236}">
                <a16:creationId xmlns:a16="http://schemas.microsoft.com/office/drawing/2014/main" id="{EB280B4C-1149-4847-96A7-BD2B0535F98C}"/>
              </a:ext>
            </a:extLst>
          </p:cNvPr>
          <p:cNvSpPr>
            <a:spLocks noGrp="1"/>
          </p:cNvSpPr>
          <p:nvPr>
            <p:ph type="ftr" sz="quarter" idx="11"/>
          </p:nvPr>
        </p:nvSpPr>
        <p:spPr/>
        <p:txBody>
          <a:bodyPr/>
          <a:lstStyle/>
          <a:p>
            <a:r>
              <a:rPr lang="en-CA"/>
              <a:t>This is a footer</a:t>
            </a:r>
          </a:p>
        </p:txBody>
      </p:sp>
      <p:sp>
        <p:nvSpPr>
          <p:cNvPr id="7" name="Slide Number Placeholder 6">
            <a:extLst>
              <a:ext uri="{FF2B5EF4-FFF2-40B4-BE49-F238E27FC236}">
                <a16:creationId xmlns:a16="http://schemas.microsoft.com/office/drawing/2014/main" id="{72596149-7671-4AD3-8B49-648AFE666123}"/>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710986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3FFF-19A1-4901-9538-41F2FBAFCDB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5E13987-CD39-43C9-BCC3-0A5AB01E2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578B82-2A99-4329-8B7E-B068660CF2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7265A110-78D9-4CFC-A88E-C64801247A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DD0FEF-A048-4A2D-98E8-2DD0B5B34F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E638216A-B57E-4682-A7D7-B1929EFA3DA6}"/>
              </a:ext>
            </a:extLst>
          </p:cNvPr>
          <p:cNvSpPr>
            <a:spLocks noGrp="1"/>
          </p:cNvSpPr>
          <p:nvPr>
            <p:ph type="dt" sz="half" idx="10"/>
          </p:nvPr>
        </p:nvSpPr>
        <p:spPr/>
        <p:txBody>
          <a:bodyPr/>
          <a:lstStyle/>
          <a:p>
            <a:fld id="{984D931D-4A4B-44E7-A640-0BCD17463B0E}" type="datetime1">
              <a:rPr lang="en-US" smtClean="0"/>
              <a:t>8/10/2026</a:t>
            </a:fld>
            <a:endParaRPr lang="en-CA"/>
          </a:p>
        </p:txBody>
      </p:sp>
      <p:sp>
        <p:nvSpPr>
          <p:cNvPr id="8" name="Footer Placeholder 7">
            <a:extLst>
              <a:ext uri="{FF2B5EF4-FFF2-40B4-BE49-F238E27FC236}">
                <a16:creationId xmlns:a16="http://schemas.microsoft.com/office/drawing/2014/main" id="{F86A6E06-2C98-4398-87B6-214A8B5E6307}"/>
              </a:ext>
            </a:extLst>
          </p:cNvPr>
          <p:cNvSpPr>
            <a:spLocks noGrp="1"/>
          </p:cNvSpPr>
          <p:nvPr>
            <p:ph type="ftr" sz="quarter" idx="11"/>
          </p:nvPr>
        </p:nvSpPr>
        <p:spPr/>
        <p:txBody>
          <a:bodyPr/>
          <a:lstStyle/>
          <a:p>
            <a:r>
              <a:rPr lang="en-CA"/>
              <a:t>This is a footer</a:t>
            </a:r>
          </a:p>
        </p:txBody>
      </p:sp>
      <p:sp>
        <p:nvSpPr>
          <p:cNvPr id="9" name="Slide Number Placeholder 8">
            <a:extLst>
              <a:ext uri="{FF2B5EF4-FFF2-40B4-BE49-F238E27FC236}">
                <a16:creationId xmlns:a16="http://schemas.microsoft.com/office/drawing/2014/main" id="{AFE0A12E-47B8-4440-85A2-9439D5F53B57}"/>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650182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F6309-E6D7-461F-A05F-9F944AA52CB0}"/>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0532BBC-E1BC-4EE1-92C5-E6FF0765E154}"/>
              </a:ext>
            </a:extLst>
          </p:cNvPr>
          <p:cNvSpPr>
            <a:spLocks noGrp="1"/>
          </p:cNvSpPr>
          <p:nvPr>
            <p:ph type="dt" sz="half" idx="10"/>
          </p:nvPr>
        </p:nvSpPr>
        <p:spPr/>
        <p:txBody>
          <a:bodyPr/>
          <a:lstStyle/>
          <a:p>
            <a:fld id="{CCD0A1CE-A379-4620-B4F1-1012371ABFE4}" type="datetime1">
              <a:rPr lang="en-US" smtClean="0"/>
              <a:t>8/10/2026</a:t>
            </a:fld>
            <a:endParaRPr lang="en-CA"/>
          </a:p>
        </p:txBody>
      </p:sp>
      <p:sp>
        <p:nvSpPr>
          <p:cNvPr id="4" name="Footer Placeholder 3">
            <a:extLst>
              <a:ext uri="{FF2B5EF4-FFF2-40B4-BE49-F238E27FC236}">
                <a16:creationId xmlns:a16="http://schemas.microsoft.com/office/drawing/2014/main" id="{717E20CB-D73D-4D10-86D3-CAE61638828C}"/>
              </a:ext>
            </a:extLst>
          </p:cNvPr>
          <p:cNvSpPr>
            <a:spLocks noGrp="1"/>
          </p:cNvSpPr>
          <p:nvPr>
            <p:ph type="ftr" sz="quarter" idx="11"/>
          </p:nvPr>
        </p:nvSpPr>
        <p:spPr/>
        <p:txBody>
          <a:bodyPr/>
          <a:lstStyle/>
          <a:p>
            <a:r>
              <a:rPr lang="en-CA"/>
              <a:t>This is a footer</a:t>
            </a:r>
          </a:p>
        </p:txBody>
      </p:sp>
      <p:sp>
        <p:nvSpPr>
          <p:cNvPr id="5" name="Slide Number Placeholder 4">
            <a:extLst>
              <a:ext uri="{FF2B5EF4-FFF2-40B4-BE49-F238E27FC236}">
                <a16:creationId xmlns:a16="http://schemas.microsoft.com/office/drawing/2014/main" id="{AF5CEB83-426A-4E31-8EB1-37C4F176CFEC}"/>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18105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F6F7A9-A6A5-4A4A-8DCD-6CE789EF6B65}"/>
              </a:ext>
            </a:extLst>
          </p:cNvPr>
          <p:cNvSpPr>
            <a:spLocks noGrp="1"/>
          </p:cNvSpPr>
          <p:nvPr>
            <p:ph type="dt" sz="half" idx="10"/>
          </p:nvPr>
        </p:nvSpPr>
        <p:spPr/>
        <p:txBody>
          <a:bodyPr/>
          <a:lstStyle/>
          <a:p>
            <a:fld id="{03A19DF7-A2F7-48B4-B4BF-DCB685847789}" type="datetime1">
              <a:rPr lang="en-US" smtClean="0"/>
              <a:t>8/10/2026</a:t>
            </a:fld>
            <a:endParaRPr lang="en-CA"/>
          </a:p>
        </p:txBody>
      </p:sp>
      <p:sp>
        <p:nvSpPr>
          <p:cNvPr id="3" name="Footer Placeholder 2">
            <a:extLst>
              <a:ext uri="{FF2B5EF4-FFF2-40B4-BE49-F238E27FC236}">
                <a16:creationId xmlns:a16="http://schemas.microsoft.com/office/drawing/2014/main" id="{59611E40-399C-49FB-AD54-1D80965ADA77}"/>
              </a:ext>
            </a:extLst>
          </p:cNvPr>
          <p:cNvSpPr>
            <a:spLocks noGrp="1"/>
          </p:cNvSpPr>
          <p:nvPr>
            <p:ph type="ftr" sz="quarter" idx="11"/>
          </p:nvPr>
        </p:nvSpPr>
        <p:spPr/>
        <p:txBody>
          <a:bodyPr/>
          <a:lstStyle/>
          <a:p>
            <a:r>
              <a:rPr lang="en-CA"/>
              <a:t>This is a footer</a:t>
            </a:r>
          </a:p>
        </p:txBody>
      </p:sp>
      <p:sp>
        <p:nvSpPr>
          <p:cNvPr id="4" name="Slide Number Placeholder 3">
            <a:extLst>
              <a:ext uri="{FF2B5EF4-FFF2-40B4-BE49-F238E27FC236}">
                <a16:creationId xmlns:a16="http://schemas.microsoft.com/office/drawing/2014/main" id="{4328AB20-0F45-407B-9687-9154AEBD2254}"/>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35773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F9BAE-18DF-440D-891F-86B9CF67DE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A7FA4606-6A22-42EA-8EE7-28D1D32283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E877AC30-CA35-4C01-B13C-7C702B8180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EFFDC2-88B4-42E0-B89A-B6CA704C49FB}"/>
              </a:ext>
            </a:extLst>
          </p:cNvPr>
          <p:cNvSpPr>
            <a:spLocks noGrp="1"/>
          </p:cNvSpPr>
          <p:nvPr>
            <p:ph type="dt" sz="half" idx="10"/>
          </p:nvPr>
        </p:nvSpPr>
        <p:spPr/>
        <p:txBody>
          <a:bodyPr/>
          <a:lstStyle/>
          <a:p>
            <a:fld id="{953B1D30-CDCA-4040-B985-EDDE5473082D}" type="datetime1">
              <a:rPr lang="en-US" smtClean="0"/>
              <a:t>8/10/2026</a:t>
            </a:fld>
            <a:endParaRPr lang="en-CA"/>
          </a:p>
        </p:txBody>
      </p:sp>
      <p:sp>
        <p:nvSpPr>
          <p:cNvPr id="6" name="Footer Placeholder 5">
            <a:extLst>
              <a:ext uri="{FF2B5EF4-FFF2-40B4-BE49-F238E27FC236}">
                <a16:creationId xmlns:a16="http://schemas.microsoft.com/office/drawing/2014/main" id="{7B8F2B83-5099-47C5-9397-DD19D43AD17D}"/>
              </a:ext>
            </a:extLst>
          </p:cNvPr>
          <p:cNvSpPr>
            <a:spLocks noGrp="1"/>
          </p:cNvSpPr>
          <p:nvPr>
            <p:ph type="ftr" sz="quarter" idx="11"/>
          </p:nvPr>
        </p:nvSpPr>
        <p:spPr/>
        <p:txBody>
          <a:bodyPr/>
          <a:lstStyle/>
          <a:p>
            <a:r>
              <a:rPr lang="en-CA"/>
              <a:t>This is a footer</a:t>
            </a:r>
          </a:p>
        </p:txBody>
      </p:sp>
      <p:sp>
        <p:nvSpPr>
          <p:cNvPr id="7" name="Slide Number Placeholder 6">
            <a:extLst>
              <a:ext uri="{FF2B5EF4-FFF2-40B4-BE49-F238E27FC236}">
                <a16:creationId xmlns:a16="http://schemas.microsoft.com/office/drawing/2014/main" id="{B4AA37B5-2C5D-4663-AE13-14B3CC41C7E4}"/>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345393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8C9AD-2A75-49D6-AE5E-79A251AEFB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9759402B-431F-45AE-A150-5B8D2FDB6A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F07576D8-C4E8-4BDB-B64D-45F9A24EE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8F4D45-6BBF-439A-B737-BB61C5B554A4}"/>
              </a:ext>
            </a:extLst>
          </p:cNvPr>
          <p:cNvSpPr>
            <a:spLocks noGrp="1"/>
          </p:cNvSpPr>
          <p:nvPr>
            <p:ph type="dt" sz="half" idx="10"/>
          </p:nvPr>
        </p:nvSpPr>
        <p:spPr/>
        <p:txBody>
          <a:bodyPr/>
          <a:lstStyle/>
          <a:p>
            <a:fld id="{3A656A5C-742E-4356-86E8-D1C826B2EDFB}" type="datetime1">
              <a:rPr lang="en-US" smtClean="0"/>
              <a:t>8/10/2026</a:t>
            </a:fld>
            <a:endParaRPr lang="en-CA"/>
          </a:p>
        </p:txBody>
      </p:sp>
      <p:sp>
        <p:nvSpPr>
          <p:cNvPr id="6" name="Footer Placeholder 5">
            <a:extLst>
              <a:ext uri="{FF2B5EF4-FFF2-40B4-BE49-F238E27FC236}">
                <a16:creationId xmlns:a16="http://schemas.microsoft.com/office/drawing/2014/main" id="{E492AA27-BB80-4798-AC1B-E63CB45FB51F}"/>
              </a:ext>
            </a:extLst>
          </p:cNvPr>
          <p:cNvSpPr>
            <a:spLocks noGrp="1"/>
          </p:cNvSpPr>
          <p:nvPr>
            <p:ph type="ftr" sz="quarter" idx="11"/>
          </p:nvPr>
        </p:nvSpPr>
        <p:spPr/>
        <p:txBody>
          <a:bodyPr/>
          <a:lstStyle/>
          <a:p>
            <a:r>
              <a:rPr lang="en-CA"/>
              <a:t>This is a footer</a:t>
            </a:r>
          </a:p>
        </p:txBody>
      </p:sp>
      <p:sp>
        <p:nvSpPr>
          <p:cNvPr id="7" name="Slide Number Placeholder 6">
            <a:extLst>
              <a:ext uri="{FF2B5EF4-FFF2-40B4-BE49-F238E27FC236}">
                <a16:creationId xmlns:a16="http://schemas.microsoft.com/office/drawing/2014/main" id="{30C577AD-CFEF-4FE7-976C-408AAEF5B6F1}"/>
              </a:ext>
            </a:extLst>
          </p:cNvPr>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278686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B5F10F-4FC7-4AA6-8C7C-6FFE89843F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69664D2-4A13-4819-8B2A-7E6E1D0891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179D302-8F54-4E19-A7E5-A1D950D270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EE394-13D8-419E-9940-D7E54BDB0012}" type="datetime1">
              <a:rPr lang="en-US" smtClean="0"/>
              <a:t>8/10/2026</a:t>
            </a:fld>
            <a:endParaRPr lang="en-CA"/>
          </a:p>
        </p:txBody>
      </p:sp>
      <p:sp>
        <p:nvSpPr>
          <p:cNvPr id="5" name="Footer Placeholder 4">
            <a:extLst>
              <a:ext uri="{FF2B5EF4-FFF2-40B4-BE49-F238E27FC236}">
                <a16:creationId xmlns:a16="http://schemas.microsoft.com/office/drawing/2014/main" id="{57983330-521D-4BBE-A9E7-6E2CC82E5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CA"/>
              <a:t>This is a footer</a:t>
            </a:r>
          </a:p>
        </p:txBody>
      </p:sp>
      <p:sp>
        <p:nvSpPr>
          <p:cNvPr id="6" name="Slide Number Placeholder 5">
            <a:extLst>
              <a:ext uri="{FF2B5EF4-FFF2-40B4-BE49-F238E27FC236}">
                <a16:creationId xmlns:a16="http://schemas.microsoft.com/office/drawing/2014/main" id="{E82B1029-FF26-4F20-B53C-6564845D37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951308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1.emf"/><Relationship Id="rId4" Type="http://schemas.openxmlformats.org/officeDocument/2006/relationships/package" Target="../embeddings/Microsoft_Excel_Worksheet.xlsx"/></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2.png"/><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4.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5.emf"/></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0.png"/><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oleObject" Target="../embeddings/oleObject5.bin"/></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35.xml"/><Relationship Id="rId3" Type="http://schemas.openxmlformats.org/officeDocument/2006/relationships/slide" Target="slide4.xml"/><Relationship Id="rId7" Type="http://schemas.openxmlformats.org/officeDocument/2006/relationships/slide" Target="slide15.xml"/><Relationship Id="rId12" Type="http://schemas.openxmlformats.org/officeDocument/2006/relationships/slide" Target="slide32.xml"/><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 Target="slide13.xml"/><Relationship Id="rId11" Type="http://schemas.openxmlformats.org/officeDocument/2006/relationships/slide" Target="slide31.xml"/><Relationship Id="rId5" Type="http://schemas.openxmlformats.org/officeDocument/2006/relationships/slide" Target="slide8.xml"/><Relationship Id="rId15" Type="http://schemas.openxmlformats.org/officeDocument/2006/relationships/slide" Target="slide40.xml"/><Relationship Id="rId10" Type="http://schemas.openxmlformats.org/officeDocument/2006/relationships/slide" Target="slide30.xml"/><Relationship Id="rId4" Type="http://schemas.openxmlformats.org/officeDocument/2006/relationships/slide" Target="slide6.xml"/><Relationship Id="rId9" Type="http://schemas.openxmlformats.org/officeDocument/2006/relationships/slide" Target="slide20.xml"/><Relationship Id="rId14" Type="http://schemas.openxmlformats.org/officeDocument/2006/relationships/slide" Target="slide3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microsoft.com/office/2017/06/relationships/model3d" Target="../media/model3d1.glb"/><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9.png"/><Relationship Id="rId4" Type="http://schemas.microsoft.com/office/2017/06/relationships/model3d" Target="../media/model3d2.glb"/></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5244678" y="3248680"/>
            <a:ext cx="2060998" cy="523220"/>
          </a:xfrm>
          <a:prstGeom prst="rect">
            <a:avLst/>
          </a:prstGeom>
          <a:noFill/>
        </p:spPr>
        <p:txBody>
          <a:bodyPr wrap="square" rtlCol="0">
            <a:spAutoFit/>
          </a:bodyPr>
          <a:lstStyle/>
          <a:p>
            <a:r>
              <a:rPr lang="en-CA" sz="2800" dirty="0">
                <a:latin typeface="Script MT Bold" panose="03040602040607080904" pitchFamily="66" charset="0"/>
              </a:rPr>
              <a:t>Entry Level</a:t>
            </a:r>
          </a:p>
        </p:txBody>
      </p:sp>
      <p:pic>
        <p:nvPicPr>
          <p:cNvPr id="6" name="Picture 5">
            <a:extLst>
              <a:ext uri="{FF2B5EF4-FFF2-40B4-BE49-F238E27FC236}">
                <a16:creationId xmlns:a16="http://schemas.microsoft.com/office/drawing/2014/main" id="{D73845A6-0220-49BE-ADDA-8C3BF1678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0161" y="2161152"/>
            <a:ext cx="940926" cy="923989"/>
          </a:xfrm>
          <a:prstGeom prst="rect">
            <a:avLst/>
          </a:prstGeom>
        </p:spPr>
      </p:pic>
      <p:sp>
        <p:nvSpPr>
          <p:cNvPr id="3" name="TextBox 2">
            <a:extLst>
              <a:ext uri="{FF2B5EF4-FFF2-40B4-BE49-F238E27FC236}">
                <a16:creationId xmlns:a16="http://schemas.microsoft.com/office/drawing/2014/main" id="{63DED160-EEB6-4E90-81DB-59640FE29D5D}"/>
              </a:ext>
            </a:extLst>
          </p:cNvPr>
          <p:cNvSpPr txBox="1"/>
          <p:nvPr/>
        </p:nvSpPr>
        <p:spPr>
          <a:xfrm>
            <a:off x="2560320" y="1016000"/>
            <a:ext cx="7305040" cy="830997"/>
          </a:xfrm>
          <a:prstGeom prst="rect">
            <a:avLst/>
          </a:prstGeom>
          <a:noFill/>
        </p:spPr>
        <p:txBody>
          <a:bodyPr wrap="square" rtlCol="0">
            <a:spAutoFit/>
          </a:bodyPr>
          <a:lstStyle/>
          <a:p>
            <a:pPr algn="ctr"/>
            <a:r>
              <a:rPr lang="en-CA" sz="4800" dirty="0">
                <a:solidFill>
                  <a:schemeClr val="tx1"/>
                </a:solidFill>
              </a:rPr>
              <a:t>PowerPoint 2021 In-Depth </a:t>
            </a:r>
          </a:p>
        </p:txBody>
      </p:sp>
    </p:spTree>
    <p:extLst>
      <p:ext uri="{BB962C8B-B14F-4D97-AF65-F5344CB8AC3E}">
        <p14:creationId xmlns:p14="http://schemas.microsoft.com/office/powerpoint/2010/main" val="3948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nodeType="withEffect">
                                  <p:stCondLst>
                                    <p:cond delay="0"/>
                                  </p:stCondLst>
                                  <p:childTnLst>
                                    <p:animEffect transition="out" filter="dissolv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5F8AC5-B86D-4F1C-81D2-7ABD9E4E8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4589"/>
            <a:ext cx="12192000" cy="1031001"/>
          </a:xfrm>
          <a:prstGeom prst="rect">
            <a:avLst/>
          </a:prstGeom>
        </p:spPr>
      </p:pic>
      <p:sp>
        <p:nvSpPr>
          <p:cNvPr id="10" name="TextBox 9">
            <a:extLst>
              <a:ext uri="{FF2B5EF4-FFF2-40B4-BE49-F238E27FC236}">
                <a16:creationId xmlns:a16="http://schemas.microsoft.com/office/drawing/2014/main" id="{3F791933-5936-46C6-AF94-6A2259689D2C}"/>
              </a:ext>
            </a:extLst>
          </p:cNvPr>
          <p:cNvSpPr txBox="1"/>
          <p:nvPr/>
        </p:nvSpPr>
        <p:spPr>
          <a:xfrm>
            <a:off x="98153" y="1573812"/>
            <a:ext cx="5579440" cy="400110"/>
          </a:xfrm>
          <a:prstGeom prst="rect">
            <a:avLst/>
          </a:prstGeom>
          <a:noFill/>
          <a:ln w="12700">
            <a:solidFill>
              <a:schemeClr val="accent2">
                <a:lumMod val="60000"/>
                <a:lumOff val="40000"/>
              </a:schemeClr>
            </a:solidFill>
          </a:ln>
        </p:spPr>
        <p:txBody>
          <a:bodyPr wrap="square" rtlCol="0">
            <a:spAutoFit/>
          </a:bodyPr>
          <a:lstStyle/>
          <a:p>
            <a:pPr algn="ctr"/>
            <a:r>
              <a:rPr lang="en-CA" sz="2000" dirty="0"/>
              <a:t>Insert an Excel Spreadsheet into your presentation.</a:t>
            </a:r>
          </a:p>
        </p:txBody>
      </p:sp>
      <p:sp>
        <p:nvSpPr>
          <p:cNvPr id="34" name="TextBox 33">
            <a:extLst>
              <a:ext uri="{FF2B5EF4-FFF2-40B4-BE49-F238E27FC236}">
                <a16:creationId xmlns:a16="http://schemas.microsoft.com/office/drawing/2014/main" id="{953CE7CA-8A4F-4E9E-BE7B-7CBC29E5ABDD}"/>
              </a:ext>
            </a:extLst>
          </p:cNvPr>
          <p:cNvSpPr txBox="1"/>
          <p:nvPr/>
        </p:nvSpPr>
        <p:spPr>
          <a:xfrm>
            <a:off x="3749038" y="35178"/>
            <a:ext cx="7789027" cy="400110"/>
          </a:xfrm>
          <a:prstGeom prst="rect">
            <a:avLst/>
          </a:prstGeom>
          <a:noFill/>
        </p:spPr>
        <p:txBody>
          <a:bodyPr wrap="square" rtlCol="0">
            <a:spAutoFit/>
          </a:bodyPr>
          <a:lstStyle/>
          <a:p>
            <a:r>
              <a:rPr lang="en-CA" sz="2000" b="1" dirty="0"/>
              <a:t>Insert</a:t>
            </a:r>
            <a:r>
              <a:rPr lang="en-CA" sz="2000" dirty="0"/>
              <a:t> an uncommon </a:t>
            </a:r>
            <a:r>
              <a:rPr lang="en-CA" sz="2000" b="1" dirty="0"/>
              <a:t>object</a:t>
            </a:r>
            <a:r>
              <a:rPr lang="en-CA" sz="2000" dirty="0"/>
              <a:t>, such as an Excel spreadsheet, and animate it</a:t>
            </a:r>
          </a:p>
        </p:txBody>
      </p:sp>
      <p:graphicFrame>
        <p:nvGraphicFramePr>
          <p:cNvPr id="3" name="Object 2">
            <a:extLst>
              <a:ext uri="{FF2B5EF4-FFF2-40B4-BE49-F238E27FC236}">
                <a16:creationId xmlns:a16="http://schemas.microsoft.com/office/drawing/2014/main" id="{94B86732-325D-4F42-B584-5669AF31B282}"/>
              </a:ext>
            </a:extLst>
          </p:cNvPr>
          <p:cNvGraphicFramePr>
            <a:graphicFrameLocks noChangeAspect="1"/>
          </p:cNvGraphicFramePr>
          <p:nvPr>
            <p:extLst>
              <p:ext uri="{D42A27DB-BD31-4B8C-83A1-F6EECF244321}">
                <p14:modId xmlns:p14="http://schemas.microsoft.com/office/powerpoint/2010/main" val="4027303294"/>
              </p:ext>
            </p:extLst>
          </p:nvPr>
        </p:nvGraphicFramePr>
        <p:xfrm>
          <a:off x="2294315" y="2751138"/>
          <a:ext cx="6406773" cy="2987675"/>
        </p:xfrm>
        <a:graphic>
          <a:graphicData uri="http://schemas.openxmlformats.org/presentationml/2006/ole">
            <mc:AlternateContent xmlns:mc="http://schemas.openxmlformats.org/markup-compatibility/2006">
              <mc:Choice xmlns:v="urn:schemas-microsoft-com:vml" Requires="v">
                <p:oleObj name="Worksheet" r:id="rId4" imgW="6762726" imgH="3495661" progId="Excel.Sheet.12">
                  <p:embed/>
                </p:oleObj>
              </mc:Choice>
              <mc:Fallback>
                <p:oleObj name="Worksheet" r:id="rId4" imgW="6762726" imgH="3495661" progId="Excel.Sheet.12">
                  <p:embed/>
                  <p:pic>
                    <p:nvPicPr>
                      <p:cNvPr id="3" name="Object 2">
                        <a:extLst>
                          <a:ext uri="{FF2B5EF4-FFF2-40B4-BE49-F238E27FC236}">
                            <a16:creationId xmlns:a16="http://schemas.microsoft.com/office/drawing/2014/main" id="{94B86732-325D-4F42-B584-5669AF31B282}"/>
                          </a:ext>
                        </a:extLst>
                      </p:cNvPr>
                      <p:cNvPicPr/>
                      <p:nvPr/>
                    </p:nvPicPr>
                    <p:blipFill>
                      <a:blip r:embed="rId5"/>
                      <a:stretch>
                        <a:fillRect/>
                      </a:stretch>
                    </p:blipFill>
                    <p:spPr>
                      <a:xfrm>
                        <a:off x="2294315" y="2751138"/>
                        <a:ext cx="6406773" cy="2987675"/>
                      </a:xfrm>
                      <a:prstGeom prst="rect">
                        <a:avLst/>
                      </a:prstGeom>
                    </p:spPr>
                  </p:pic>
                </p:oleObj>
              </mc:Fallback>
            </mc:AlternateContent>
          </a:graphicData>
        </a:graphic>
      </p:graphicFrame>
      <p:cxnSp>
        <p:nvCxnSpPr>
          <p:cNvPr id="11" name="Straight Arrow Connector 10">
            <a:extLst>
              <a:ext uri="{FF2B5EF4-FFF2-40B4-BE49-F238E27FC236}">
                <a16:creationId xmlns:a16="http://schemas.microsoft.com/office/drawing/2014/main" id="{C6DABBBA-3181-4C10-9982-F959A1117402}"/>
              </a:ext>
            </a:extLst>
          </p:cNvPr>
          <p:cNvCxnSpPr>
            <a:cxnSpLocks/>
            <a:stCxn id="10" idx="2"/>
          </p:cNvCxnSpPr>
          <p:nvPr/>
        </p:nvCxnSpPr>
        <p:spPr>
          <a:xfrm>
            <a:off x="2887873" y="1973922"/>
            <a:ext cx="0" cy="7765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Slide Number Placeholder 61">
            <a:extLst>
              <a:ext uri="{FF2B5EF4-FFF2-40B4-BE49-F238E27FC236}">
                <a16:creationId xmlns:a16="http://schemas.microsoft.com/office/drawing/2014/main" id="{A522B922-E4EB-46EC-958C-C75E543DFC33}"/>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30" name="TextBox 29">
            <a:extLst>
              <a:ext uri="{FF2B5EF4-FFF2-40B4-BE49-F238E27FC236}">
                <a16:creationId xmlns:a16="http://schemas.microsoft.com/office/drawing/2014/main" id="{4CDB35ED-55A9-4C71-8B7D-D4C149FB9E0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35" name="TextBox 34">
            <a:extLst>
              <a:ext uri="{FF2B5EF4-FFF2-40B4-BE49-F238E27FC236}">
                <a16:creationId xmlns:a16="http://schemas.microsoft.com/office/drawing/2014/main" id="{A4AFF147-4808-45EF-A637-0B1606D7CAF3}"/>
              </a:ext>
            </a:extLst>
          </p:cNvPr>
          <p:cNvSpPr txBox="1"/>
          <p:nvPr/>
        </p:nvSpPr>
        <p:spPr>
          <a:xfrm>
            <a:off x="723481" y="5791815"/>
            <a:ext cx="11245564" cy="1015663"/>
          </a:xfrm>
          <a:prstGeom prst="rect">
            <a:avLst/>
          </a:prstGeom>
          <a:noFill/>
          <a:ln w="12700">
            <a:solidFill>
              <a:schemeClr val="accent2">
                <a:lumMod val="60000"/>
                <a:lumOff val="40000"/>
              </a:schemeClr>
            </a:solidFill>
          </a:ln>
        </p:spPr>
        <p:txBody>
          <a:bodyPr wrap="square" rtlCol="0">
            <a:spAutoFit/>
          </a:bodyPr>
          <a:lstStyle/>
          <a:p>
            <a:r>
              <a:rPr lang="en-CA" sz="2000" dirty="0"/>
              <a:t>This is an active Excel spreadsheet, not an image.  This is called </a:t>
            </a:r>
            <a:r>
              <a:rPr lang="en-CA" sz="2000" b="1" dirty="0"/>
              <a:t>OLE</a:t>
            </a:r>
            <a:r>
              <a:rPr lang="en-CA" sz="2000" dirty="0"/>
              <a:t>, </a:t>
            </a:r>
            <a:r>
              <a:rPr lang="en-CA" sz="2000" b="1" dirty="0"/>
              <a:t>O</a:t>
            </a:r>
            <a:r>
              <a:rPr lang="en-CA" sz="2000" dirty="0"/>
              <a:t>bject </a:t>
            </a:r>
            <a:r>
              <a:rPr lang="en-CA" sz="2000" b="1" dirty="0"/>
              <a:t>L</a:t>
            </a:r>
            <a:r>
              <a:rPr lang="en-CA" sz="2000" dirty="0"/>
              <a:t>inking and </a:t>
            </a:r>
            <a:r>
              <a:rPr lang="en-CA" sz="2000" b="1" dirty="0"/>
              <a:t>E</a:t>
            </a:r>
            <a:r>
              <a:rPr lang="en-CA" sz="2000" dirty="0"/>
              <a:t>mbedding.</a:t>
            </a:r>
          </a:p>
          <a:p>
            <a:r>
              <a:rPr lang="en-CA" sz="2000" b="1" dirty="0"/>
              <a:t>OLE</a:t>
            </a:r>
            <a:r>
              <a:rPr lang="en-CA" sz="2000" dirty="0"/>
              <a:t> embeds the necessary software functions from the source software, in this case, Excel, along with the data.  The end result is that you edit this object with Excel while it is in your PowerPoint Project.</a:t>
            </a:r>
          </a:p>
        </p:txBody>
      </p:sp>
      <p:sp>
        <p:nvSpPr>
          <p:cNvPr id="36" name="TextBox 35">
            <a:extLst>
              <a:ext uri="{FF2B5EF4-FFF2-40B4-BE49-F238E27FC236}">
                <a16:creationId xmlns:a16="http://schemas.microsoft.com/office/drawing/2014/main" id="{7A1DA1C7-B2F9-43D5-9049-98BB24173845}"/>
              </a:ext>
            </a:extLst>
          </p:cNvPr>
          <p:cNvSpPr txBox="1"/>
          <p:nvPr/>
        </p:nvSpPr>
        <p:spPr>
          <a:xfrm>
            <a:off x="3417223" y="2177902"/>
            <a:ext cx="3365957" cy="400110"/>
          </a:xfrm>
          <a:prstGeom prst="rect">
            <a:avLst/>
          </a:prstGeom>
          <a:noFill/>
          <a:ln w="12700">
            <a:solidFill>
              <a:schemeClr val="accent2">
                <a:lumMod val="60000"/>
                <a:lumOff val="40000"/>
              </a:schemeClr>
            </a:solidFill>
          </a:ln>
        </p:spPr>
        <p:txBody>
          <a:bodyPr wrap="square" rtlCol="0">
            <a:spAutoFit/>
          </a:bodyPr>
          <a:lstStyle/>
          <a:p>
            <a:pPr algn="ctr"/>
            <a:r>
              <a:rPr lang="en-CA" sz="2000" dirty="0"/>
              <a:t>Apply the </a:t>
            </a:r>
            <a:r>
              <a:rPr lang="en-CA" sz="2000" b="1" dirty="0"/>
              <a:t>Shape</a:t>
            </a:r>
            <a:r>
              <a:rPr lang="en-CA" sz="2000" dirty="0"/>
              <a:t> animation.</a:t>
            </a:r>
          </a:p>
        </p:txBody>
      </p:sp>
      <p:sp>
        <p:nvSpPr>
          <p:cNvPr id="37" name="TextBox 36">
            <a:extLst>
              <a:ext uri="{FF2B5EF4-FFF2-40B4-BE49-F238E27FC236}">
                <a16:creationId xmlns:a16="http://schemas.microsoft.com/office/drawing/2014/main" id="{ADA1E912-06C6-4412-9820-D0C3E440F4FD}"/>
              </a:ext>
            </a:extLst>
          </p:cNvPr>
          <p:cNvSpPr txBox="1"/>
          <p:nvPr/>
        </p:nvSpPr>
        <p:spPr>
          <a:xfrm>
            <a:off x="8778242" y="1762053"/>
            <a:ext cx="3055028" cy="1323439"/>
          </a:xfrm>
          <a:prstGeom prst="rect">
            <a:avLst/>
          </a:prstGeom>
          <a:noFill/>
          <a:ln w="12700">
            <a:solidFill>
              <a:schemeClr val="accent2">
                <a:lumMod val="60000"/>
                <a:lumOff val="40000"/>
              </a:schemeClr>
            </a:solidFill>
          </a:ln>
        </p:spPr>
        <p:txBody>
          <a:bodyPr wrap="square" rtlCol="0">
            <a:spAutoFit/>
          </a:bodyPr>
          <a:lstStyle/>
          <a:p>
            <a:pPr algn="ctr"/>
            <a:r>
              <a:rPr lang="en-CA" sz="2000" dirty="0"/>
              <a:t>When not in </a:t>
            </a:r>
            <a:r>
              <a:rPr lang="en-CA" sz="2000" b="1" dirty="0"/>
              <a:t>Presentation Mode</a:t>
            </a:r>
            <a:r>
              <a:rPr lang="en-CA" sz="2000" dirty="0"/>
              <a:t>, double-click on the spreadsheet to edit the content of the spreadsheet.</a:t>
            </a:r>
          </a:p>
        </p:txBody>
      </p:sp>
      <p:sp>
        <p:nvSpPr>
          <p:cNvPr id="13" name="TextBox 12">
            <a:extLst>
              <a:ext uri="{FF2B5EF4-FFF2-40B4-BE49-F238E27FC236}">
                <a16:creationId xmlns:a16="http://schemas.microsoft.com/office/drawing/2014/main" id="{FF97D2EF-F640-41BC-A548-B1FA0388BDCA}"/>
              </a:ext>
            </a:extLst>
          </p:cNvPr>
          <p:cNvSpPr txBox="1"/>
          <p:nvPr/>
        </p:nvSpPr>
        <p:spPr>
          <a:xfrm>
            <a:off x="8914017" y="3748193"/>
            <a:ext cx="3055028" cy="1631216"/>
          </a:xfrm>
          <a:prstGeom prst="rect">
            <a:avLst/>
          </a:prstGeom>
          <a:noFill/>
          <a:ln w="12700">
            <a:solidFill>
              <a:schemeClr val="accent2">
                <a:lumMod val="60000"/>
                <a:lumOff val="40000"/>
              </a:schemeClr>
            </a:solidFill>
          </a:ln>
        </p:spPr>
        <p:txBody>
          <a:bodyPr wrap="square" rtlCol="0">
            <a:spAutoFit/>
          </a:bodyPr>
          <a:lstStyle/>
          <a:p>
            <a:pPr algn="ctr"/>
            <a:r>
              <a:rPr lang="en-CA" sz="2000" dirty="0"/>
              <a:t>This random motion is applied by clicking</a:t>
            </a:r>
          </a:p>
          <a:p>
            <a:pPr algn="ctr"/>
            <a:r>
              <a:rPr lang="en-CA" sz="2000" b="1" dirty="0"/>
              <a:t>Add Animation</a:t>
            </a:r>
            <a:r>
              <a:rPr lang="en-CA" sz="2000" dirty="0"/>
              <a:t> and then select the Custom Path motion path.</a:t>
            </a:r>
          </a:p>
        </p:txBody>
      </p:sp>
      <p:sp>
        <p:nvSpPr>
          <p:cNvPr id="14" name="TextBox 13">
            <a:extLst>
              <a:ext uri="{FF2B5EF4-FFF2-40B4-BE49-F238E27FC236}">
                <a16:creationId xmlns:a16="http://schemas.microsoft.com/office/drawing/2014/main" id="{DCD68C8D-1F8D-40AD-8A6B-6D58B085DF03}"/>
              </a:ext>
            </a:extLst>
          </p:cNvPr>
          <p:cNvSpPr txBox="1"/>
          <p:nvPr/>
        </p:nvSpPr>
        <p:spPr>
          <a:xfrm>
            <a:off x="11204" y="5877"/>
            <a:ext cx="3139320" cy="384721"/>
          </a:xfrm>
          <a:prstGeom prst="rect">
            <a:avLst/>
          </a:prstGeom>
          <a:noFill/>
          <a:ln w="12700">
            <a:noFill/>
          </a:ln>
        </p:spPr>
        <p:txBody>
          <a:bodyPr wrap="square">
            <a:spAutoFit/>
          </a:bodyPr>
          <a:lstStyle/>
          <a:p>
            <a:r>
              <a:rPr lang="en-CA" sz="1900" u="sng" dirty="0"/>
              <a:t>Insert and Animate Content</a:t>
            </a:r>
          </a:p>
        </p:txBody>
      </p:sp>
      <p:cxnSp>
        <p:nvCxnSpPr>
          <p:cNvPr id="4" name="Straight Arrow Connector 3">
            <a:extLst>
              <a:ext uri="{FF2B5EF4-FFF2-40B4-BE49-F238E27FC236}">
                <a16:creationId xmlns:a16="http://schemas.microsoft.com/office/drawing/2014/main" id="{A4FCE3D8-9C6F-4194-B365-E1D0691A8FD3}"/>
              </a:ext>
            </a:extLst>
          </p:cNvPr>
          <p:cNvCxnSpPr>
            <a:cxnSpLocks/>
          </p:cNvCxnSpPr>
          <p:nvPr/>
        </p:nvCxnSpPr>
        <p:spPr>
          <a:xfrm flipH="1">
            <a:off x="1457325" y="341067"/>
            <a:ext cx="2812923" cy="2685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797323A-1E6F-4B6E-AFD7-9D5507E4C251}"/>
              </a:ext>
            </a:extLst>
          </p:cNvPr>
          <p:cNvCxnSpPr>
            <a:cxnSpLocks/>
          </p:cNvCxnSpPr>
          <p:nvPr/>
        </p:nvCxnSpPr>
        <p:spPr>
          <a:xfrm>
            <a:off x="6446520" y="341067"/>
            <a:ext cx="2788920" cy="6007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95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2" fill="hold"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ipe(right)">
                                      <p:cBhvr>
                                        <p:cTn id="11" dur="500"/>
                                        <p:tgtEl>
                                          <p:spTgt spid="4"/>
                                        </p:tgtEl>
                                      </p:cBhvr>
                                    </p:animEffect>
                                  </p:childTnLst>
                                </p:cTn>
                              </p:par>
                              <p:par>
                                <p:cTn id="12" presetID="22" presetClass="entr" presetSubtype="8" fill="hold" nodeType="withEffect">
                                  <p:stCondLst>
                                    <p:cond delay="100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par>
                                <p:cTn id="15" presetID="2" presetClass="entr" presetSubtype="8" fill="hold" grpId="0" nodeType="withEffect">
                                  <p:stCondLst>
                                    <p:cond delay="1000"/>
                                  </p:stCondLst>
                                  <p:childTnLst>
                                    <p:set>
                                      <p:cBhvr>
                                        <p:cTn id="16" dur="1" fill="hold">
                                          <p:stCondLst>
                                            <p:cond delay="0"/>
                                          </p:stCondLst>
                                        </p:cTn>
                                        <p:tgtEl>
                                          <p:spTgt spid="36"/>
                                        </p:tgtEl>
                                        <p:attrNameLst>
                                          <p:attrName>style.visibility</p:attrName>
                                        </p:attrNameLst>
                                      </p:cBhvr>
                                      <p:to>
                                        <p:strVal val="visible"/>
                                      </p:to>
                                    </p:set>
                                    <p:anim calcmode="lin" valueType="num">
                                      <p:cBhvr additive="base">
                                        <p:cTn id="17" dur="500" fill="hold"/>
                                        <p:tgtEl>
                                          <p:spTgt spid="36"/>
                                        </p:tgtEl>
                                        <p:attrNameLst>
                                          <p:attrName>ppt_x</p:attrName>
                                        </p:attrNameLst>
                                      </p:cBhvr>
                                      <p:tavLst>
                                        <p:tav tm="0">
                                          <p:val>
                                            <p:strVal val="0-#ppt_w/2"/>
                                          </p:val>
                                        </p:tav>
                                        <p:tav tm="100000">
                                          <p:val>
                                            <p:strVal val="#ppt_x"/>
                                          </p:val>
                                        </p:tav>
                                      </p:tavLst>
                                    </p:anim>
                                    <p:anim calcmode="lin" valueType="num">
                                      <p:cBhvr additive="base">
                                        <p:cTn id="18" dur="500" fill="hold"/>
                                        <p:tgtEl>
                                          <p:spTgt spid="3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500" fill="hold"/>
                                        <p:tgtEl>
                                          <p:spTgt spid="10"/>
                                        </p:tgtEl>
                                        <p:attrNameLst>
                                          <p:attrName>ppt_x</p:attrName>
                                        </p:attrNameLst>
                                      </p:cBhvr>
                                      <p:tavLst>
                                        <p:tav tm="0">
                                          <p:val>
                                            <p:strVal val="0-#ppt_w/2"/>
                                          </p:val>
                                        </p:tav>
                                        <p:tav tm="100000">
                                          <p:val>
                                            <p:strVal val="#ppt_x"/>
                                          </p:val>
                                        </p:tav>
                                      </p:tavLst>
                                    </p:anim>
                                    <p:anim calcmode="lin" valueType="num">
                                      <p:cBhvr additive="base">
                                        <p:cTn id="23" dur="500" fill="hold"/>
                                        <p:tgtEl>
                                          <p:spTgt spid="1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par>
                                <p:cTn id="28" presetID="6" presetClass="entr" presetSubtype="32"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ircle(out)">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0-#ppt_w/2"/>
                                          </p:val>
                                        </p:tav>
                                        <p:tav tm="100000">
                                          <p:val>
                                            <p:strVal val="#ppt_x"/>
                                          </p:val>
                                        </p:tav>
                                      </p:tavLst>
                                    </p:anim>
                                    <p:anim calcmode="lin" valueType="num">
                                      <p:cBhvr additive="base">
                                        <p:cTn id="36"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0-#ppt_w/2"/>
                                          </p:val>
                                        </p:tav>
                                        <p:tav tm="100000">
                                          <p:val>
                                            <p:strVal val="#ppt_x"/>
                                          </p:val>
                                        </p:tav>
                                      </p:tavLst>
                                    </p:anim>
                                    <p:anim calcmode="lin" valueType="num">
                                      <p:cBhvr additive="base">
                                        <p:cTn id="42"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0" presetClass="path" presetSubtype="0" accel="50000" decel="50000" fill="hold" nodeType="clickEffect">
                                  <p:stCondLst>
                                    <p:cond delay="0"/>
                                  </p:stCondLst>
                                  <p:childTnLst>
                                    <p:animMotion origin="layout" path="M -0.00443 -0.01782 L -0.30989 0.20046 L -0.38138 -0.05185 L -0.0276 -0.51713 L 0.52813 -0.12824 L -0.00299 -0.29051 L -0.00443 -0.01782 Z " pathEditMode="relative" ptsTypes="AAAAAAA">
                                      <p:cBhvr>
                                        <p:cTn id="46" dur="5000" fill="hold"/>
                                        <p:tgtEl>
                                          <p:spTgt spid="3"/>
                                        </p:tgtEl>
                                        <p:attrNameLst>
                                          <p:attrName>ppt_x</p:attrName>
                                          <p:attrName>ppt_y</p:attrName>
                                        </p:attrNameLst>
                                      </p:cBhvr>
                                    </p:animMotion>
                                  </p:childTnLst>
                                </p:cTn>
                              </p:par>
                            </p:childTnLst>
                          </p:cTn>
                        </p:par>
                        <p:par>
                          <p:cTn id="47" fill="hold">
                            <p:stCondLst>
                              <p:cond delay="5000"/>
                            </p:stCondLst>
                            <p:childTnLst>
                              <p:par>
                                <p:cTn id="48" presetID="2" presetClass="entr" presetSubtype="6"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additive="base">
                                        <p:cTn id="50" dur="500" fill="hold"/>
                                        <p:tgtEl>
                                          <p:spTgt spid="13"/>
                                        </p:tgtEl>
                                        <p:attrNameLst>
                                          <p:attrName>ppt_x</p:attrName>
                                        </p:attrNameLst>
                                      </p:cBhvr>
                                      <p:tavLst>
                                        <p:tav tm="0">
                                          <p:val>
                                            <p:strVal val="1+#ppt_w/2"/>
                                          </p:val>
                                        </p:tav>
                                        <p:tav tm="100000">
                                          <p:val>
                                            <p:strVal val="#ppt_x"/>
                                          </p:val>
                                        </p:tav>
                                      </p:tavLst>
                                    </p:anim>
                                    <p:anim calcmode="lin" valueType="num">
                                      <p:cBhvr additive="base">
                                        <p:cTn id="5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grpId="1" nodeType="clickEffect">
                                  <p:stCondLst>
                                    <p:cond delay="0"/>
                                  </p:stCondLst>
                                  <p:childTnLst>
                                    <p:anim calcmode="lin" valueType="num">
                                      <p:cBhvr additive="base">
                                        <p:cTn id="55" dur="500"/>
                                        <p:tgtEl>
                                          <p:spTgt spid="36"/>
                                        </p:tgtEl>
                                        <p:attrNameLst>
                                          <p:attrName>ppt_x</p:attrName>
                                        </p:attrNameLst>
                                      </p:cBhvr>
                                      <p:tavLst>
                                        <p:tav tm="0">
                                          <p:val>
                                            <p:strVal val="ppt_x"/>
                                          </p:val>
                                        </p:tav>
                                        <p:tav tm="100000">
                                          <p:val>
                                            <p:strVal val="ppt_x"/>
                                          </p:val>
                                        </p:tav>
                                      </p:tavLst>
                                    </p:anim>
                                    <p:anim calcmode="lin" valueType="num">
                                      <p:cBhvr additive="base">
                                        <p:cTn id="56" dur="500"/>
                                        <p:tgtEl>
                                          <p:spTgt spid="36"/>
                                        </p:tgtEl>
                                        <p:attrNameLst>
                                          <p:attrName>ppt_y</p:attrName>
                                        </p:attrNameLst>
                                      </p:cBhvr>
                                      <p:tavLst>
                                        <p:tav tm="0">
                                          <p:val>
                                            <p:strVal val="ppt_y"/>
                                          </p:val>
                                        </p:tav>
                                        <p:tav tm="100000">
                                          <p:val>
                                            <p:strVal val="1+ppt_h/2"/>
                                          </p:val>
                                        </p:tav>
                                      </p:tavLst>
                                    </p:anim>
                                    <p:set>
                                      <p:cBhvr>
                                        <p:cTn id="57" dur="1" fill="hold">
                                          <p:stCondLst>
                                            <p:cond delay="499"/>
                                          </p:stCondLst>
                                        </p:cTn>
                                        <p:tgtEl>
                                          <p:spTgt spid="36"/>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3"/>
                                        </p:tgtEl>
                                        <p:attrNameLst>
                                          <p:attrName>ppt_x</p:attrName>
                                        </p:attrNameLst>
                                      </p:cBhvr>
                                      <p:tavLst>
                                        <p:tav tm="0">
                                          <p:val>
                                            <p:strVal val="ppt_x"/>
                                          </p:val>
                                        </p:tav>
                                        <p:tav tm="100000">
                                          <p:val>
                                            <p:strVal val="ppt_x"/>
                                          </p:val>
                                        </p:tav>
                                      </p:tavLst>
                                    </p:anim>
                                    <p:anim calcmode="lin" valueType="num">
                                      <p:cBhvr additive="base">
                                        <p:cTn id="60" dur="500"/>
                                        <p:tgtEl>
                                          <p:spTgt spid="3"/>
                                        </p:tgtEl>
                                        <p:attrNameLst>
                                          <p:attrName>ppt_y</p:attrName>
                                        </p:attrNameLst>
                                      </p:cBhvr>
                                      <p:tavLst>
                                        <p:tav tm="0">
                                          <p:val>
                                            <p:strVal val="ppt_y"/>
                                          </p:val>
                                        </p:tav>
                                        <p:tav tm="100000">
                                          <p:val>
                                            <p:strVal val="1+ppt_h/2"/>
                                          </p:val>
                                        </p:tav>
                                      </p:tavLst>
                                    </p:anim>
                                    <p:set>
                                      <p:cBhvr>
                                        <p:cTn id="61" dur="1" fill="hold">
                                          <p:stCondLst>
                                            <p:cond delay="499"/>
                                          </p:stCondLst>
                                        </p:cTn>
                                        <p:tgtEl>
                                          <p:spTgt spid="3"/>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10"/>
                                        </p:tgtEl>
                                        <p:attrNameLst>
                                          <p:attrName>ppt_x</p:attrName>
                                        </p:attrNameLst>
                                      </p:cBhvr>
                                      <p:tavLst>
                                        <p:tav tm="0">
                                          <p:val>
                                            <p:strVal val="ppt_x"/>
                                          </p:val>
                                        </p:tav>
                                        <p:tav tm="100000">
                                          <p:val>
                                            <p:strVal val="ppt_x"/>
                                          </p:val>
                                        </p:tav>
                                      </p:tavLst>
                                    </p:anim>
                                    <p:anim calcmode="lin" valueType="num">
                                      <p:cBhvr additive="base">
                                        <p:cTn id="64" dur="500"/>
                                        <p:tgtEl>
                                          <p:spTgt spid="10"/>
                                        </p:tgtEl>
                                        <p:attrNameLst>
                                          <p:attrName>ppt_y</p:attrName>
                                        </p:attrNameLst>
                                      </p:cBhvr>
                                      <p:tavLst>
                                        <p:tav tm="0">
                                          <p:val>
                                            <p:strVal val="ppt_y"/>
                                          </p:val>
                                        </p:tav>
                                        <p:tav tm="100000">
                                          <p:val>
                                            <p:strVal val="1+ppt_h/2"/>
                                          </p:val>
                                        </p:tav>
                                      </p:tavLst>
                                    </p:anim>
                                    <p:set>
                                      <p:cBhvr>
                                        <p:cTn id="65" dur="1" fill="hold">
                                          <p:stCondLst>
                                            <p:cond delay="499"/>
                                          </p:stCondLst>
                                        </p:cTn>
                                        <p:tgtEl>
                                          <p:spTgt spid="10"/>
                                        </p:tgtEl>
                                        <p:attrNameLst>
                                          <p:attrName>style.visibility</p:attrName>
                                        </p:attrNameLst>
                                      </p:cBhvr>
                                      <p:to>
                                        <p:strVal val="hidden"/>
                                      </p:to>
                                    </p:set>
                                  </p:childTnLst>
                                </p:cTn>
                              </p:par>
                              <p:par>
                                <p:cTn id="66" presetID="2" presetClass="exit" presetSubtype="4" fill="hold" nodeType="withEffect">
                                  <p:stCondLst>
                                    <p:cond delay="0"/>
                                  </p:stCondLst>
                                  <p:childTnLst>
                                    <p:anim calcmode="lin" valueType="num">
                                      <p:cBhvr additive="base">
                                        <p:cTn id="67" dur="500"/>
                                        <p:tgtEl>
                                          <p:spTgt spid="11"/>
                                        </p:tgtEl>
                                        <p:attrNameLst>
                                          <p:attrName>ppt_x</p:attrName>
                                        </p:attrNameLst>
                                      </p:cBhvr>
                                      <p:tavLst>
                                        <p:tav tm="0">
                                          <p:val>
                                            <p:strVal val="ppt_x"/>
                                          </p:val>
                                        </p:tav>
                                        <p:tav tm="100000">
                                          <p:val>
                                            <p:strVal val="ppt_x"/>
                                          </p:val>
                                        </p:tav>
                                      </p:tavLst>
                                    </p:anim>
                                    <p:anim calcmode="lin" valueType="num">
                                      <p:cBhvr additive="base">
                                        <p:cTn id="68" dur="500"/>
                                        <p:tgtEl>
                                          <p:spTgt spid="11"/>
                                        </p:tgtEl>
                                        <p:attrNameLst>
                                          <p:attrName>ppt_y</p:attrName>
                                        </p:attrNameLst>
                                      </p:cBhvr>
                                      <p:tavLst>
                                        <p:tav tm="0">
                                          <p:val>
                                            <p:strVal val="ppt_y"/>
                                          </p:val>
                                        </p:tav>
                                        <p:tav tm="100000">
                                          <p:val>
                                            <p:strVal val="1+ppt_h/2"/>
                                          </p:val>
                                        </p:tav>
                                      </p:tavLst>
                                    </p:anim>
                                    <p:set>
                                      <p:cBhvr>
                                        <p:cTn id="69" dur="1" fill="hold">
                                          <p:stCondLst>
                                            <p:cond delay="499"/>
                                          </p:stCondLst>
                                        </p:cTn>
                                        <p:tgtEl>
                                          <p:spTgt spid="11"/>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35"/>
                                        </p:tgtEl>
                                        <p:attrNameLst>
                                          <p:attrName>ppt_x</p:attrName>
                                        </p:attrNameLst>
                                      </p:cBhvr>
                                      <p:tavLst>
                                        <p:tav tm="0">
                                          <p:val>
                                            <p:strVal val="ppt_x"/>
                                          </p:val>
                                        </p:tav>
                                        <p:tav tm="100000">
                                          <p:val>
                                            <p:strVal val="ppt_x"/>
                                          </p:val>
                                        </p:tav>
                                      </p:tavLst>
                                    </p:anim>
                                    <p:anim calcmode="lin" valueType="num">
                                      <p:cBhvr additive="base">
                                        <p:cTn id="72" dur="500"/>
                                        <p:tgtEl>
                                          <p:spTgt spid="35"/>
                                        </p:tgtEl>
                                        <p:attrNameLst>
                                          <p:attrName>ppt_y</p:attrName>
                                        </p:attrNameLst>
                                      </p:cBhvr>
                                      <p:tavLst>
                                        <p:tav tm="0">
                                          <p:val>
                                            <p:strVal val="ppt_y"/>
                                          </p:val>
                                        </p:tav>
                                        <p:tav tm="100000">
                                          <p:val>
                                            <p:strVal val="1+ppt_h/2"/>
                                          </p:val>
                                        </p:tav>
                                      </p:tavLst>
                                    </p:anim>
                                    <p:set>
                                      <p:cBhvr>
                                        <p:cTn id="73" dur="1" fill="hold">
                                          <p:stCondLst>
                                            <p:cond delay="499"/>
                                          </p:stCondLst>
                                        </p:cTn>
                                        <p:tgtEl>
                                          <p:spTgt spid="35"/>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37"/>
                                        </p:tgtEl>
                                        <p:attrNameLst>
                                          <p:attrName>ppt_x</p:attrName>
                                        </p:attrNameLst>
                                      </p:cBhvr>
                                      <p:tavLst>
                                        <p:tav tm="0">
                                          <p:val>
                                            <p:strVal val="ppt_x"/>
                                          </p:val>
                                        </p:tav>
                                        <p:tav tm="100000">
                                          <p:val>
                                            <p:strVal val="ppt_x"/>
                                          </p:val>
                                        </p:tav>
                                      </p:tavLst>
                                    </p:anim>
                                    <p:anim calcmode="lin" valueType="num">
                                      <p:cBhvr additive="base">
                                        <p:cTn id="76" dur="500"/>
                                        <p:tgtEl>
                                          <p:spTgt spid="37"/>
                                        </p:tgtEl>
                                        <p:attrNameLst>
                                          <p:attrName>ppt_y</p:attrName>
                                        </p:attrNameLst>
                                      </p:cBhvr>
                                      <p:tavLst>
                                        <p:tav tm="0">
                                          <p:val>
                                            <p:strVal val="ppt_y"/>
                                          </p:val>
                                        </p:tav>
                                        <p:tav tm="100000">
                                          <p:val>
                                            <p:strVal val="1+ppt_h/2"/>
                                          </p:val>
                                        </p:tav>
                                      </p:tavLst>
                                    </p:anim>
                                    <p:set>
                                      <p:cBhvr>
                                        <p:cTn id="77" dur="1" fill="hold">
                                          <p:stCondLst>
                                            <p:cond delay="499"/>
                                          </p:stCondLst>
                                        </p:cTn>
                                        <p:tgtEl>
                                          <p:spTgt spid="37"/>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13"/>
                                        </p:tgtEl>
                                        <p:attrNameLst>
                                          <p:attrName>ppt_x</p:attrName>
                                        </p:attrNameLst>
                                      </p:cBhvr>
                                      <p:tavLst>
                                        <p:tav tm="0">
                                          <p:val>
                                            <p:strVal val="ppt_x"/>
                                          </p:val>
                                        </p:tav>
                                        <p:tav tm="100000">
                                          <p:val>
                                            <p:strVal val="ppt_x"/>
                                          </p:val>
                                        </p:tav>
                                      </p:tavLst>
                                    </p:anim>
                                    <p:anim calcmode="lin" valueType="num">
                                      <p:cBhvr additive="base">
                                        <p:cTn id="80" dur="500"/>
                                        <p:tgtEl>
                                          <p:spTgt spid="13"/>
                                        </p:tgtEl>
                                        <p:attrNameLst>
                                          <p:attrName>ppt_y</p:attrName>
                                        </p:attrNameLst>
                                      </p:cBhvr>
                                      <p:tavLst>
                                        <p:tav tm="0">
                                          <p:val>
                                            <p:strVal val="ppt_y"/>
                                          </p:val>
                                        </p:tav>
                                        <p:tav tm="100000">
                                          <p:val>
                                            <p:strVal val="1+ppt_h/2"/>
                                          </p:val>
                                        </p:tav>
                                      </p:tavLst>
                                    </p:anim>
                                    <p:set>
                                      <p:cBhvr>
                                        <p:cTn id="81" dur="1" fill="hold">
                                          <p:stCondLst>
                                            <p:cond delay="499"/>
                                          </p:stCondLst>
                                        </p:cTn>
                                        <p:tgtEl>
                                          <p:spTgt spid="13"/>
                                        </p:tgtEl>
                                        <p:attrNameLst>
                                          <p:attrName>style.visibility</p:attrName>
                                        </p:attrNameLst>
                                      </p:cBhvr>
                                      <p:to>
                                        <p:strVal val="hidden"/>
                                      </p:to>
                                    </p:set>
                                  </p:childTnLst>
                                </p:cTn>
                              </p:par>
                              <p:par>
                                <p:cTn id="82" presetID="2" presetClass="exit" presetSubtype="4" fill="hold" grpId="0" nodeType="withEffect">
                                  <p:stCondLst>
                                    <p:cond delay="0"/>
                                  </p:stCondLst>
                                  <p:childTnLst>
                                    <p:anim calcmode="lin" valueType="num">
                                      <p:cBhvr additive="base">
                                        <p:cTn id="83" dur="500"/>
                                        <p:tgtEl>
                                          <p:spTgt spid="34"/>
                                        </p:tgtEl>
                                        <p:attrNameLst>
                                          <p:attrName>ppt_x</p:attrName>
                                        </p:attrNameLst>
                                      </p:cBhvr>
                                      <p:tavLst>
                                        <p:tav tm="0">
                                          <p:val>
                                            <p:strVal val="ppt_x"/>
                                          </p:val>
                                        </p:tav>
                                        <p:tav tm="100000">
                                          <p:val>
                                            <p:strVal val="ppt_x"/>
                                          </p:val>
                                        </p:tav>
                                      </p:tavLst>
                                    </p:anim>
                                    <p:anim calcmode="lin" valueType="num">
                                      <p:cBhvr additive="base">
                                        <p:cTn id="84" dur="500"/>
                                        <p:tgtEl>
                                          <p:spTgt spid="34"/>
                                        </p:tgtEl>
                                        <p:attrNameLst>
                                          <p:attrName>ppt_y</p:attrName>
                                        </p:attrNameLst>
                                      </p:cBhvr>
                                      <p:tavLst>
                                        <p:tav tm="0">
                                          <p:val>
                                            <p:strVal val="ppt_y"/>
                                          </p:val>
                                        </p:tav>
                                        <p:tav tm="100000">
                                          <p:val>
                                            <p:strVal val="1+ppt_h/2"/>
                                          </p:val>
                                        </p:tav>
                                      </p:tavLst>
                                    </p:anim>
                                    <p:set>
                                      <p:cBhvr>
                                        <p:cTn id="85" dur="1" fill="hold">
                                          <p:stCondLst>
                                            <p:cond delay="499"/>
                                          </p:stCondLst>
                                        </p:cTn>
                                        <p:tgtEl>
                                          <p:spTgt spid="34"/>
                                        </p:tgtEl>
                                        <p:attrNameLst>
                                          <p:attrName>style.visibility</p:attrName>
                                        </p:attrNameLst>
                                      </p:cBhvr>
                                      <p:to>
                                        <p:strVal val="hidden"/>
                                      </p:to>
                                    </p:set>
                                  </p:childTnLst>
                                </p:cTn>
                              </p:par>
                              <p:par>
                                <p:cTn id="86" presetID="22" presetClass="exit" presetSubtype="4" fill="hold" nodeType="withEffect">
                                  <p:stCondLst>
                                    <p:cond delay="0"/>
                                  </p:stCondLst>
                                  <p:childTnLst>
                                    <p:animEffect transition="out" filter="wipe(down)">
                                      <p:cBhvr>
                                        <p:cTn id="87" dur="500"/>
                                        <p:tgtEl>
                                          <p:spTgt spid="4"/>
                                        </p:tgtEl>
                                      </p:cBhvr>
                                    </p:animEffect>
                                    <p:set>
                                      <p:cBhvr>
                                        <p:cTn id="88" dur="1" fill="hold">
                                          <p:stCondLst>
                                            <p:cond delay="499"/>
                                          </p:stCondLst>
                                        </p:cTn>
                                        <p:tgtEl>
                                          <p:spTgt spid="4"/>
                                        </p:tgtEl>
                                        <p:attrNameLst>
                                          <p:attrName>style.visibility</p:attrName>
                                        </p:attrNameLst>
                                      </p:cBhvr>
                                      <p:to>
                                        <p:strVal val="hidden"/>
                                      </p:to>
                                    </p:set>
                                  </p:childTnLst>
                                </p:cTn>
                              </p:par>
                              <p:par>
                                <p:cTn id="89" presetID="22" presetClass="exit" presetSubtype="4" fill="hold" nodeType="withEffect">
                                  <p:stCondLst>
                                    <p:cond delay="0"/>
                                  </p:stCondLst>
                                  <p:childTnLst>
                                    <p:animEffect transition="out" filter="wipe(down)">
                                      <p:cBhvr>
                                        <p:cTn id="90" dur="500"/>
                                        <p:tgtEl>
                                          <p:spTgt spid="16"/>
                                        </p:tgtEl>
                                      </p:cBhvr>
                                    </p:animEffect>
                                    <p:set>
                                      <p:cBhvr>
                                        <p:cTn id="91"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34" grpId="0"/>
      <p:bldP spid="35" grpId="0" animBg="1"/>
      <p:bldP spid="35" grpId="1" animBg="1"/>
      <p:bldP spid="36" grpId="0" animBg="1"/>
      <p:bldP spid="36" grpId="1" animBg="1"/>
      <p:bldP spid="37" grpId="0" animBg="1"/>
      <p:bldP spid="37" grpId="1"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5F8AC5-B86D-4F1C-81D2-7ABD9E4E83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4589"/>
            <a:ext cx="12192000" cy="1031001"/>
          </a:xfrm>
          <a:prstGeom prst="rect">
            <a:avLst/>
          </a:prstGeom>
        </p:spPr>
      </p:pic>
      <p:sp>
        <p:nvSpPr>
          <p:cNvPr id="20" name="Slide Number Placeholder 61">
            <a:extLst>
              <a:ext uri="{FF2B5EF4-FFF2-40B4-BE49-F238E27FC236}">
                <a16:creationId xmlns:a16="http://schemas.microsoft.com/office/drawing/2014/main" id="{7F68478C-F85D-4577-9901-90502C8EC06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21" name="TextBox 20">
            <a:extLst>
              <a:ext uri="{FF2B5EF4-FFF2-40B4-BE49-F238E27FC236}">
                <a16:creationId xmlns:a16="http://schemas.microsoft.com/office/drawing/2014/main" id="{CDD2EFBB-DF30-4990-8409-3420D502220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3" name="TextBox 12">
            <a:extLst>
              <a:ext uri="{FF2B5EF4-FFF2-40B4-BE49-F238E27FC236}">
                <a16:creationId xmlns:a16="http://schemas.microsoft.com/office/drawing/2014/main" id="{501E3C4B-E1E0-4C8B-9CFB-1FC0FDDB6F6F}"/>
              </a:ext>
            </a:extLst>
          </p:cNvPr>
          <p:cNvSpPr txBox="1"/>
          <p:nvPr/>
        </p:nvSpPr>
        <p:spPr>
          <a:xfrm>
            <a:off x="5295451" y="5877"/>
            <a:ext cx="3200402" cy="400110"/>
          </a:xfrm>
          <a:prstGeom prst="rect">
            <a:avLst/>
          </a:prstGeom>
          <a:noFill/>
        </p:spPr>
        <p:txBody>
          <a:bodyPr wrap="square" rtlCol="0">
            <a:spAutoFit/>
          </a:bodyPr>
          <a:lstStyle/>
          <a:p>
            <a:r>
              <a:rPr lang="en-CA" sz="2000" dirty="0"/>
              <a:t>Insert a chart and animate it</a:t>
            </a:r>
          </a:p>
        </p:txBody>
      </p:sp>
      <p:sp>
        <p:nvSpPr>
          <p:cNvPr id="10" name="TextBox 9">
            <a:extLst>
              <a:ext uri="{FF2B5EF4-FFF2-40B4-BE49-F238E27FC236}">
                <a16:creationId xmlns:a16="http://schemas.microsoft.com/office/drawing/2014/main" id="{3F791933-5936-46C6-AF94-6A2259689D2C}"/>
              </a:ext>
            </a:extLst>
          </p:cNvPr>
          <p:cNvSpPr txBox="1"/>
          <p:nvPr/>
        </p:nvSpPr>
        <p:spPr>
          <a:xfrm>
            <a:off x="3021950" y="1404403"/>
            <a:ext cx="5910289" cy="707886"/>
          </a:xfrm>
          <a:prstGeom prst="rect">
            <a:avLst/>
          </a:prstGeom>
          <a:solidFill>
            <a:schemeClr val="bg1"/>
          </a:solidFill>
          <a:ln w="12700">
            <a:solidFill>
              <a:schemeClr val="accent2">
                <a:lumMod val="60000"/>
                <a:lumOff val="40000"/>
              </a:schemeClr>
            </a:solidFill>
          </a:ln>
        </p:spPr>
        <p:txBody>
          <a:bodyPr wrap="square" rtlCol="0">
            <a:spAutoFit/>
          </a:bodyPr>
          <a:lstStyle/>
          <a:p>
            <a:pPr algn="ctr"/>
            <a:r>
              <a:rPr lang="en-CA" sz="2000" dirty="0"/>
              <a:t>The chart is an active object rather than just an image. This is also called OLE, </a:t>
            </a:r>
            <a:r>
              <a:rPr lang="en-CA" sz="2000" b="1" dirty="0"/>
              <a:t>O</a:t>
            </a:r>
            <a:r>
              <a:rPr lang="en-CA" sz="2000" dirty="0"/>
              <a:t>bject </a:t>
            </a:r>
            <a:r>
              <a:rPr lang="en-CA" sz="2000" b="1" dirty="0"/>
              <a:t>L</a:t>
            </a:r>
            <a:r>
              <a:rPr lang="en-CA" sz="2000" dirty="0"/>
              <a:t>inking and </a:t>
            </a:r>
            <a:r>
              <a:rPr lang="en-CA" sz="2000" b="1" dirty="0"/>
              <a:t>E</a:t>
            </a:r>
            <a:r>
              <a:rPr lang="en-CA" sz="2000" dirty="0"/>
              <a:t>mbedding. </a:t>
            </a:r>
          </a:p>
        </p:txBody>
      </p:sp>
      <p:graphicFrame>
        <p:nvGraphicFramePr>
          <p:cNvPr id="17" name="Chart 16">
            <a:extLst>
              <a:ext uri="{FF2B5EF4-FFF2-40B4-BE49-F238E27FC236}">
                <a16:creationId xmlns:a16="http://schemas.microsoft.com/office/drawing/2014/main" id="{08BA6C47-E228-4B6F-B086-976C7AE80929}"/>
              </a:ext>
            </a:extLst>
          </p:cNvPr>
          <p:cNvGraphicFramePr>
            <a:graphicFrameLocks/>
          </p:cNvGraphicFramePr>
          <p:nvPr>
            <p:extLst>
              <p:ext uri="{D42A27DB-BD31-4B8C-83A1-F6EECF244321}">
                <p14:modId xmlns:p14="http://schemas.microsoft.com/office/powerpoint/2010/main" val="1280143715"/>
              </p:ext>
            </p:extLst>
          </p:nvPr>
        </p:nvGraphicFramePr>
        <p:xfrm>
          <a:off x="2517139" y="2282243"/>
          <a:ext cx="6919913" cy="3924300"/>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a:extLst>
              <a:ext uri="{FF2B5EF4-FFF2-40B4-BE49-F238E27FC236}">
                <a16:creationId xmlns:a16="http://schemas.microsoft.com/office/drawing/2014/main" id="{53FBDC57-87F5-4E21-BBD2-F855A4F5C717}"/>
              </a:ext>
            </a:extLst>
          </p:cNvPr>
          <p:cNvSpPr txBox="1"/>
          <p:nvPr/>
        </p:nvSpPr>
        <p:spPr>
          <a:xfrm>
            <a:off x="2517140" y="6301969"/>
            <a:ext cx="6919912" cy="400110"/>
          </a:xfrm>
          <a:prstGeom prst="rect">
            <a:avLst/>
          </a:prstGeom>
          <a:solidFill>
            <a:schemeClr val="bg1"/>
          </a:solidFill>
          <a:ln w="12700">
            <a:solidFill>
              <a:schemeClr val="accent2">
                <a:lumMod val="60000"/>
                <a:lumOff val="40000"/>
              </a:schemeClr>
            </a:solidFill>
          </a:ln>
        </p:spPr>
        <p:txBody>
          <a:bodyPr wrap="square" rtlCol="0">
            <a:spAutoFit/>
          </a:bodyPr>
          <a:lstStyle/>
          <a:p>
            <a:pPr algn="ctr"/>
            <a:r>
              <a:rPr lang="en-CA" sz="2000" dirty="0"/>
              <a:t>In addition, the figure 8 motion path was applied to this chart.</a:t>
            </a:r>
          </a:p>
        </p:txBody>
      </p:sp>
      <p:sp>
        <p:nvSpPr>
          <p:cNvPr id="23" name="TextBox 22">
            <a:extLst>
              <a:ext uri="{FF2B5EF4-FFF2-40B4-BE49-F238E27FC236}">
                <a16:creationId xmlns:a16="http://schemas.microsoft.com/office/drawing/2014/main" id="{70C712CB-3204-4E8E-B39B-60504D74F3BD}"/>
              </a:ext>
            </a:extLst>
          </p:cNvPr>
          <p:cNvSpPr txBox="1"/>
          <p:nvPr/>
        </p:nvSpPr>
        <p:spPr>
          <a:xfrm>
            <a:off x="9608360" y="2728989"/>
            <a:ext cx="2367509" cy="2554545"/>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The figure eight motion applied to this chart is added by clicking on</a:t>
            </a:r>
          </a:p>
          <a:p>
            <a:r>
              <a:rPr lang="en-CA" sz="2000" b="1" dirty="0"/>
              <a:t>Add Animation</a:t>
            </a:r>
            <a:r>
              <a:rPr lang="en-CA" sz="2000" dirty="0"/>
              <a:t>, then select the figure-eight motion path.</a:t>
            </a:r>
          </a:p>
        </p:txBody>
      </p:sp>
      <p:sp>
        <p:nvSpPr>
          <p:cNvPr id="24" name="TextBox 23">
            <a:extLst>
              <a:ext uri="{FF2B5EF4-FFF2-40B4-BE49-F238E27FC236}">
                <a16:creationId xmlns:a16="http://schemas.microsoft.com/office/drawing/2014/main" id="{A9942CBB-FE6B-4D88-B797-0843D621DED9}"/>
              </a:ext>
            </a:extLst>
          </p:cNvPr>
          <p:cNvSpPr txBox="1"/>
          <p:nvPr/>
        </p:nvSpPr>
        <p:spPr>
          <a:xfrm>
            <a:off x="11204" y="5877"/>
            <a:ext cx="3139320" cy="384721"/>
          </a:xfrm>
          <a:prstGeom prst="rect">
            <a:avLst/>
          </a:prstGeom>
          <a:noFill/>
          <a:ln w="12700">
            <a:noFill/>
          </a:ln>
        </p:spPr>
        <p:txBody>
          <a:bodyPr wrap="square">
            <a:spAutoFit/>
          </a:bodyPr>
          <a:lstStyle/>
          <a:p>
            <a:r>
              <a:rPr lang="en-CA" sz="1900" u="sng" dirty="0"/>
              <a:t>Insert and Animate Content</a:t>
            </a:r>
          </a:p>
        </p:txBody>
      </p:sp>
    </p:spTree>
    <p:extLst>
      <p:ext uri="{BB962C8B-B14F-4D97-AF65-F5344CB8AC3E}">
        <p14:creationId xmlns:p14="http://schemas.microsoft.com/office/powerpoint/2010/main" val="756090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ppt_x</p:attrName>
                                        </p:attrNameLst>
                                      </p:cBhvr>
                                      <p:tavLst>
                                        <p:tav tm="0">
                                          <p:val>
                                            <p:strVal val="#ppt_x-#ppt_w/2"/>
                                          </p:val>
                                        </p:tav>
                                        <p:tav tm="100000">
                                          <p:val>
                                            <p:strVal val="#ppt_x"/>
                                          </p:val>
                                        </p:tav>
                                      </p:tavLst>
                                    </p:anim>
                                    <p:anim calcmode="lin" valueType="num">
                                      <p:cBhvr>
                                        <p:cTn id="8" dur="500" fill="hold"/>
                                        <p:tgtEl>
                                          <p:spTgt spid="10"/>
                                        </p:tgtEl>
                                        <p:attrNameLst>
                                          <p:attrName>ppt_y</p:attrName>
                                        </p:attrNameLst>
                                      </p:cBhvr>
                                      <p:tavLst>
                                        <p:tav tm="0">
                                          <p:val>
                                            <p:strVal val="#ppt_y"/>
                                          </p:val>
                                        </p:tav>
                                        <p:tav tm="100000">
                                          <p:val>
                                            <p:strVal val="#ppt_y"/>
                                          </p:val>
                                        </p:tav>
                                      </p:tavLst>
                                    </p:anim>
                                    <p:anim calcmode="lin" valueType="num">
                                      <p:cBhvr>
                                        <p:cTn id="9" dur="500" fill="hold"/>
                                        <p:tgtEl>
                                          <p:spTgt spid="10"/>
                                        </p:tgtEl>
                                        <p:attrNameLst>
                                          <p:attrName>ppt_w</p:attrName>
                                        </p:attrNameLst>
                                      </p:cBhvr>
                                      <p:tavLst>
                                        <p:tav tm="0">
                                          <p:val>
                                            <p:fltVal val="0"/>
                                          </p:val>
                                        </p:tav>
                                        <p:tav tm="100000">
                                          <p:val>
                                            <p:strVal val="#ppt_w"/>
                                          </p:val>
                                        </p:tav>
                                      </p:tavLst>
                                    </p:anim>
                                    <p:anim calcmode="lin" valueType="num">
                                      <p:cBhvr>
                                        <p:cTn id="10"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1"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6" presetClass="path" presetSubtype="0" accel="50000" decel="50000" fill="hold" grpId="0" nodeType="afterEffect">
                                  <p:stCondLst>
                                    <p:cond delay="0"/>
                                  </p:stCondLst>
                                  <p:childTnLst>
                                    <p:animMotion origin="layout" path="M -0.11562 -0.02847 C -0.11562 0.02153 -0.0888 0.06227 -0.05559 0.06227 C -0.01666 0.06227 -0.00247 0.01713 0.00352 -0.01018 L 0.00951 -0.04676 C 0.01563 -0.07407 0.0306 -0.11898 0.07474 -0.11898 C 0.10287 -0.11898 0.13516 -0.07847 0.13516 -0.02847 C 0.13516 0.02153 0.10287 0.06227 0.07474 0.06227 C 0.0306 0.06227 0.01563 0.01713 0.00951 -0.01018 L 0.00352 -0.04676 C -0.00247 -0.07407 -0.01666 -0.11898 -0.05559 -0.11898 C -0.0888 -0.11898 -0.11562 -0.07847 -0.11562 -0.02847 Z " pathEditMode="relative" rAng="0" ptsTypes="AAAAAAAAAAA">
                                      <p:cBhvr>
                                        <p:cTn id="25" dur="2000" fill="hold"/>
                                        <p:tgtEl>
                                          <p:spTgt spid="17"/>
                                        </p:tgtEl>
                                        <p:attrNameLst>
                                          <p:attrName>ppt_x</p:attrName>
                                          <p:attrName>ppt_y</p:attrName>
                                        </p:attrNameLst>
                                      </p:cBhvr>
                                      <p:rCtr x="12539" y="0"/>
                                    </p:animMotion>
                                  </p:childTnLst>
                                </p:cTn>
                              </p:par>
                            </p:childTnLst>
                          </p:cTn>
                        </p:par>
                        <p:par>
                          <p:cTn id="26" fill="hold">
                            <p:stCondLst>
                              <p:cond delay="2500"/>
                            </p:stCondLst>
                            <p:childTnLst>
                              <p:par>
                                <p:cTn id="27" presetID="2" presetClass="entr" presetSubtype="6"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additive="base">
                                        <p:cTn id="29" dur="500" fill="hold"/>
                                        <p:tgtEl>
                                          <p:spTgt spid="23"/>
                                        </p:tgtEl>
                                        <p:attrNameLst>
                                          <p:attrName>ppt_x</p:attrName>
                                        </p:attrNameLst>
                                      </p:cBhvr>
                                      <p:tavLst>
                                        <p:tav tm="0">
                                          <p:val>
                                            <p:strVal val="1+#ppt_w/2"/>
                                          </p:val>
                                        </p:tav>
                                        <p:tav tm="100000">
                                          <p:val>
                                            <p:strVal val="#ppt_x"/>
                                          </p:val>
                                        </p:tav>
                                      </p:tavLst>
                                    </p:anim>
                                    <p:anim calcmode="lin" valueType="num">
                                      <p:cBhvr additive="base">
                                        <p:cTn id="3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Graphic spid="17" grpId="0">
        <p:bldAsOne/>
      </p:bldGraphic>
      <p:bldGraphic spid="17" grpId="1">
        <p:bldAsOne/>
      </p:bldGraphic>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1ECEAE25-E085-41B4-BCAD-3A8DF886CAB5}"/>
              </a:ext>
            </a:extLst>
          </p:cNvPr>
          <p:cNvPicPr>
            <a:picLocks noChangeAspect="1"/>
          </p:cNvPicPr>
          <p:nvPr/>
        </p:nvPicPr>
        <p:blipFill>
          <a:blip r:embed="rId2"/>
          <a:stretch>
            <a:fillRect/>
          </a:stretch>
        </p:blipFill>
        <p:spPr>
          <a:xfrm>
            <a:off x="0" y="405987"/>
            <a:ext cx="5068007" cy="1209844"/>
          </a:xfrm>
          <a:prstGeom prst="rect">
            <a:avLst/>
          </a:prstGeom>
        </p:spPr>
      </p:pic>
      <p:sp>
        <p:nvSpPr>
          <p:cNvPr id="14" name="TextBox 13">
            <a:extLst>
              <a:ext uri="{FF2B5EF4-FFF2-40B4-BE49-F238E27FC236}">
                <a16:creationId xmlns:a16="http://schemas.microsoft.com/office/drawing/2014/main" id="{2AB1C2CE-F19B-43DA-9B54-0FE0371F6DB1}"/>
              </a:ext>
            </a:extLst>
          </p:cNvPr>
          <p:cNvSpPr txBox="1"/>
          <p:nvPr/>
        </p:nvSpPr>
        <p:spPr>
          <a:xfrm>
            <a:off x="62459" y="4797198"/>
            <a:ext cx="12035755" cy="163121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Add Animation</a:t>
            </a:r>
            <a:r>
              <a:rPr lang="en-CA" sz="2000" dirty="0"/>
              <a:t> – Click this button to apply an animation to the selected object.</a:t>
            </a:r>
          </a:p>
          <a:p>
            <a:r>
              <a:rPr lang="en-CA" sz="2000" b="1" dirty="0"/>
              <a:t>Animation Pane</a:t>
            </a:r>
            <a:r>
              <a:rPr lang="en-CA" sz="2000" dirty="0"/>
              <a:t> – Displays the animation pane.  It can be moved to another monitor, same as the format pane.</a:t>
            </a:r>
          </a:p>
          <a:p>
            <a:r>
              <a:rPr lang="en-CA" sz="2000" b="1" dirty="0"/>
              <a:t>Trigger</a:t>
            </a:r>
            <a:r>
              <a:rPr lang="en-CA" sz="2000" dirty="0"/>
              <a:t> – </a:t>
            </a:r>
            <a:r>
              <a:rPr lang="en-CA" sz="2000" i="1" dirty="0"/>
              <a:t>On Click Of… </a:t>
            </a:r>
            <a:r>
              <a:rPr lang="en-CA" sz="2000" dirty="0"/>
              <a:t>Choose an object to click on to run the animation you are adding to the object.</a:t>
            </a:r>
          </a:p>
          <a:p>
            <a:r>
              <a:rPr lang="en-CA" sz="2000" dirty="0"/>
              <a:t>                 This allows you to click on any object to run that animation.</a:t>
            </a:r>
          </a:p>
          <a:p>
            <a:r>
              <a:rPr lang="en-CA" sz="2000" b="1" dirty="0"/>
              <a:t>Animation Painter</a:t>
            </a:r>
            <a:r>
              <a:rPr lang="en-CA" sz="2000" dirty="0"/>
              <a:t> – Same as a format painter, except it duplicates animations.</a:t>
            </a:r>
            <a:endParaRPr lang="en-CA" sz="2000" b="1" dirty="0"/>
          </a:p>
        </p:txBody>
      </p:sp>
      <p:cxnSp>
        <p:nvCxnSpPr>
          <p:cNvPr id="15" name="Straight Arrow Connector 14">
            <a:extLst>
              <a:ext uri="{FF2B5EF4-FFF2-40B4-BE49-F238E27FC236}">
                <a16:creationId xmlns:a16="http://schemas.microsoft.com/office/drawing/2014/main" id="{8541C359-8A76-470C-9C44-F4F989BD99BB}"/>
              </a:ext>
            </a:extLst>
          </p:cNvPr>
          <p:cNvCxnSpPr>
            <a:cxnSpLocks/>
          </p:cNvCxnSpPr>
          <p:nvPr/>
        </p:nvCxnSpPr>
        <p:spPr>
          <a:xfrm flipV="1">
            <a:off x="256336" y="1613061"/>
            <a:ext cx="0" cy="31750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DF7DD48F-736E-4C9E-8896-3C27379E54FF}"/>
              </a:ext>
            </a:extLst>
          </p:cNvPr>
          <p:cNvSpPr/>
          <p:nvPr/>
        </p:nvSpPr>
        <p:spPr>
          <a:xfrm>
            <a:off x="14092" y="698269"/>
            <a:ext cx="2005901" cy="91756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AA266E98-48A9-4613-BD96-85FED9FC3A67}"/>
              </a:ext>
            </a:extLst>
          </p:cNvPr>
          <p:cNvSpPr/>
          <p:nvPr/>
        </p:nvSpPr>
        <p:spPr>
          <a:xfrm>
            <a:off x="2034084" y="698269"/>
            <a:ext cx="1532075" cy="91756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06D9B41B-7EE8-4A86-A988-0BCD47DFE396}"/>
              </a:ext>
            </a:extLst>
          </p:cNvPr>
          <p:cNvSpPr txBox="1"/>
          <p:nvPr/>
        </p:nvSpPr>
        <p:spPr>
          <a:xfrm>
            <a:off x="676221" y="2104729"/>
            <a:ext cx="6456100" cy="2246769"/>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Timing</a:t>
            </a:r>
          </a:p>
          <a:p>
            <a:r>
              <a:rPr lang="en-CA" sz="2000" b="1" dirty="0"/>
              <a:t>    </a:t>
            </a:r>
            <a:r>
              <a:rPr lang="en-CA" sz="2000" dirty="0"/>
              <a:t> Start the object’s animation:</a:t>
            </a:r>
          </a:p>
          <a:p>
            <a:r>
              <a:rPr lang="en-CA" sz="2000" dirty="0"/>
              <a:t>     1. on left mouse button click</a:t>
            </a:r>
          </a:p>
          <a:p>
            <a:r>
              <a:rPr lang="en-CA" sz="2000" dirty="0"/>
              <a:t>     2. at the same time as previous animation (with previous)</a:t>
            </a:r>
          </a:p>
          <a:p>
            <a:r>
              <a:rPr lang="en-CA" sz="2000" dirty="0"/>
              <a:t>     3. after previous animation runs (after previous)</a:t>
            </a:r>
          </a:p>
          <a:p>
            <a:r>
              <a:rPr lang="en-CA" sz="2000" dirty="0"/>
              <a:t>     Duration – How long, in seconds, is the animation to run.</a:t>
            </a:r>
          </a:p>
          <a:p>
            <a:r>
              <a:rPr lang="en-CA" sz="2000" dirty="0"/>
              <a:t>     Delay – How long to wait before running the animation.</a:t>
            </a:r>
          </a:p>
        </p:txBody>
      </p:sp>
      <p:cxnSp>
        <p:nvCxnSpPr>
          <p:cNvPr id="19" name="Straight Arrow Connector 18">
            <a:extLst>
              <a:ext uri="{FF2B5EF4-FFF2-40B4-BE49-F238E27FC236}">
                <a16:creationId xmlns:a16="http://schemas.microsoft.com/office/drawing/2014/main" id="{EA9F40BD-5EBC-4D98-B8CB-2C685E21763C}"/>
              </a:ext>
            </a:extLst>
          </p:cNvPr>
          <p:cNvCxnSpPr>
            <a:cxnSpLocks/>
          </p:cNvCxnSpPr>
          <p:nvPr/>
        </p:nvCxnSpPr>
        <p:spPr>
          <a:xfrm flipV="1">
            <a:off x="2784764" y="1613064"/>
            <a:ext cx="0" cy="4916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830764-C932-4005-8C34-398E290AE838}"/>
              </a:ext>
            </a:extLst>
          </p:cNvPr>
          <p:cNvSpPr/>
          <p:nvPr/>
        </p:nvSpPr>
        <p:spPr>
          <a:xfrm>
            <a:off x="3583018" y="695498"/>
            <a:ext cx="1072109" cy="91756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8CFB20DC-E590-43E6-AB25-F60E43AC9976}"/>
              </a:ext>
            </a:extLst>
          </p:cNvPr>
          <p:cNvSpPr txBox="1"/>
          <p:nvPr/>
        </p:nvSpPr>
        <p:spPr>
          <a:xfrm>
            <a:off x="5523922" y="646447"/>
            <a:ext cx="5243606"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Reorder Animation</a:t>
            </a:r>
          </a:p>
          <a:p>
            <a:r>
              <a:rPr lang="en-CA" sz="2000" b="1" dirty="0"/>
              <a:t>    </a:t>
            </a:r>
            <a:r>
              <a:rPr lang="en-CA" sz="2000" dirty="0"/>
              <a:t> Choose to move the animation before or after</a:t>
            </a:r>
            <a:br>
              <a:rPr lang="en-CA" sz="2000" dirty="0"/>
            </a:br>
            <a:r>
              <a:rPr lang="en-CA" sz="2000" dirty="0"/>
              <a:t>     its’ current location</a:t>
            </a:r>
          </a:p>
        </p:txBody>
      </p:sp>
      <p:cxnSp>
        <p:nvCxnSpPr>
          <p:cNvPr id="26" name="Straight Arrow Connector 25">
            <a:extLst>
              <a:ext uri="{FF2B5EF4-FFF2-40B4-BE49-F238E27FC236}">
                <a16:creationId xmlns:a16="http://schemas.microsoft.com/office/drawing/2014/main" id="{DA89511A-BB87-4FDA-8858-00DAE60C4384}"/>
              </a:ext>
            </a:extLst>
          </p:cNvPr>
          <p:cNvCxnSpPr>
            <a:cxnSpLocks/>
            <a:stCxn id="22" idx="1"/>
          </p:cNvCxnSpPr>
          <p:nvPr/>
        </p:nvCxnSpPr>
        <p:spPr>
          <a:xfrm flipH="1">
            <a:off x="4655128" y="1154279"/>
            <a:ext cx="868794"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727B3C7-A0C9-44D3-8789-ED5A9651478F}"/>
              </a:ext>
            </a:extLst>
          </p:cNvPr>
          <p:cNvSpPr txBox="1"/>
          <p:nvPr/>
        </p:nvSpPr>
        <p:spPr>
          <a:xfrm>
            <a:off x="11204" y="5877"/>
            <a:ext cx="3139320" cy="384721"/>
          </a:xfrm>
          <a:prstGeom prst="rect">
            <a:avLst/>
          </a:prstGeom>
          <a:noFill/>
          <a:ln w="12700">
            <a:noFill/>
          </a:ln>
        </p:spPr>
        <p:txBody>
          <a:bodyPr wrap="square">
            <a:spAutoFit/>
          </a:bodyPr>
          <a:lstStyle/>
          <a:p>
            <a:r>
              <a:rPr lang="en-CA" sz="1900" u="sng" dirty="0"/>
              <a:t>Insert and Animate Content</a:t>
            </a:r>
          </a:p>
        </p:txBody>
      </p:sp>
    </p:spTree>
    <p:extLst>
      <p:ext uri="{BB962C8B-B14F-4D97-AF65-F5344CB8AC3E}">
        <p14:creationId xmlns:p14="http://schemas.microsoft.com/office/powerpoint/2010/main" val="138738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additive="base">
                                        <p:cTn id="26" dur="500" fill="hold"/>
                                        <p:tgtEl>
                                          <p:spTgt spid="18"/>
                                        </p:tgtEl>
                                        <p:attrNameLst>
                                          <p:attrName>ppt_x</p:attrName>
                                        </p:attrNameLst>
                                      </p:cBhvr>
                                      <p:tavLst>
                                        <p:tav tm="0">
                                          <p:val>
                                            <p:strVal val="#ppt_x"/>
                                          </p:val>
                                        </p:tav>
                                        <p:tav tm="100000">
                                          <p:val>
                                            <p:strVal val="#ppt_x"/>
                                          </p:val>
                                        </p:tav>
                                      </p:tavLst>
                                    </p:anim>
                                    <p:anim calcmode="lin" valueType="num">
                                      <p:cBhvr additive="base">
                                        <p:cTn id="27" dur="500" fill="hold"/>
                                        <p:tgtEl>
                                          <p:spTgt spid="18"/>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22" presetClass="entr" presetSubtype="4"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par>
                          <p:cTn id="32" fill="hold">
                            <p:stCondLst>
                              <p:cond delay="1000"/>
                            </p:stCondLst>
                            <p:childTnLst>
                              <p:par>
                                <p:cTn id="33" presetID="22" presetClass="entr" presetSubtype="4"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down)">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1+#ppt_w/2"/>
                                          </p:val>
                                        </p:tav>
                                        <p:tav tm="100000">
                                          <p:val>
                                            <p:strVal val="#ppt_x"/>
                                          </p:val>
                                        </p:tav>
                                      </p:tavLst>
                                    </p:anim>
                                    <p:anim calcmode="lin" valueType="num">
                                      <p:cBhvr additive="base">
                                        <p:cTn id="41" dur="500" fill="hold"/>
                                        <p:tgtEl>
                                          <p:spTgt spid="22"/>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2" fill="hold" nodeType="after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right)">
                                      <p:cBhvr>
                                        <p:cTn id="45" dur="500"/>
                                        <p:tgtEl>
                                          <p:spTgt spid="26"/>
                                        </p:tgtEl>
                                      </p:cBhvr>
                                    </p:animEffect>
                                  </p:childTnLst>
                                </p:cTn>
                              </p:par>
                            </p:childTnLst>
                          </p:cTn>
                        </p:par>
                        <p:par>
                          <p:cTn id="46" fill="hold">
                            <p:stCondLst>
                              <p:cond delay="1000"/>
                            </p:stCondLst>
                            <p:childTnLst>
                              <p:par>
                                <p:cTn id="47" presetID="22" presetClass="entr" presetSubtype="2"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right)">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20"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ACA2EA64-8229-4348-AD4C-F96E23047C9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3" name="TextBox 2">
            <a:extLst>
              <a:ext uri="{FF2B5EF4-FFF2-40B4-BE49-F238E27FC236}">
                <a16:creationId xmlns:a16="http://schemas.microsoft.com/office/drawing/2014/main" id="{D21B57EB-C1E7-4485-B547-F6D8517449D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B9B31EBF-10CA-4EFF-81D5-92169FE63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560"/>
            <a:ext cx="12192000" cy="1031001"/>
          </a:xfrm>
          <a:prstGeom prst="rect">
            <a:avLst/>
          </a:prstGeom>
        </p:spPr>
      </p:pic>
      <p:sp>
        <p:nvSpPr>
          <p:cNvPr id="5" name="TextBox 4">
            <a:extLst>
              <a:ext uri="{FF2B5EF4-FFF2-40B4-BE49-F238E27FC236}">
                <a16:creationId xmlns:a16="http://schemas.microsoft.com/office/drawing/2014/main" id="{E8F905DF-480D-4545-9443-4212D572A42E}"/>
              </a:ext>
            </a:extLst>
          </p:cNvPr>
          <p:cNvSpPr txBox="1"/>
          <p:nvPr/>
        </p:nvSpPr>
        <p:spPr>
          <a:xfrm>
            <a:off x="11204" y="5877"/>
            <a:ext cx="1792658" cy="400110"/>
          </a:xfrm>
          <a:prstGeom prst="rect">
            <a:avLst/>
          </a:prstGeom>
          <a:noFill/>
          <a:ln w="12700">
            <a:noFill/>
          </a:ln>
        </p:spPr>
        <p:txBody>
          <a:bodyPr wrap="square">
            <a:spAutoFit/>
          </a:bodyPr>
          <a:lstStyle/>
          <a:p>
            <a:r>
              <a:rPr lang="en-CA" sz="2000" u="sng" dirty="0"/>
              <a:t>Designs Ribbon</a:t>
            </a:r>
          </a:p>
        </p:txBody>
      </p:sp>
      <p:sp>
        <p:nvSpPr>
          <p:cNvPr id="6" name="TextBox 5">
            <a:extLst>
              <a:ext uri="{FF2B5EF4-FFF2-40B4-BE49-F238E27FC236}">
                <a16:creationId xmlns:a16="http://schemas.microsoft.com/office/drawing/2014/main" id="{98BC284E-8AF3-4B40-BF18-E1AE1B734CEC}"/>
              </a:ext>
            </a:extLst>
          </p:cNvPr>
          <p:cNvSpPr txBox="1"/>
          <p:nvPr/>
        </p:nvSpPr>
        <p:spPr>
          <a:xfrm>
            <a:off x="243783" y="5994334"/>
            <a:ext cx="1759415"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Designs Menu</a:t>
            </a:r>
          </a:p>
        </p:txBody>
      </p:sp>
      <p:cxnSp>
        <p:nvCxnSpPr>
          <p:cNvPr id="7" name="Straight Arrow Connector 6">
            <a:extLst>
              <a:ext uri="{FF2B5EF4-FFF2-40B4-BE49-F238E27FC236}">
                <a16:creationId xmlns:a16="http://schemas.microsoft.com/office/drawing/2014/main" id="{BAFB2B7C-395F-457A-B8A1-DEB56908439C}"/>
              </a:ext>
            </a:extLst>
          </p:cNvPr>
          <p:cNvCxnSpPr>
            <a:cxnSpLocks/>
          </p:cNvCxnSpPr>
          <p:nvPr/>
        </p:nvCxnSpPr>
        <p:spPr>
          <a:xfrm flipH="1" flipV="1">
            <a:off x="221559" y="1500561"/>
            <a:ext cx="22224" cy="44937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D2BA77A-8E21-4388-ABFF-45307F1679D6}"/>
              </a:ext>
            </a:extLst>
          </p:cNvPr>
          <p:cNvSpPr/>
          <p:nvPr/>
        </p:nvSpPr>
        <p:spPr>
          <a:xfrm>
            <a:off x="19515" y="739832"/>
            <a:ext cx="7121117"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3" name="Picture 12">
            <a:extLst>
              <a:ext uri="{FF2B5EF4-FFF2-40B4-BE49-F238E27FC236}">
                <a16:creationId xmlns:a16="http://schemas.microsoft.com/office/drawing/2014/main" id="{BA4B1631-57A6-4A64-9F34-9FEC64860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0420" y="2720171"/>
            <a:ext cx="9933068" cy="3006159"/>
          </a:xfrm>
          <a:prstGeom prst="rect">
            <a:avLst/>
          </a:prstGeom>
        </p:spPr>
      </p:pic>
      <p:grpSp>
        <p:nvGrpSpPr>
          <p:cNvPr id="21" name="Group 20">
            <a:extLst>
              <a:ext uri="{FF2B5EF4-FFF2-40B4-BE49-F238E27FC236}">
                <a16:creationId xmlns:a16="http://schemas.microsoft.com/office/drawing/2014/main" id="{8BB84437-B324-4999-ACC8-2EF33E63A60B}"/>
              </a:ext>
            </a:extLst>
          </p:cNvPr>
          <p:cNvGrpSpPr/>
          <p:nvPr/>
        </p:nvGrpSpPr>
        <p:grpSpPr>
          <a:xfrm>
            <a:off x="4666211" y="1213658"/>
            <a:ext cx="2308167" cy="1506513"/>
            <a:chOff x="4671753" y="1213658"/>
            <a:chExt cx="2308167" cy="1506513"/>
          </a:xfrm>
        </p:grpSpPr>
        <p:sp>
          <p:nvSpPr>
            <p:cNvPr id="16" name="TextBox 15">
              <a:extLst>
                <a:ext uri="{FF2B5EF4-FFF2-40B4-BE49-F238E27FC236}">
                  <a16:creationId xmlns:a16="http://schemas.microsoft.com/office/drawing/2014/main" id="{9201176A-14CB-4367-B4AD-8C5270A6B463}"/>
                </a:ext>
              </a:extLst>
            </p:cNvPr>
            <p:cNvSpPr txBox="1"/>
            <p:nvPr/>
          </p:nvSpPr>
          <p:spPr>
            <a:xfrm rot="19577337">
              <a:off x="4946967" y="1774332"/>
              <a:ext cx="1325880" cy="400110"/>
            </a:xfrm>
            <a:prstGeom prst="rect">
              <a:avLst/>
            </a:prstGeom>
            <a:noFill/>
          </p:spPr>
          <p:txBody>
            <a:bodyPr wrap="square">
              <a:spAutoFit/>
            </a:bodyPr>
            <a:lstStyle/>
            <a:p>
              <a:r>
                <a:rPr lang="en-CA" sz="2000" dirty="0"/>
                <a:t>expanded</a:t>
              </a:r>
            </a:p>
          </p:txBody>
        </p:sp>
        <p:cxnSp>
          <p:nvCxnSpPr>
            <p:cNvPr id="17" name="Straight Arrow Connector 16">
              <a:extLst>
                <a:ext uri="{FF2B5EF4-FFF2-40B4-BE49-F238E27FC236}">
                  <a16:creationId xmlns:a16="http://schemas.microsoft.com/office/drawing/2014/main" id="{450A4D54-ACC9-45C7-930C-EE133324FD6C}"/>
                </a:ext>
              </a:extLst>
            </p:cNvPr>
            <p:cNvCxnSpPr>
              <a:cxnSpLocks/>
            </p:cNvCxnSpPr>
            <p:nvPr/>
          </p:nvCxnSpPr>
          <p:spPr>
            <a:xfrm flipH="1">
              <a:off x="4671753" y="1213658"/>
              <a:ext cx="2308167" cy="15065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BDB91196-E976-42DD-8772-0E0CD3BCA290}"/>
              </a:ext>
            </a:extLst>
          </p:cNvPr>
          <p:cNvSpPr/>
          <p:nvPr/>
        </p:nvSpPr>
        <p:spPr>
          <a:xfrm>
            <a:off x="1480420" y="5212079"/>
            <a:ext cx="1237842" cy="19119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AFDA6A06-63D7-4659-BC71-5AABADCB465F}"/>
              </a:ext>
            </a:extLst>
          </p:cNvPr>
          <p:cNvSpPr/>
          <p:nvPr/>
        </p:nvSpPr>
        <p:spPr>
          <a:xfrm>
            <a:off x="1474878" y="5422670"/>
            <a:ext cx="1237842" cy="19119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6" name="Straight Arrow Connector 25">
            <a:extLst>
              <a:ext uri="{FF2B5EF4-FFF2-40B4-BE49-F238E27FC236}">
                <a16:creationId xmlns:a16="http://schemas.microsoft.com/office/drawing/2014/main" id="{5AA96B57-BFFA-4C70-A655-DC6EEEF5F825}"/>
              </a:ext>
            </a:extLst>
          </p:cNvPr>
          <p:cNvCxnSpPr>
            <a:cxnSpLocks/>
            <a:endCxn id="23" idx="3"/>
          </p:cNvCxnSpPr>
          <p:nvPr/>
        </p:nvCxnSpPr>
        <p:spPr>
          <a:xfrm flipH="1" flipV="1">
            <a:off x="2718262" y="5307676"/>
            <a:ext cx="2543695" cy="5142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2315FC2-C155-4C2E-8760-1FF557CB3B8F}"/>
              </a:ext>
            </a:extLst>
          </p:cNvPr>
          <p:cNvCxnSpPr>
            <a:cxnSpLocks/>
          </p:cNvCxnSpPr>
          <p:nvPr/>
        </p:nvCxnSpPr>
        <p:spPr>
          <a:xfrm flipV="1">
            <a:off x="2518588" y="5602252"/>
            <a:ext cx="2771" cy="3920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FF51A0E-ECD0-4221-8785-C2A3C4F51357}"/>
              </a:ext>
            </a:extLst>
          </p:cNvPr>
          <p:cNvSpPr txBox="1"/>
          <p:nvPr/>
        </p:nvSpPr>
        <p:spPr>
          <a:xfrm>
            <a:off x="5261957" y="5821927"/>
            <a:ext cx="6325986" cy="1015663"/>
          </a:xfrm>
          <a:prstGeom prst="rect">
            <a:avLst/>
          </a:prstGeom>
          <a:noFill/>
          <a:ln w="19050">
            <a:solidFill>
              <a:schemeClr val="accent2"/>
            </a:solidFill>
          </a:ln>
        </p:spPr>
        <p:txBody>
          <a:bodyPr wrap="square" rtlCol="0">
            <a:spAutoFit/>
          </a:bodyPr>
          <a:lstStyle/>
          <a:p>
            <a:r>
              <a:rPr lang="en-CA" sz="2000" dirty="0"/>
              <a:t>Opens an </a:t>
            </a:r>
            <a:r>
              <a:rPr lang="en-CA" sz="2000" b="1" dirty="0"/>
              <a:t>Open</a:t>
            </a:r>
            <a:r>
              <a:rPr lang="en-CA" sz="2000" dirty="0"/>
              <a:t> file dialog.  Themes have the .THMX file extension, but you can import themes from another slide and much more.</a:t>
            </a:r>
          </a:p>
        </p:txBody>
      </p:sp>
      <p:sp>
        <p:nvSpPr>
          <p:cNvPr id="35" name="TextBox 34">
            <a:extLst>
              <a:ext uri="{FF2B5EF4-FFF2-40B4-BE49-F238E27FC236}">
                <a16:creationId xmlns:a16="http://schemas.microsoft.com/office/drawing/2014/main" id="{F4788DF6-5DAE-469A-8D79-03A1DF1B34BA}"/>
              </a:ext>
            </a:extLst>
          </p:cNvPr>
          <p:cNvSpPr txBox="1"/>
          <p:nvPr/>
        </p:nvSpPr>
        <p:spPr>
          <a:xfrm>
            <a:off x="2069757" y="5994334"/>
            <a:ext cx="2676810" cy="400110"/>
          </a:xfrm>
          <a:prstGeom prst="rect">
            <a:avLst/>
          </a:prstGeom>
          <a:noFill/>
          <a:ln w="19050">
            <a:solidFill>
              <a:schemeClr val="accent2"/>
            </a:solidFill>
          </a:ln>
        </p:spPr>
        <p:txBody>
          <a:bodyPr wrap="square" rtlCol="0">
            <a:spAutoFit/>
          </a:bodyPr>
          <a:lstStyle/>
          <a:p>
            <a:r>
              <a:rPr lang="en-CA" sz="2000" dirty="0"/>
              <a:t>Save the current theme.</a:t>
            </a:r>
          </a:p>
        </p:txBody>
      </p:sp>
    </p:spTree>
    <p:extLst>
      <p:ext uri="{BB962C8B-B14F-4D97-AF65-F5344CB8AC3E}">
        <p14:creationId xmlns:p14="http://schemas.microsoft.com/office/powerpoint/2010/main" val="279981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up)">
                                      <p:cBhvr>
                                        <p:cTn id="25" dur="500"/>
                                        <p:tgtEl>
                                          <p:spTgt spid="21"/>
                                        </p:tgtEl>
                                      </p:cBhvr>
                                    </p:animEffect>
                                  </p:childTnLst>
                                </p:cTn>
                              </p:par>
                              <p:par>
                                <p:cTn id="26" presetID="16" presetClass="entr" presetSubtype="37"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outVertic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anim calcmode="lin" valueType="num">
                                      <p:cBhvr additive="base">
                                        <p:cTn id="33" dur="500" fill="hold"/>
                                        <p:tgtEl>
                                          <p:spTgt spid="31"/>
                                        </p:tgtEl>
                                        <p:attrNameLst>
                                          <p:attrName>ppt_x</p:attrName>
                                        </p:attrNameLst>
                                      </p:cBhvr>
                                      <p:tavLst>
                                        <p:tav tm="0">
                                          <p:val>
                                            <p:strVal val="1+#ppt_w/2"/>
                                          </p:val>
                                        </p:tav>
                                        <p:tav tm="100000">
                                          <p:val>
                                            <p:strVal val="#ppt_x"/>
                                          </p:val>
                                        </p:tav>
                                      </p:tavLst>
                                    </p:anim>
                                    <p:anim calcmode="lin" valueType="num">
                                      <p:cBhvr additive="base">
                                        <p:cTn id="34" dur="500" fill="hold"/>
                                        <p:tgtEl>
                                          <p:spTgt spid="31"/>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2"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right)">
                                      <p:cBhvr>
                                        <p:cTn id="38" dur="500"/>
                                        <p:tgtEl>
                                          <p:spTgt spid="26"/>
                                        </p:tgtEl>
                                      </p:cBhvr>
                                    </p:animEffect>
                                  </p:childTnLst>
                                </p:cTn>
                              </p:par>
                            </p:childTnLst>
                          </p:cTn>
                        </p:par>
                        <p:par>
                          <p:cTn id="39" fill="hold">
                            <p:stCondLst>
                              <p:cond delay="1000"/>
                            </p:stCondLst>
                            <p:childTnLst>
                              <p:par>
                                <p:cTn id="40" presetID="22" presetClass="entr" presetSubtype="2"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right)">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additive="base">
                                        <p:cTn id="47" dur="500" fill="hold"/>
                                        <p:tgtEl>
                                          <p:spTgt spid="35"/>
                                        </p:tgtEl>
                                        <p:attrNameLst>
                                          <p:attrName>ppt_x</p:attrName>
                                        </p:attrNameLst>
                                      </p:cBhvr>
                                      <p:tavLst>
                                        <p:tav tm="0">
                                          <p:val>
                                            <p:strVal val="#ppt_x"/>
                                          </p:val>
                                        </p:tav>
                                        <p:tav tm="100000">
                                          <p:val>
                                            <p:strVal val="#ppt_x"/>
                                          </p:val>
                                        </p:tav>
                                      </p:tavLst>
                                    </p:anim>
                                    <p:anim calcmode="lin" valueType="num">
                                      <p:cBhvr additive="base">
                                        <p:cTn id="48" dur="500" fill="hold"/>
                                        <p:tgtEl>
                                          <p:spTgt spid="35"/>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22" presetClass="entr" presetSubtype="4" fill="hold" nodeType="after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childTnLst>
                          </p:cTn>
                        </p:par>
                        <p:par>
                          <p:cTn id="53" fill="hold">
                            <p:stCondLst>
                              <p:cond delay="1000"/>
                            </p:stCondLst>
                            <p:childTnLst>
                              <p:par>
                                <p:cTn id="54" presetID="22" presetClass="entr" presetSubtype="4" fill="hold" grpId="0" nodeType="after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down)">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6"/>
                                        </p:tgtEl>
                                        <p:attrNameLst>
                                          <p:attrName>ppt_x</p:attrName>
                                        </p:attrNameLst>
                                      </p:cBhvr>
                                      <p:tavLst>
                                        <p:tav tm="0">
                                          <p:val>
                                            <p:strVal val="ppt_x"/>
                                          </p:val>
                                        </p:tav>
                                        <p:tav tm="100000">
                                          <p:val>
                                            <p:strVal val="ppt_x"/>
                                          </p:val>
                                        </p:tav>
                                      </p:tavLst>
                                    </p:anim>
                                    <p:anim calcmode="lin" valueType="num">
                                      <p:cBhvr additive="base">
                                        <p:cTn id="61" dur="500"/>
                                        <p:tgtEl>
                                          <p:spTgt spid="6"/>
                                        </p:tgtEl>
                                        <p:attrNameLst>
                                          <p:attrName>ppt_y</p:attrName>
                                        </p:attrNameLst>
                                      </p:cBhvr>
                                      <p:tavLst>
                                        <p:tav tm="0">
                                          <p:val>
                                            <p:strVal val="ppt_y"/>
                                          </p:val>
                                        </p:tav>
                                        <p:tav tm="100000">
                                          <p:val>
                                            <p:strVal val="1+ppt_h/2"/>
                                          </p:val>
                                        </p:tav>
                                      </p:tavLst>
                                    </p:anim>
                                    <p:set>
                                      <p:cBhvr>
                                        <p:cTn id="62" dur="1" fill="hold">
                                          <p:stCondLst>
                                            <p:cond delay="499"/>
                                          </p:stCondLst>
                                        </p:cTn>
                                        <p:tgtEl>
                                          <p:spTgt spid="6"/>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7"/>
                                        </p:tgtEl>
                                        <p:attrNameLst>
                                          <p:attrName>ppt_x</p:attrName>
                                        </p:attrNameLst>
                                      </p:cBhvr>
                                      <p:tavLst>
                                        <p:tav tm="0">
                                          <p:val>
                                            <p:strVal val="ppt_x"/>
                                          </p:val>
                                        </p:tav>
                                        <p:tav tm="100000">
                                          <p:val>
                                            <p:strVal val="ppt_x"/>
                                          </p:val>
                                        </p:tav>
                                      </p:tavLst>
                                    </p:anim>
                                    <p:anim calcmode="lin" valueType="num">
                                      <p:cBhvr additive="base">
                                        <p:cTn id="65" dur="500"/>
                                        <p:tgtEl>
                                          <p:spTgt spid="7"/>
                                        </p:tgtEl>
                                        <p:attrNameLst>
                                          <p:attrName>ppt_y</p:attrName>
                                        </p:attrNameLst>
                                      </p:cBhvr>
                                      <p:tavLst>
                                        <p:tav tm="0">
                                          <p:val>
                                            <p:strVal val="ppt_y"/>
                                          </p:val>
                                        </p:tav>
                                        <p:tav tm="100000">
                                          <p:val>
                                            <p:strVal val="1+ppt_h/2"/>
                                          </p:val>
                                        </p:tav>
                                      </p:tavLst>
                                    </p:anim>
                                    <p:set>
                                      <p:cBhvr>
                                        <p:cTn id="66" dur="1" fill="hold">
                                          <p:stCondLst>
                                            <p:cond delay="499"/>
                                          </p:stCondLst>
                                        </p:cTn>
                                        <p:tgtEl>
                                          <p:spTgt spid="7"/>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8"/>
                                        </p:tgtEl>
                                        <p:attrNameLst>
                                          <p:attrName>ppt_x</p:attrName>
                                        </p:attrNameLst>
                                      </p:cBhvr>
                                      <p:tavLst>
                                        <p:tav tm="0">
                                          <p:val>
                                            <p:strVal val="ppt_x"/>
                                          </p:val>
                                        </p:tav>
                                        <p:tav tm="100000">
                                          <p:val>
                                            <p:strVal val="ppt_x"/>
                                          </p:val>
                                        </p:tav>
                                      </p:tavLst>
                                    </p:anim>
                                    <p:anim calcmode="lin" valueType="num">
                                      <p:cBhvr additive="base">
                                        <p:cTn id="69" dur="500"/>
                                        <p:tgtEl>
                                          <p:spTgt spid="8"/>
                                        </p:tgtEl>
                                        <p:attrNameLst>
                                          <p:attrName>ppt_y</p:attrName>
                                        </p:attrNameLst>
                                      </p:cBhvr>
                                      <p:tavLst>
                                        <p:tav tm="0">
                                          <p:val>
                                            <p:strVal val="ppt_y"/>
                                          </p:val>
                                        </p:tav>
                                        <p:tav tm="100000">
                                          <p:val>
                                            <p:strVal val="1+ppt_h/2"/>
                                          </p:val>
                                        </p:tav>
                                      </p:tavLst>
                                    </p:anim>
                                    <p:set>
                                      <p:cBhvr>
                                        <p:cTn id="70" dur="1" fill="hold">
                                          <p:stCondLst>
                                            <p:cond delay="499"/>
                                          </p:stCondLst>
                                        </p:cTn>
                                        <p:tgtEl>
                                          <p:spTgt spid="8"/>
                                        </p:tgtEl>
                                        <p:attrNameLst>
                                          <p:attrName>style.visibility</p:attrName>
                                        </p:attrNameLst>
                                      </p:cBhvr>
                                      <p:to>
                                        <p:strVal val="hidden"/>
                                      </p:to>
                                    </p:set>
                                  </p:childTnLst>
                                </p:cTn>
                              </p:par>
                              <p:par>
                                <p:cTn id="71" presetID="2" presetClass="exit" presetSubtype="4" fill="hold" nodeType="withEffect">
                                  <p:stCondLst>
                                    <p:cond delay="0"/>
                                  </p:stCondLst>
                                  <p:childTnLst>
                                    <p:anim calcmode="lin" valueType="num">
                                      <p:cBhvr additive="base">
                                        <p:cTn id="72" dur="500"/>
                                        <p:tgtEl>
                                          <p:spTgt spid="21"/>
                                        </p:tgtEl>
                                        <p:attrNameLst>
                                          <p:attrName>ppt_x</p:attrName>
                                        </p:attrNameLst>
                                      </p:cBhvr>
                                      <p:tavLst>
                                        <p:tav tm="0">
                                          <p:val>
                                            <p:strVal val="ppt_x"/>
                                          </p:val>
                                        </p:tav>
                                        <p:tav tm="100000">
                                          <p:val>
                                            <p:strVal val="ppt_x"/>
                                          </p:val>
                                        </p:tav>
                                      </p:tavLst>
                                    </p:anim>
                                    <p:anim calcmode="lin" valueType="num">
                                      <p:cBhvr additive="base">
                                        <p:cTn id="73" dur="500"/>
                                        <p:tgtEl>
                                          <p:spTgt spid="21"/>
                                        </p:tgtEl>
                                        <p:attrNameLst>
                                          <p:attrName>ppt_y</p:attrName>
                                        </p:attrNameLst>
                                      </p:cBhvr>
                                      <p:tavLst>
                                        <p:tav tm="0">
                                          <p:val>
                                            <p:strVal val="ppt_y"/>
                                          </p:val>
                                        </p:tav>
                                        <p:tav tm="100000">
                                          <p:val>
                                            <p:strVal val="1+ppt_h/2"/>
                                          </p:val>
                                        </p:tav>
                                      </p:tavLst>
                                    </p:anim>
                                    <p:set>
                                      <p:cBhvr>
                                        <p:cTn id="74" dur="1" fill="hold">
                                          <p:stCondLst>
                                            <p:cond delay="499"/>
                                          </p:stCondLst>
                                        </p:cTn>
                                        <p:tgtEl>
                                          <p:spTgt spid="21"/>
                                        </p:tgtEl>
                                        <p:attrNameLst>
                                          <p:attrName>style.visibility</p:attrName>
                                        </p:attrNameLst>
                                      </p:cBhvr>
                                      <p:to>
                                        <p:strVal val="hidden"/>
                                      </p:to>
                                    </p:set>
                                  </p:childTnLst>
                                </p:cTn>
                              </p:par>
                              <p:par>
                                <p:cTn id="75" presetID="2" presetClass="exit" presetSubtype="4" fill="hold" nodeType="withEffect">
                                  <p:stCondLst>
                                    <p:cond delay="0"/>
                                  </p:stCondLst>
                                  <p:childTnLst>
                                    <p:anim calcmode="lin" valueType="num">
                                      <p:cBhvr additive="base">
                                        <p:cTn id="76" dur="500"/>
                                        <p:tgtEl>
                                          <p:spTgt spid="13"/>
                                        </p:tgtEl>
                                        <p:attrNameLst>
                                          <p:attrName>ppt_x</p:attrName>
                                        </p:attrNameLst>
                                      </p:cBhvr>
                                      <p:tavLst>
                                        <p:tav tm="0">
                                          <p:val>
                                            <p:strVal val="ppt_x"/>
                                          </p:val>
                                        </p:tav>
                                        <p:tav tm="100000">
                                          <p:val>
                                            <p:strVal val="ppt_x"/>
                                          </p:val>
                                        </p:tav>
                                      </p:tavLst>
                                    </p:anim>
                                    <p:anim calcmode="lin" valueType="num">
                                      <p:cBhvr additive="base">
                                        <p:cTn id="77" dur="500"/>
                                        <p:tgtEl>
                                          <p:spTgt spid="13"/>
                                        </p:tgtEl>
                                        <p:attrNameLst>
                                          <p:attrName>ppt_y</p:attrName>
                                        </p:attrNameLst>
                                      </p:cBhvr>
                                      <p:tavLst>
                                        <p:tav tm="0">
                                          <p:val>
                                            <p:strVal val="ppt_y"/>
                                          </p:val>
                                        </p:tav>
                                        <p:tav tm="100000">
                                          <p:val>
                                            <p:strVal val="1+ppt_h/2"/>
                                          </p:val>
                                        </p:tav>
                                      </p:tavLst>
                                    </p:anim>
                                    <p:set>
                                      <p:cBhvr>
                                        <p:cTn id="78" dur="1" fill="hold">
                                          <p:stCondLst>
                                            <p:cond delay="499"/>
                                          </p:stCondLst>
                                        </p:cTn>
                                        <p:tgtEl>
                                          <p:spTgt spid="13"/>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31"/>
                                        </p:tgtEl>
                                        <p:attrNameLst>
                                          <p:attrName>ppt_x</p:attrName>
                                        </p:attrNameLst>
                                      </p:cBhvr>
                                      <p:tavLst>
                                        <p:tav tm="0">
                                          <p:val>
                                            <p:strVal val="ppt_x"/>
                                          </p:val>
                                        </p:tav>
                                        <p:tav tm="100000">
                                          <p:val>
                                            <p:strVal val="ppt_x"/>
                                          </p:val>
                                        </p:tav>
                                      </p:tavLst>
                                    </p:anim>
                                    <p:anim calcmode="lin" valueType="num">
                                      <p:cBhvr additive="base">
                                        <p:cTn id="81" dur="500"/>
                                        <p:tgtEl>
                                          <p:spTgt spid="31"/>
                                        </p:tgtEl>
                                        <p:attrNameLst>
                                          <p:attrName>ppt_y</p:attrName>
                                        </p:attrNameLst>
                                      </p:cBhvr>
                                      <p:tavLst>
                                        <p:tav tm="0">
                                          <p:val>
                                            <p:strVal val="ppt_y"/>
                                          </p:val>
                                        </p:tav>
                                        <p:tav tm="100000">
                                          <p:val>
                                            <p:strVal val="1+ppt_h/2"/>
                                          </p:val>
                                        </p:tav>
                                      </p:tavLst>
                                    </p:anim>
                                    <p:set>
                                      <p:cBhvr>
                                        <p:cTn id="82" dur="1" fill="hold">
                                          <p:stCondLst>
                                            <p:cond delay="499"/>
                                          </p:stCondLst>
                                        </p:cTn>
                                        <p:tgtEl>
                                          <p:spTgt spid="31"/>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26"/>
                                        </p:tgtEl>
                                        <p:attrNameLst>
                                          <p:attrName>ppt_x</p:attrName>
                                        </p:attrNameLst>
                                      </p:cBhvr>
                                      <p:tavLst>
                                        <p:tav tm="0">
                                          <p:val>
                                            <p:strVal val="ppt_x"/>
                                          </p:val>
                                        </p:tav>
                                        <p:tav tm="100000">
                                          <p:val>
                                            <p:strVal val="ppt_x"/>
                                          </p:val>
                                        </p:tav>
                                      </p:tavLst>
                                    </p:anim>
                                    <p:anim calcmode="lin" valueType="num">
                                      <p:cBhvr additive="base">
                                        <p:cTn id="85" dur="500"/>
                                        <p:tgtEl>
                                          <p:spTgt spid="26"/>
                                        </p:tgtEl>
                                        <p:attrNameLst>
                                          <p:attrName>ppt_y</p:attrName>
                                        </p:attrNameLst>
                                      </p:cBhvr>
                                      <p:tavLst>
                                        <p:tav tm="0">
                                          <p:val>
                                            <p:strVal val="ppt_y"/>
                                          </p:val>
                                        </p:tav>
                                        <p:tav tm="100000">
                                          <p:val>
                                            <p:strVal val="1+ppt_h/2"/>
                                          </p:val>
                                        </p:tav>
                                      </p:tavLst>
                                    </p:anim>
                                    <p:set>
                                      <p:cBhvr>
                                        <p:cTn id="86" dur="1" fill="hold">
                                          <p:stCondLst>
                                            <p:cond delay="499"/>
                                          </p:stCondLst>
                                        </p:cTn>
                                        <p:tgtEl>
                                          <p:spTgt spid="26"/>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23"/>
                                        </p:tgtEl>
                                        <p:attrNameLst>
                                          <p:attrName>ppt_x</p:attrName>
                                        </p:attrNameLst>
                                      </p:cBhvr>
                                      <p:tavLst>
                                        <p:tav tm="0">
                                          <p:val>
                                            <p:strVal val="ppt_x"/>
                                          </p:val>
                                        </p:tav>
                                        <p:tav tm="100000">
                                          <p:val>
                                            <p:strVal val="ppt_x"/>
                                          </p:val>
                                        </p:tav>
                                      </p:tavLst>
                                    </p:anim>
                                    <p:anim calcmode="lin" valueType="num">
                                      <p:cBhvr additive="base">
                                        <p:cTn id="89" dur="500"/>
                                        <p:tgtEl>
                                          <p:spTgt spid="23"/>
                                        </p:tgtEl>
                                        <p:attrNameLst>
                                          <p:attrName>ppt_y</p:attrName>
                                        </p:attrNameLst>
                                      </p:cBhvr>
                                      <p:tavLst>
                                        <p:tav tm="0">
                                          <p:val>
                                            <p:strVal val="ppt_y"/>
                                          </p:val>
                                        </p:tav>
                                        <p:tav tm="100000">
                                          <p:val>
                                            <p:strVal val="1+ppt_h/2"/>
                                          </p:val>
                                        </p:tav>
                                      </p:tavLst>
                                    </p:anim>
                                    <p:set>
                                      <p:cBhvr>
                                        <p:cTn id="90" dur="1" fill="hold">
                                          <p:stCondLst>
                                            <p:cond delay="499"/>
                                          </p:stCondLst>
                                        </p:cTn>
                                        <p:tgtEl>
                                          <p:spTgt spid="23"/>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35"/>
                                        </p:tgtEl>
                                        <p:attrNameLst>
                                          <p:attrName>ppt_x</p:attrName>
                                        </p:attrNameLst>
                                      </p:cBhvr>
                                      <p:tavLst>
                                        <p:tav tm="0">
                                          <p:val>
                                            <p:strVal val="ppt_x"/>
                                          </p:val>
                                        </p:tav>
                                        <p:tav tm="100000">
                                          <p:val>
                                            <p:strVal val="ppt_x"/>
                                          </p:val>
                                        </p:tav>
                                      </p:tavLst>
                                    </p:anim>
                                    <p:anim calcmode="lin" valueType="num">
                                      <p:cBhvr additive="base">
                                        <p:cTn id="93" dur="500"/>
                                        <p:tgtEl>
                                          <p:spTgt spid="35"/>
                                        </p:tgtEl>
                                        <p:attrNameLst>
                                          <p:attrName>ppt_y</p:attrName>
                                        </p:attrNameLst>
                                      </p:cBhvr>
                                      <p:tavLst>
                                        <p:tav tm="0">
                                          <p:val>
                                            <p:strVal val="ppt_y"/>
                                          </p:val>
                                        </p:tav>
                                        <p:tav tm="100000">
                                          <p:val>
                                            <p:strVal val="1+ppt_h/2"/>
                                          </p:val>
                                        </p:tav>
                                      </p:tavLst>
                                    </p:anim>
                                    <p:set>
                                      <p:cBhvr>
                                        <p:cTn id="94" dur="1" fill="hold">
                                          <p:stCondLst>
                                            <p:cond delay="499"/>
                                          </p:stCondLst>
                                        </p:cTn>
                                        <p:tgtEl>
                                          <p:spTgt spid="35"/>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27"/>
                                        </p:tgtEl>
                                        <p:attrNameLst>
                                          <p:attrName>ppt_x</p:attrName>
                                        </p:attrNameLst>
                                      </p:cBhvr>
                                      <p:tavLst>
                                        <p:tav tm="0">
                                          <p:val>
                                            <p:strVal val="ppt_x"/>
                                          </p:val>
                                        </p:tav>
                                        <p:tav tm="100000">
                                          <p:val>
                                            <p:strVal val="ppt_x"/>
                                          </p:val>
                                        </p:tav>
                                      </p:tavLst>
                                    </p:anim>
                                    <p:anim calcmode="lin" valueType="num">
                                      <p:cBhvr additive="base">
                                        <p:cTn id="97" dur="500"/>
                                        <p:tgtEl>
                                          <p:spTgt spid="27"/>
                                        </p:tgtEl>
                                        <p:attrNameLst>
                                          <p:attrName>ppt_y</p:attrName>
                                        </p:attrNameLst>
                                      </p:cBhvr>
                                      <p:tavLst>
                                        <p:tav tm="0">
                                          <p:val>
                                            <p:strVal val="ppt_y"/>
                                          </p:val>
                                        </p:tav>
                                        <p:tav tm="100000">
                                          <p:val>
                                            <p:strVal val="1+ppt_h/2"/>
                                          </p:val>
                                        </p:tav>
                                      </p:tavLst>
                                    </p:anim>
                                    <p:set>
                                      <p:cBhvr>
                                        <p:cTn id="98" dur="1" fill="hold">
                                          <p:stCondLst>
                                            <p:cond delay="499"/>
                                          </p:stCondLst>
                                        </p:cTn>
                                        <p:tgtEl>
                                          <p:spTgt spid="27"/>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24"/>
                                        </p:tgtEl>
                                        <p:attrNameLst>
                                          <p:attrName>ppt_x</p:attrName>
                                        </p:attrNameLst>
                                      </p:cBhvr>
                                      <p:tavLst>
                                        <p:tav tm="0">
                                          <p:val>
                                            <p:strVal val="ppt_x"/>
                                          </p:val>
                                        </p:tav>
                                        <p:tav tm="100000">
                                          <p:val>
                                            <p:strVal val="ppt_x"/>
                                          </p:val>
                                        </p:tav>
                                      </p:tavLst>
                                    </p:anim>
                                    <p:anim calcmode="lin" valueType="num">
                                      <p:cBhvr additive="base">
                                        <p:cTn id="101" dur="500"/>
                                        <p:tgtEl>
                                          <p:spTgt spid="24"/>
                                        </p:tgtEl>
                                        <p:attrNameLst>
                                          <p:attrName>ppt_y</p:attrName>
                                        </p:attrNameLst>
                                      </p:cBhvr>
                                      <p:tavLst>
                                        <p:tav tm="0">
                                          <p:val>
                                            <p:strVal val="ppt_y"/>
                                          </p:val>
                                        </p:tav>
                                        <p:tav tm="100000">
                                          <p:val>
                                            <p:strVal val="1+ppt_h/2"/>
                                          </p:val>
                                        </p:tav>
                                      </p:tavLst>
                                    </p:anim>
                                    <p:set>
                                      <p:cBhvr>
                                        <p:cTn id="102" dur="1" fill="hold">
                                          <p:stCondLst>
                                            <p:cond delay="499"/>
                                          </p:stCondLst>
                                        </p:cTn>
                                        <p:tgtEl>
                                          <p:spTgt spid="24"/>
                                        </p:tgtEl>
                                        <p:attrNameLst>
                                          <p:attrName>style.visibility</p:attrName>
                                        </p:attrNameLst>
                                      </p:cBhvr>
                                      <p:to>
                                        <p:strVal val="hidden"/>
                                      </p:to>
                                    </p:set>
                                  </p:childTnLst>
                                </p:cTn>
                              </p:par>
                              <p:par>
                                <p:cTn id="103" presetID="2" presetClass="exit" presetSubtype="4" fill="hold" grpId="0" nodeType="withEffect">
                                  <p:stCondLst>
                                    <p:cond delay="0"/>
                                  </p:stCondLst>
                                  <p:childTnLst>
                                    <p:anim calcmode="lin" valueType="num">
                                      <p:cBhvr additive="base">
                                        <p:cTn id="104" dur="500"/>
                                        <p:tgtEl>
                                          <p:spTgt spid="2"/>
                                        </p:tgtEl>
                                        <p:attrNameLst>
                                          <p:attrName>ppt_x</p:attrName>
                                        </p:attrNameLst>
                                      </p:cBhvr>
                                      <p:tavLst>
                                        <p:tav tm="0">
                                          <p:val>
                                            <p:strVal val="ppt_x"/>
                                          </p:val>
                                        </p:tav>
                                        <p:tav tm="100000">
                                          <p:val>
                                            <p:strVal val="ppt_x"/>
                                          </p:val>
                                        </p:tav>
                                      </p:tavLst>
                                    </p:anim>
                                    <p:anim calcmode="lin" valueType="num">
                                      <p:cBhvr additive="base">
                                        <p:cTn id="105" dur="500"/>
                                        <p:tgtEl>
                                          <p:spTgt spid="2"/>
                                        </p:tgtEl>
                                        <p:attrNameLst>
                                          <p:attrName>ppt_y</p:attrName>
                                        </p:attrNameLst>
                                      </p:cBhvr>
                                      <p:tavLst>
                                        <p:tav tm="0">
                                          <p:val>
                                            <p:strVal val="ppt_y"/>
                                          </p:val>
                                        </p:tav>
                                        <p:tav tm="100000">
                                          <p:val>
                                            <p:strVal val="1+ppt_h/2"/>
                                          </p:val>
                                        </p:tav>
                                      </p:tavLst>
                                    </p:anim>
                                    <p:set>
                                      <p:cBhvr>
                                        <p:cTn id="106" dur="1" fill="hold">
                                          <p:stCondLst>
                                            <p:cond delay="499"/>
                                          </p:stCondLst>
                                        </p:cTn>
                                        <p:tgtEl>
                                          <p:spTgt spid="2"/>
                                        </p:tgtEl>
                                        <p:attrNameLst>
                                          <p:attrName>style.visibility</p:attrName>
                                        </p:attrNameLst>
                                      </p:cBhvr>
                                      <p:to>
                                        <p:strVal val="hidden"/>
                                      </p:to>
                                    </p:set>
                                  </p:childTnLst>
                                </p:cTn>
                              </p:par>
                              <p:par>
                                <p:cTn id="107" presetID="2" presetClass="exit" presetSubtype="4" fill="hold" grpId="0" nodeType="withEffect">
                                  <p:stCondLst>
                                    <p:cond delay="0"/>
                                  </p:stCondLst>
                                  <p:childTnLst>
                                    <p:anim calcmode="lin" valueType="num">
                                      <p:cBhvr additive="base">
                                        <p:cTn id="108" dur="500"/>
                                        <p:tgtEl>
                                          <p:spTgt spid="3"/>
                                        </p:tgtEl>
                                        <p:attrNameLst>
                                          <p:attrName>ppt_x</p:attrName>
                                        </p:attrNameLst>
                                      </p:cBhvr>
                                      <p:tavLst>
                                        <p:tav tm="0">
                                          <p:val>
                                            <p:strVal val="ppt_x"/>
                                          </p:val>
                                        </p:tav>
                                        <p:tav tm="100000">
                                          <p:val>
                                            <p:strVal val="ppt_x"/>
                                          </p:val>
                                        </p:tav>
                                      </p:tavLst>
                                    </p:anim>
                                    <p:anim calcmode="lin" valueType="num">
                                      <p:cBhvr additive="base">
                                        <p:cTn id="109" dur="500"/>
                                        <p:tgtEl>
                                          <p:spTgt spid="3"/>
                                        </p:tgtEl>
                                        <p:attrNameLst>
                                          <p:attrName>ppt_y</p:attrName>
                                        </p:attrNameLst>
                                      </p:cBhvr>
                                      <p:tavLst>
                                        <p:tav tm="0">
                                          <p:val>
                                            <p:strVal val="ppt_y"/>
                                          </p:val>
                                        </p:tav>
                                        <p:tav tm="100000">
                                          <p:val>
                                            <p:strVal val="1+ppt_h/2"/>
                                          </p:val>
                                        </p:tav>
                                      </p:tavLst>
                                    </p:anim>
                                    <p:set>
                                      <p:cBhvr>
                                        <p:cTn id="110"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animBg="1"/>
      <p:bldP spid="6" grpId="1" animBg="1"/>
      <p:bldP spid="8" grpId="0" animBg="1"/>
      <p:bldP spid="8" grpId="1" animBg="1"/>
      <p:bldP spid="23" grpId="0" animBg="1"/>
      <p:bldP spid="23" grpId="1" animBg="1"/>
      <p:bldP spid="24" grpId="0" animBg="1"/>
      <p:bldP spid="24" grpId="1" animBg="1"/>
      <p:bldP spid="31" grpId="0" animBg="1"/>
      <p:bldP spid="31" grpId="1" animBg="1"/>
      <p:bldP spid="35" grpId="0" animBg="1"/>
      <p:bldP spid="3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ACA2EA64-8229-4348-AD4C-F96E23047C9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3" name="TextBox 2">
            <a:extLst>
              <a:ext uri="{FF2B5EF4-FFF2-40B4-BE49-F238E27FC236}">
                <a16:creationId xmlns:a16="http://schemas.microsoft.com/office/drawing/2014/main" id="{D21B57EB-C1E7-4485-B547-F6D8517449D8}"/>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4" name="Picture 3">
            <a:extLst>
              <a:ext uri="{FF2B5EF4-FFF2-40B4-BE49-F238E27FC236}">
                <a16:creationId xmlns:a16="http://schemas.microsoft.com/office/drawing/2014/main" id="{B9B31EBF-10CA-4EFF-81D5-92169FE63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560"/>
            <a:ext cx="12192000" cy="1031001"/>
          </a:xfrm>
          <a:prstGeom prst="rect">
            <a:avLst/>
          </a:prstGeom>
        </p:spPr>
      </p:pic>
      <p:sp>
        <p:nvSpPr>
          <p:cNvPr id="6" name="TextBox 5">
            <a:extLst>
              <a:ext uri="{FF2B5EF4-FFF2-40B4-BE49-F238E27FC236}">
                <a16:creationId xmlns:a16="http://schemas.microsoft.com/office/drawing/2014/main" id="{98BC284E-8AF3-4B40-BF18-E1AE1B734CEC}"/>
              </a:ext>
            </a:extLst>
          </p:cNvPr>
          <p:cNvSpPr txBox="1"/>
          <p:nvPr/>
        </p:nvSpPr>
        <p:spPr>
          <a:xfrm>
            <a:off x="3341716" y="2113684"/>
            <a:ext cx="7160023"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Variants</a:t>
            </a:r>
            <a:r>
              <a:rPr lang="en-CA" sz="2000" dirty="0"/>
              <a:t> – Changes the selected theme to different color scheme.</a:t>
            </a:r>
            <a:endParaRPr lang="en-CA" sz="2000" b="1" dirty="0"/>
          </a:p>
        </p:txBody>
      </p:sp>
      <p:cxnSp>
        <p:nvCxnSpPr>
          <p:cNvPr id="7" name="Straight Arrow Connector 6">
            <a:extLst>
              <a:ext uri="{FF2B5EF4-FFF2-40B4-BE49-F238E27FC236}">
                <a16:creationId xmlns:a16="http://schemas.microsoft.com/office/drawing/2014/main" id="{BAFB2B7C-395F-457A-B8A1-DEB56908439C}"/>
              </a:ext>
            </a:extLst>
          </p:cNvPr>
          <p:cNvCxnSpPr>
            <a:cxnSpLocks/>
          </p:cNvCxnSpPr>
          <p:nvPr/>
        </p:nvCxnSpPr>
        <p:spPr>
          <a:xfrm flipV="1">
            <a:off x="8926510" y="1494791"/>
            <a:ext cx="0" cy="6118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630333A-4BDD-4257-B634-228AE7D8266C}"/>
              </a:ext>
            </a:extLst>
          </p:cNvPr>
          <p:cNvSpPr/>
          <p:nvPr/>
        </p:nvSpPr>
        <p:spPr>
          <a:xfrm>
            <a:off x="7160147" y="742599"/>
            <a:ext cx="3341593"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0854824E-8A4E-42C5-8FDA-F01444A3486D}"/>
              </a:ext>
            </a:extLst>
          </p:cNvPr>
          <p:cNvSpPr/>
          <p:nvPr/>
        </p:nvSpPr>
        <p:spPr>
          <a:xfrm>
            <a:off x="10521255" y="737056"/>
            <a:ext cx="1014034"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91F5408D-52BC-4557-887C-FE05E042F5DB}"/>
              </a:ext>
            </a:extLst>
          </p:cNvPr>
          <p:cNvSpPr txBox="1"/>
          <p:nvPr/>
        </p:nvSpPr>
        <p:spPr>
          <a:xfrm>
            <a:off x="5026483" y="2719763"/>
            <a:ext cx="6001789"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Customize</a:t>
            </a:r>
          </a:p>
          <a:p>
            <a:r>
              <a:rPr lang="en-CA" sz="2000" b="1" dirty="0"/>
              <a:t>    </a:t>
            </a:r>
            <a:r>
              <a:rPr lang="en-CA" sz="2000" dirty="0"/>
              <a:t> Slide Size – Choose from 4x3 or 16x9</a:t>
            </a:r>
          </a:p>
          <a:p>
            <a:r>
              <a:rPr lang="en-CA" sz="2000" dirty="0"/>
              <a:t>     Format Background – Apply a background to the slide</a:t>
            </a:r>
          </a:p>
        </p:txBody>
      </p:sp>
      <p:cxnSp>
        <p:nvCxnSpPr>
          <p:cNvPr id="19" name="Straight Arrow Connector 18">
            <a:extLst>
              <a:ext uri="{FF2B5EF4-FFF2-40B4-BE49-F238E27FC236}">
                <a16:creationId xmlns:a16="http://schemas.microsoft.com/office/drawing/2014/main" id="{FE2A3648-25A0-4A2B-852A-9CC8F1F8EC2B}"/>
              </a:ext>
            </a:extLst>
          </p:cNvPr>
          <p:cNvCxnSpPr>
            <a:cxnSpLocks/>
          </p:cNvCxnSpPr>
          <p:nvPr/>
        </p:nvCxnSpPr>
        <p:spPr>
          <a:xfrm flipV="1">
            <a:off x="11030989" y="1500565"/>
            <a:ext cx="0" cy="12121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0F949ACE-1683-4A24-BF17-F6E51AB36A86}"/>
              </a:ext>
            </a:extLst>
          </p:cNvPr>
          <p:cNvSpPr txBox="1"/>
          <p:nvPr/>
        </p:nvSpPr>
        <p:spPr>
          <a:xfrm>
            <a:off x="11204" y="5877"/>
            <a:ext cx="1792658" cy="400110"/>
          </a:xfrm>
          <a:prstGeom prst="rect">
            <a:avLst/>
          </a:prstGeom>
          <a:noFill/>
          <a:ln w="12700">
            <a:noFill/>
          </a:ln>
        </p:spPr>
        <p:txBody>
          <a:bodyPr wrap="square">
            <a:spAutoFit/>
          </a:bodyPr>
          <a:lstStyle/>
          <a:p>
            <a:r>
              <a:rPr lang="en-CA" sz="2000" u="sng" dirty="0"/>
              <a:t>Designs Ribbon</a:t>
            </a:r>
          </a:p>
        </p:txBody>
      </p:sp>
    </p:spTree>
    <p:extLst>
      <p:ext uri="{BB962C8B-B14F-4D97-AF65-F5344CB8AC3E}">
        <p14:creationId xmlns:p14="http://schemas.microsoft.com/office/powerpoint/2010/main" val="1550826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P spid="15"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D1D9E253-840C-4FFA-9730-585AD9A9353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15</a:t>
            </a:fld>
            <a:endParaRPr lang="en-US" altLang="en-US" dirty="0">
              <a:solidFill>
                <a:schemeClr val="tx1"/>
              </a:solidFill>
            </a:endParaRPr>
          </a:p>
        </p:txBody>
      </p:sp>
      <p:sp>
        <p:nvSpPr>
          <p:cNvPr id="3" name="TextBox 2">
            <a:extLst>
              <a:ext uri="{FF2B5EF4-FFF2-40B4-BE49-F238E27FC236}">
                <a16:creationId xmlns:a16="http://schemas.microsoft.com/office/drawing/2014/main" id="{C98802EC-6E9F-4ACE-A6E8-40A76779782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TextBox 7">
            <a:extLst>
              <a:ext uri="{FF2B5EF4-FFF2-40B4-BE49-F238E27FC236}">
                <a16:creationId xmlns:a16="http://schemas.microsoft.com/office/drawing/2014/main" id="{1E56F777-D4B2-4F76-BDB4-CF707A8E6E3A}"/>
              </a:ext>
            </a:extLst>
          </p:cNvPr>
          <p:cNvSpPr txBox="1"/>
          <p:nvPr/>
        </p:nvSpPr>
        <p:spPr>
          <a:xfrm>
            <a:off x="11203" y="5877"/>
            <a:ext cx="2166731" cy="400110"/>
          </a:xfrm>
          <a:prstGeom prst="rect">
            <a:avLst/>
          </a:prstGeom>
          <a:noFill/>
          <a:ln w="12700">
            <a:noFill/>
          </a:ln>
        </p:spPr>
        <p:txBody>
          <a:bodyPr wrap="square">
            <a:spAutoFit/>
          </a:bodyPr>
          <a:lstStyle/>
          <a:p>
            <a:r>
              <a:rPr lang="en-CA" sz="2000" u="sng" dirty="0"/>
              <a:t>Transitions Ribbon</a:t>
            </a:r>
          </a:p>
        </p:txBody>
      </p:sp>
      <p:sp>
        <p:nvSpPr>
          <p:cNvPr id="4" name="TextBox 3">
            <a:extLst>
              <a:ext uri="{FF2B5EF4-FFF2-40B4-BE49-F238E27FC236}">
                <a16:creationId xmlns:a16="http://schemas.microsoft.com/office/drawing/2014/main" id="{2506A309-4A97-4D97-8B08-8DFB972BB29E}"/>
              </a:ext>
            </a:extLst>
          </p:cNvPr>
          <p:cNvSpPr txBox="1"/>
          <p:nvPr/>
        </p:nvSpPr>
        <p:spPr>
          <a:xfrm>
            <a:off x="4264428" y="22502"/>
            <a:ext cx="6999317" cy="400110"/>
          </a:xfrm>
          <a:prstGeom prst="rect">
            <a:avLst/>
          </a:prstGeom>
          <a:noFill/>
        </p:spPr>
        <p:txBody>
          <a:bodyPr wrap="square" rtlCol="0">
            <a:spAutoFit/>
          </a:bodyPr>
          <a:lstStyle/>
          <a:p>
            <a:r>
              <a:rPr lang="en-CA" sz="2000" dirty="0"/>
              <a:t>Transitions apply animation to slides as the progress in sequence</a:t>
            </a:r>
          </a:p>
        </p:txBody>
      </p:sp>
      <p:pic>
        <p:nvPicPr>
          <p:cNvPr id="6" name="Picture 5">
            <a:extLst>
              <a:ext uri="{FF2B5EF4-FFF2-40B4-BE49-F238E27FC236}">
                <a16:creationId xmlns:a16="http://schemas.microsoft.com/office/drawing/2014/main" id="{E3785590-4A29-43AE-BEFE-AF36B8301F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7873"/>
            <a:ext cx="12192000" cy="1031001"/>
          </a:xfrm>
          <a:prstGeom prst="rect">
            <a:avLst/>
          </a:prstGeom>
        </p:spPr>
      </p:pic>
      <p:sp>
        <p:nvSpPr>
          <p:cNvPr id="9" name="TextBox 8">
            <a:extLst>
              <a:ext uri="{FF2B5EF4-FFF2-40B4-BE49-F238E27FC236}">
                <a16:creationId xmlns:a16="http://schemas.microsoft.com/office/drawing/2014/main" id="{E35335E5-91C9-4351-89B7-AC2DAAB23361}"/>
              </a:ext>
            </a:extLst>
          </p:cNvPr>
          <p:cNvSpPr txBox="1"/>
          <p:nvPr/>
        </p:nvSpPr>
        <p:spPr>
          <a:xfrm>
            <a:off x="257696" y="5743989"/>
            <a:ext cx="4334399"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View the transition applied to this slide.</a:t>
            </a:r>
          </a:p>
        </p:txBody>
      </p:sp>
      <p:cxnSp>
        <p:nvCxnSpPr>
          <p:cNvPr id="10" name="Straight Arrow Connector 9">
            <a:extLst>
              <a:ext uri="{FF2B5EF4-FFF2-40B4-BE49-F238E27FC236}">
                <a16:creationId xmlns:a16="http://schemas.microsoft.com/office/drawing/2014/main" id="{A2330068-E0E3-4A4F-A8E5-C1A9FB6DE4C6}"/>
              </a:ext>
            </a:extLst>
          </p:cNvPr>
          <p:cNvCxnSpPr>
            <a:cxnSpLocks/>
          </p:cNvCxnSpPr>
          <p:nvPr/>
        </p:nvCxnSpPr>
        <p:spPr>
          <a:xfrm flipV="1">
            <a:off x="257697" y="1504602"/>
            <a:ext cx="0" cy="42393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F08F612-F545-4063-8CE2-68EDA9E3D92E}"/>
              </a:ext>
            </a:extLst>
          </p:cNvPr>
          <p:cNvSpPr/>
          <p:nvPr/>
        </p:nvSpPr>
        <p:spPr>
          <a:xfrm>
            <a:off x="44455" y="748145"/>
            <a:ext cx="454310"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74972506-CD65-41D7-BEB3-9957986A6697}"/>
              </a:ext>
            </a:extLst>
          </p:cNvPr>
          <p:cNvSpPr txBox="1"/>
          <p:nvPr/>
        </p:nvSpPr>
        <p:spPr>
          <a:xfrm>
            <a:off x="512505" y="4641894"/>
            <a:ext cx="5308824"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Choose the transition you prefer from the full list.</a:t>
            </a:r>
          </a:p>
        </p:txBody>
      </p:sp>
      <p:cxnSp>
        <p:nvCxnSpPr>
          <p:cNvPr id="13" name="Straight Arrow Connector 12">
            <a:extLst>
              <a:ext uri="{FF2B5EF4-FFF2-40B4-BE49-F238E27FC236}">
                <a16:creationId xmlns:a16="http://schemas.microsoft.com/office/drawing/2014/main" id="{3277DDB7-512C-49B9-8DAF-25026F60DCE6}"/>
              </a:ext>
            </a:extLst>
          </p:cNvPr>
          <p:cNvCxnSpPr>
            <a:cxnSpLocks/>
          </p:cNvCxnSpPr>
          <p:nvPr/>
        </p:nvCxnSpPr>
        <p:spPr>
          <a:xfrm flipV="1">
            <a:off x="520817" y="3616036"/>
            <a:ext cx="5776" cy="10459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64392BA-AE1F-4633-B914-9A1065D89E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216" y="774495"/>
            <a:ext cx="11587267" cy="2841541"/>
          </a:xfrm>
          <a:prstGeom prst="rect">
            <a:avLst/>
          </a:prstGeom>
          <a:ln w="12700">
            <a:solidFill>
              <a:schemeClr val="bg1">
                <a:lumMod val="85000"/>
              </a:schemeClr>
            </a:solidFill>
          </a:ln>
        </p:spPr>
      </p:pic>
      <p:sp>
        <p:nvSpPr>
          <p:cNvPr id="14" name="Rectangle 13">
            <a:extLst>
              <a:ext uri="{FF2B5EF4-FFF2-40B4-BE49-F238E27FC236}">
                <a16:creationId xmlns:a16="http://schemas.microsoft.com/office/drawing/2014/main" id="{44ACCB0F-458A-475F-BF36-A93AB1EA5B6D}"/>
              </a:ext>
            </a:extLst>
          </p:cNvPr>
          <p:cNvSpPr/>
          <p:nvPr/>
        </p:nvSpPr>
        <p:spPr>
          <a:xfrm>
            <a:off x="526593" y="750128"/>
            <a:ext cx="11603889" cy="286590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7594996-6E74-4EC4-930B-C2BDD1E29AFB}"/>
              </a:ext>
            </a:extLst>
          </p:cNvPr>
          <p:cNvSpPr txBox="1"/>
          <p:nvPr/>
        </p:nvSpPr>
        <p:spPr>
          <a:xfrm>
            <a:off x="6096000" y="4628738"/>
            <a:ext cx="5583494"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The </a:t>
            </a:r>
            <a:r>
              <a:rPr lang="en-CA" sz="2000" b="1" dirty="0">
                <a:solidFill>
                  <a:schemeClr val="accent6">
                    <a:lumMod val="50000"/>
                  </a:schemeClr>
                </a:solidFill>
              </a:rPr>
              <a:t>Fracture</a:t>
            </a:r>
            <a:r>
              <a:rPr lang="en-CA" sz="2000" dirty="0"/>
              <a:t> transition was applied to this slide, so we saw it as we entered.</a:t>
            </a:r>
          </a:p>
        </p:txBody>
      </p:sp>
      <p:sp>
        <p:nvSpPr>
          <p:cNvPr id="25" name="TextBox 24">
            <a:extLst>
              <a:ext uri="{FF2B5EF4-FFF2-40B4-BE49-F238E27FC236}">
                <a16:creationId xmlns:a16="http://schemas.microsoft.com/office/drawing/2014/main" id="{CF615109-0ABD-4274-8579-AC68C8B635CF}"/>
              </a:ext>
            </a:extLst>
          </p:cNvPr>
          <p:cNvSpPr txBox="1"/>
          <p:nvPr/>
        </p:nvSpPr>
        <p:spPr>
          <a:xfrm>
            <a:off x="974781" y="3887767"/>
            <a:ext cx="6737193" cy="400110"/>
          </a:xfrm>
          <a:prstGeom prst="rect">
            <a:avLst/>
          </a:prstGeom>
          <a:solidFill>
            <a:schemeClr val="bg1"/>
          </a:solidFill>
          <a:ln w="12700">
            <a:solidFill>
              <a:schemeClr val="accent2">
                <a:lumMod val="60000"/>
                <a:lumOff val="40000"/>
              </a:schemeClr>
            </a:solidFill>
          </a:ln>
        </p:spPr>
        <p:txBody>
          <a:bodyPr wrap="square" rtlCol="0">
            <a:spAutoFit/>
          </a:bodyPr>
          <a:lstStyle>
            <a:defPPr>
              <a:defRPr lang="en-US"/>
            </a:defPPr>
            <a:lvl1pPr>
              <a:defRPr sz="2000"/>
            </a:lvl1pPr>
          </a:lstStyle>
          <a:p>
            <a:r>
              <a:rPr lang="en-CA" dirty="0"/>
              <a:t>The transition is applied to the slide’s entrance animation.</a:t>
            </a:r>
          </a:p>
        </p:txBody>
      </p:sp>
      <p:sp>
        <p:nvSpPr>
          <p:cNvPr id="29" name="TextBox 28">
            <a:extLst>
              <a:ext uri="{FF2B5EF4-FFF2-40B4-BE49-F238E27FC236}">
                <a16:creationId xmlns:a16="http://schemas.microsoft.com/office/drawing/2014/main" id="{29D370CA-48B1-403B-92B5-9188291E6AB9}"/>
              </a:ext>
            </a:extLst>
          </p:cNvPr>
          <p:cNvSpPr txBox="1"/>
          <p:nvPr/>
        </p:nvSpPr>
        <p:spPr>
          <a:xfrm>
            <a:off x="5697414" y="5757597"/>
            <a:ext cx="5982077" cy="707886"/>
          </a:xfrm>
          <a:prstGeom prst="rect">
            <a:avLst/>
          </a:prstGeom>
          <a:solidFill>
            <a:schemeClr val="bg1"/>
          </a:solidFill>
          <a:ln w="12700">
            <a:solidFill>
              <a:schemeClr val="accent2">
                <a:lumMod val="60000"/>
                <a:lumOff val="40000"/>
              </a:schemeClr>
            </a:solidFill>
          </a:ln>
        </p:spPr>
        <p:txBody>
          <a:bodyPr wrap="square" rtlCol="0">
            <a:spAutoFit/>
          </a:bodyPr>
          <a:lstStyle>
            <a:defPPr>
              <a:defRPr lang="en-US"/>
            </a:defPPr>
            <a:lvl1pPr>
              <a:defRPr sz="2000"/>
            </a:lvl1pPr>
          </a:lstStyle>
          <a:p>
            <a:r>
              <a:rPr lang="en-CA" dirty="0"/>
              <a:t>The transition animations are applied before the animation(s) applied to the objects on the slide are run.</a:t>
            </a:r>
          </a:p>
        </p:txBody>
      </p:sp>
      <p:sp>
        <p:nvSpPr>
          <p:cNvPr id="30" name="Rectangle: Rounded Corners 29">
            <a:extLst>
              <a:ext uri="{FF2B5EF4-FFF2-40B4-BE49-F238E27FC236}">
                <a16:creationId xmlns:a16="http://schemas.microsoft.com/office/drawing/2014/main" id="{89D766B0-C07F-4B93-9EC2-D2E077DC4D60}"/>
              </a:ext>
            </a:extLst>
          </p:cNvPr>
          <p:cNvSpPr/>
          <p:nvPr/>
        </p:nvSpPr>
        <p:spPr>
          <a:xfrm>
            <a:off x="3974696" y="1787236"/>
            <a:ext cx="523702" cy="457200"/>
          </a:xfrm>
          <a:prstGeom prst="roundRect">
            <a:avLst>
              <a:gd name="adj" fmla="val 31213"/>
            </a:avLst>
          </a:prstGeom>
          <a:noFill/>
          <a:ln w="254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6081035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up)">
                                      <p:cBhvr>
                                        <p:cTn id="30" dur="500"/>
                                        <p:tgtEl>
                                          <p:spTgt spid="21"/>
                                        </p:tgtEl>
                                      </p:cBhvr>
                                    </p:animEffect>
                                  </p:childTnLst>
                                </p:cTn>
                              </p:par>
                            </p:childTnLst>
                          </p:cTn>
                        </p:par>
                        <p:par>
                          <p:cTn id="31" fill="hold">
                            <p:stCondLst>
                              <p:cond delay="1500"/>
                            </p:stCondLst>
                            <p:childTnLst>
                              <p:par>
                                <p:cTn id="32" presetID="22" presetClass="entr" presetSubtype="4"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1+#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par>
                                <p:cTn id="47" presetID="53" presetClass="entr" presetSubtype="16"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p:cTn id="49" dur="500" fill="hold"/>
                                        <p:tgtEl>
                                          <p:spTgt spid="30"/>
                                        </p:tgtEl>
                                        <p:attrNameLst>
                                          <p:attrName>ppt_w</p:attrName>
                                        </p:attrNameLst>
                                      </p:cBhvr>
                                      <p:tavLst>
                                        <p:tav tm="0">
                                          <p:val>
                                            <p:fltVal val="0"/>
                                          </p:val>
                                        </p:tav>
                                        <p:tav tm="100000">
                                          <p:val>
                                            <p:strVal val="#ppt_w"/>
                                          </p:val>
                                        </p:tav>
                                      </p:tavLst>
                                    </p:anim>
                                    <p:anim calcmode="lin" valueType="num">
                                      <p:cBhvr>
                                        <p:cTn id="50" dur="500" fill="hold"/>
                                        <p:tgtEl>
                                          <p:spTgt spid="30"/>
                                        </p:tgtEl>
                                        <p:attrNameLst>
                                          <p:attrName>ppt_h</p:attrName>
                                        </p:attrNameLst>
                                      </p:cBhvr>
                                      <p:tavLst>
                                        <p:tav tm="0">
                                          <p:val>
                                            <p:fltVal val="0"/>
                                          </p:val>
                                        </p:tav>
                                        <p:tav tm="100000">
                                          <p:val>
                                            <p:strVal val="#ppt_h"/>
                                          </p:val>
                                        </p:tav>
                                      </p:tavLst>
                                    </p:anim>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additive="base">
                                        <p:cTn id="56" dur="500" fill="hold"/>
                                        <p:tgtEl>
                                          <p:spTgt spid="29"/>
                                        </p:tgtEl>
                                        <p:attrNameLst>
                                          <p:attrName>ppt_x</p:attrName>
                                        </p:attrNameLst>
                                      </p:cBhvr>
                                      <p:tavLst>
                                        <p:tav tm="0">
                                          <p:val>
                                            <p:strVal val="#ppt_x"/>
                                          </p:val>
                                        </p:tav>
                                        <p:tav tm="100000">
                                          <p:val>
                                            <p:strVal val="#ppt_x"/>
                                          </p:val>
                                        </p:tav>
                                      </p:tavLst>
                                    </p:anim>
                                    <p:anim calcmode="lin" valueType="num">
                                      <p:cBhvr additive="base">
                                        <p:cTn id="5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4" grpId="0" animBg="1"/>
      <p:bldP spid="23" grpId="0" animBg="1"/>
      <p:bldP spid="25" grpId="0" animBg="1"/>
      <p:bldP spid="29" grpId="0" animBg="1"/>
      <p:bldP spid="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7B2FFB35-47FD-454E-B2C7-43220015F51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16</a:t>
            </a:fld>
            <a:endParaRPr lang="en-US" altLang="en-US" dirty="0">
              <a:solidFill>
                <a:schemeClr val="tx1"/>
              </a:solidFill>
            </a:endParaRPr>
          </a:p>
        </p:txBody>
      </p:sp>
      <p:sp>
        <p:nvSpPr>
          <p:cNvPr id="3" name="TextBox 2">
            <a:extLst>
              <a:ext uri="{FF2B5EF4-FFF2-40B4-BE49-F238E27FC236}">
                <a16:creationId xmlns:a16="http://schemas.microsoft.com/office/drawing/2014/main" id="{93FB3205-0883-4F97-9575-B0CBABF53C66}"/>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6" name="Picture 5">
            <a:extLst>
              <a:ext uri="{FF2B5EF4-FFF2-40B4-BE49-F238E27FC236}">
                <a16:creationId xmlns:a16="http://schemas.microsoft.com/office/drawing/2014/main" id="{E71AABBB-05FB-4FE5-9AD5-D50DC8F619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7873"/>
            <a:ext cx="12192000" cy="1031001"/>
          </a:xfrm>
          <a:prstGeom prst="rect">
            <a:avLst/>
          </a:prstGeom>
        </p:spPr>
      </p:pic>
      <p:sp>
        <p:nvSpPr>
          <p:cNvPr id="7" name="TextBox 6">
            <a:extLst>
              <a:ext uri="{FF2B5EF4-FFF2-40B4-BE49-F238E27FC236}">
                <a16:creationId xmlns:a16="http://schemas.microsoft.com/office/drawing/2014/main" id="{52040694-B1F2-4948-9214-FE88CF8EC71A}"/>
              </a:ext>
            </a:extLst>
          </p:cNvPr>
          <p:cNvSpPr txBox="1"/>
          <p:nvPr/>
        </p:nvSpPr>
        <p:spPr>
          <a:xfrm>
            <a:off x="423950" y="2015184"/>
            <a:ext cx="1055716"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Timing:</a:t>
            </a:r>
            <a:endParaRPr lang="en-CA" sz="2000" dirty="0"/>
          </a:p>
        </p:txBody>
      </p:sp>
      <p:cxnSp>
        <p:nvCxnSpPr>
          <p:cNvPr id="8" name="Straight Arrow Connector 7">
            <a:extLst>
              <a:ext uri="{FF2B5EF4-FFF2-40B4-BE49-F238E27FC236}">
                <a16:creationId xmlns:a16="http://schemas.microsoft.com/office/drawing/2014/main" id="{68F11C2E-2E7B-448B-B5A4-CC17C1033979}"/>
              </a:ext>
            </a:extLst>
          </p:cNvPr>
          <p:cNvCxnSpPr>
            <a:cxnSpLocks/>
            <a:stCxn id="7" idx="3"/>
            <a:endCxn id="9" idx="1"/>
          </p:cNvCxnSpPr>
          <p:nvPr/>
        </p:nvCxnSpPr>
        <p:spPr>
          <a:xfrm flipV="1">
            <a:off x="1479666" y="1128510"/>
            <a:ext cx="7883332" cy="10867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DC2BEC-800D-49E3-9C8C-744E6742A77B}"/>
              </a:ext>
            </a:extLst>
          </p:cNvPr>
          <p:cNvSpPr/>
          <p:nvPr/>
        </p:nvSpPr>
        <p:spPr>
          <a:xfrm>
            <a:off x="9362998" y="748145"/>
            <a:ext cx="2482638" cy="76073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03784E43-8818-4A60-857C-AEE069FF9C77}"/>
              </a:ext>
            </a:extLst>
          </p:cNvPr>
          <p:cNvSpPr txBox="1"/>
          <p:nvPr/>
        </p:nvSpPr>
        <p:spPr>
          <a:xfrm>
            <a:off x="813555" y="2478587"/>
            <a:ext cx="9901547" cy="400110"/>
          </a:xfrm>
          <a:prstGeom prst="rect">
            <a:avLst/>
          </a:prstGeom>
          <a:noFill/>
        </p:spPr>
        <p:txBody>
          <a:bodyPr wrap="square">
            <a:spAutoFit/>
          </a:bodyPr>
          <a:lstStyle/>
          <a:p>
            <a:r>
              <a:rPr lang="en-CA" sz="2000" b="1" dirty="0"/>
              <a:t>Sound</a:t>
            </a:r>
            <a:r>
              <a:rPr lang="en-CA" sz="2000" dirty="0"/>
              <a:t> - Choose from the provided sounds, or select to browse your computer for a sound file.</a:t>
            </a:r>
          </a:p>
        </p:txBody>
      </p:sp>
      <p:sp>
        <p:nvSpPr>
          <p:cNvPr id="15" name="TextBox 14">
            <a:extLst>
              <a:ext uri="{FF2B5EF4-FFF2-40B4-BE49-F238E27FC236}">
                <a16:creationId xmlns:a16="http://schemas.microsoft.com/office/drawing/2014/main" id="{181CBA1F-1B5A-416A-8A55-A238182F0E0D}"/>
              </a:ext>
            </a:extLst>
          </p:cNvPr>
          <p:cNvSpPr txBox="1"/>
          <p:nvPr/>
        </p:nvSpPr>
        <p:spPr>
          <a:xfrm>
            <a:off x="813556" y="2961971"/>
            <a:ext cx="6676212" cy="400110"/>
          </a:xfrm>
          <a:prstGeom prst="rect">
            <a:avLst/>
          </a:prstGeom>
          <a:noFill/>
        </p:spPr>
        <p:txBody>
          <a:bodyPr wrap="square">
            <a:spAutoFit/>
          </a:bodyPr>
          <a:lstStyle/>
          <a:p>
            <a:r>
              <a:rPr lang="en-CA" sz="2000" b="1" dirty="0"/>
              <a:t>Duration</a:t>
            </a:r>
            <a:r>
              <a:rPr lang="en-CA" sz="2000" dirty="0"/>
              <a:t> – How long to play the sound, measured in seconds.</a:t>
            </a:r>
          </a:p>
        </p:txBody>
      </p:sp>
      <p:sp>
        <p:nvSpPr>
          <p:cNvPr id="16" name="TextBox 15">
            <a:extLst>
              <a:ext uri="{FF2B5EF4-FFF2-40B4-BE49-F238E27FC236}">
                <a16:creationId xmlns:a16="http://schemas.microsoft.com/office/drawing/2014/main" id="{B95A55D9-B83A-4E29-B5C8-F05D51834D38}"/>
              </a:ext>
            </a:extLst>
          </p:cNvPr>
          <p:cNvSpPr txBox="1"/>
          <p:nvPr/>
        </p:nvSpPr>
        <p:spPr>
          <a:xfrm>
            <a:off x="813554" y="3433301"/>
            <a:ext cx="10267311" cy="400110"/>
          </a:xfrm>
          <a:prstGeom prst="rect">
            <a:avLst/>
          </a:prstGeom>
          <a:noFill/>
        </p:spPr>
        <p:txBody>
          <a:bodyPr wrap="square">
            <a:spAutoFit/>
          </a:bodyPr>
          <a:lstStyle/>
          <a:p>
            <a:r>
              <a:rPr lang="en-CA" sz="2000" b="1" dirty="0"/>
              <a:t>Apply to All</a:t>
            </a:r>
            <a:r>
              <a:rPr lang="en-CA" sz="2000" dirty="0"/>
              <a:t> – Applies the current slide’s transition, effects, and timing to all slides in your project.</a:t>
            </a:r>
          </a:p>
        </p:txBody>
      </p:sp>
      <p:sp>
        <p:nvSpPr>
          <p:cNvPr id="17" name="TextBox 16">
            <a:extLst>
              <a:ext uri="{FF2B5EF4-FFF2-40B4-BE49-F238E27FC236}">
                <a16:creationId xmlns:a16="http://schemas.microsoft.com/office/drawing/2014/main" id="{53FCAEE1-B313-4E53-813C-7F36C948306A}"/>
              </a:ext>
            </a:extLst>
          </p:cNvPr>
          <p:cNvSpPr txBox="1"/>
          <p:nvPr/>
        </p:nvSpPr>
        <p:spPr>
          <a:xfrm>
            <a:off x="813553" y="3904631"/>
            <a:ext cx="10267311" cy="400110"/>
          </a:xfrm>
          <a:prstGeom prst="rect">
            <a:avLst/>
          </a:prstGeom>
          <a:noFill/>
        </p:spPr>
        <p:txBody>
          <a:bodyPr wrap="square">
            <a:spAutoFit/>
          </a:bodyPr>
          <a:lstStyle/>
          <a:p>
            <a:r>
              <a:rPr lang="en-CA" sz="2000" b="1" dirty="0"/>
              <a:t>Advanced Slide </a:t>
            </a:r>
            <a:r>
              <a:rPr lang="en-CA" sz="2000" dirty="0"/>
              <a:t>– </a:t>
            </a:r>
            <a:r>
              <a:rPr lang="en-CA" sz="2000" b="1" dirty="0"/>
              <a:t>On Mouse Click </a:t>
            </a:r>
            <a:r>
              <a:rPr lang="en-CA" sz="2000" dirty="0"/>
              <a:t>and/or </a:t>
            </a:r>
            <a:r>
              <a:rPr lang="en-CA" sz="2000" b="1" dirty="0"/>
              <a:t>After</a:t>
            </a:r>
            <a:r>
              <a:rPr lang="en-CA" sz="2000" dirty="0"/>
              <a:t> a specified period of time.</a:t>
            </a:r>
          </a:p>
        </p:txBody>
      </p:sp>
      <p:sp>
        <p:nvSpPr>
          <p:cNvPr id="13" name="TextBox 12">
            <a:extLst>
              <a:ext uri="{FF2B5EF4-FFF2-40B4-BE49-F238E27FC236}">
                <a16:creationId xmlns:a16="http://schemas.microsoft.com/office/drawing/2014/main" id="{FAE5C1B8-680A-49F1-BC25-10CA93FB3284}"/>
              </a:ext>
            </a:extLst>
          </p:cNvPr>
          <p:cNvSpPr txBox="1"/>
          <p:nvPr/>
        </p:nvSpPr>
        <p:spPr>
          <a:xfrm>
            <a:off x="11203" y="5877"/>
            <a:ext cx="2166731" cy="400110"/>
          </a:xfrm>
          <a:prstGeom prst="rect">
            <a:avLst/>
          </a:prstGeom>
          <a:noFill/>
          <a:ln w="12700">
            <a:noFill/>
          </a:ln>
        </p:spPr>
        <p:txBody>
          <a:bodyPr wrap="square">
            <a:spAutoFit/>
          </a:bodyPr>
          <a:lstStyle/>
          <a:p>
            <a:r>
              <a:rPr lang="en-CA" sz="2000" u="sng" dirty="0"/>
              <a:t>Transitions Ribbon</a:t>
            </a:r>
          </a:p>
        </p:txBody>
      </p:sp>
      <p:sp>
        <p:nvSpPr>
          <p:cNvPr id="5" name="TextBox 4">
            <a:extLst>
              <a:ext uri="{FF2B5EF4-FFF2-40B4-BE49-F238E27FC236}">
                <a16:creationId xmlns:a16="http://schemas.microsoft.com/office/drawing/2014/main" id="{921828C6-14FF-4BDD-BEA4-DB0E080E757B}"/>
              </a:ext>
            </a:extLst>
          </p:cNvPr>
          <p:cNvSpPr txBox="1"/>
          <p:nvPr/>
        </p:nvSpPr>
        <p:spPr>
          <a:xfrm>
            <a:off x="813552" y="4859345"/>
            <a:ext cx="10267311" cy="707886"/>
          </a:xfrm>
          <a:prstGeom prst="rect">
            <a:avLst/>
          </a:prstGeom>
          <a:noFill/>
        </p:spPr>
        <p:txBody>
          <a:bodyPr wrap="square" rtlCol="0">
            <a:spAutoFit/>
          </a:bodyPr>
          <a:lstStyle/>
          <a:p>
            <a:r>
              <a:rPr lang="en-CA" sz="2000" dirty="0"/>
              <a:t>The key thing to remember when applying a transition to a slide is that the slide to which you are applying the transition will take the previous slide’s graphics and apply the transition to it.</a:t>
            </a:r>
          </a:p>
        </p:txBody>
      </p:sp>
    </p:spTree>
    <p:extLst>
      <p:ext uri="{BB962C8B-B14F-4D97-AF65-F5344CB8AC3E}">
        <p14:creationId xmlns:p14="http://schemas.microsoft.com/office/powerpoint/2010/main" val="5262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0-#ppt_w/2"/>
                                          </p:val>
                                        </p:tav>
                                        <p:tav tm="100000">
                                          <p:val>
                                            <p:strVal val="#ppt_x"/>
                                          </p:val>
                                        </p:tav>
                                      </p:tavLst>
                                    </p:anim>
                                    <p:anim calcmode="lin" valueType="num">
                                      <p:cBhvr additive="base">
                                        <p:cTn id="34"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0-#ppt_w/2"/>
                                          </p:val>
                                        </p:tav>
                                        <p:tav tm="100000">
                                          <p:val>
                                            <p:strVal val="#ppt_x"/>
                                          </p:val>
                                        </p:tav>
                                      </p:tavLst>
                                    </p:anim>
                                    <p:anim calcmode="lin" valueType="num">
                                      <p:cBhvr additive="base">
                                        <p:cTn id="4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p:cTn id="45" dur="500" fill="hold"/>
                                        <p:tgtEl>
                                          <p:spTgt spid="5"/>
                                        </p:tgtEl>
                                        <p:attrNameLst>
                                          <p:attrName>ppt_w</p:attrName>
                                        </p:attrNameLst>
                                      </p:cBhvr>
                                      <p:tavLst>
                                        <p:tav tm="0">
                                          <p:val>
                                            <p:fltVal val="0"/>
                                          </p:val>
                                        </p:tav>
                                        <p:tav tm="100000">
                                          <p:val>
                                            <p:strVal val="#ppt_w"/>
                                          </p:val>
                                        </p:tav>
                                      </p:tavLst>
                                    </p:anim>
                                    <p:anim calcmode="lin" valueType="num">
                                      <p:cBhvr>
                                        <p:cTn id="46" dur="500" fill="hold"/>
                                        <p:tgtEl>
                                          <p:spTgt spid="5"/>
                                        </p:tgtEl>
                                        <p:attrNameLst>
                                          <p:attrName>ppt_h</p:attrName>
                                        </p:attrNameLst>
                                      </p:cBhvr>
                                      <p:tavLst>
                                        <p:tav tm="0">
                                          <p:val>
                                            <p:fltVal val="0"/>
                                          </p:val>
                                        </p:tav>
                                        <p:tav tm="100000">
                                          <p:val>
                                            <p:strVal val="#ppt_h"/>
                                          </p:val>
                                        </p:tav>
                                      </p:tavLst>
                                    </p:anim>
                                    <p:animEffect transition="in" filter="fade">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xit" presetSubtype="4" fill="hold" grpId="1" nodeType="clickEffect">
                                  <p:stCondLst>
                                    <p:cond delay="0"/>
                                  </p:stCondLst>
                                  <p:childTnLst>
                                    <p:anim calcmode="lin" valueType="num">
                                      <p:cBhvr additive="base">
                                        <p:cTn id="51" dur="500"/>
                                        <p:tgtEl>
                                          <p:spTgt spid="7"/>
                                        </p:tgtEl>
                                        <p:attrNameLst>
                                          <p:attrName>ppt_x</p:attrName>
                                        </p:attrNameLst>
                                      </p:cBhvr>
                                      <p:tavLst>
                                        <p:tav tm="0">
                                          <p:val>
                                            <p:strVal val="ppt_x"/>
                                          </p:val>
                                        </p:tav>
                                        <p:tav tm="100000">
                                          <p:val>
                                            <p:strVal val="ppt_x"/>
                                          </p:val>
                                        </p:tav>
                                      </p:tavLst>
                                    </p:anim>
                                    <p:anim calcmode="lin" valueType="num">
                                      <p:cBhvr additive="base">
                                        <p:cTn id="52" dur="500"/>
                                        <p:tgtEl>
                                          <p:spTgt spid="7"/>
                                        </p:tgtEl>
                                        <p:attrNameLst>
                                          <p:attrName>ppt_y</p:attrName>
                                        </p:attrNameLst>
                                      </p:cBhvr>
                                      <p:tavLst>
                                        <p:tav tm="0">
                                          <p:val>
                                            <p:strVal val="ppt_y"/>
                                          </p:val>
                                        </p:tav>
                                        <p:tav tm="100000">
                                          <p:val>
                                            <p:strVal val="1+ppt_h/2"/>
                                          </p:val>
                                        </p:tav>
                                      </p:tavLst>
                                    </p:anim>
                                    <p:set>
                                      <p:cBhvr>
                                        <p:cTn id="53" dur="1" fill="hold">
                                          <p:stCondLst>
                                            <p:cond delay="499"/>
                                          </p:stCondLst>
                                        </p:cTn>
                                        <p:tgtEl>
                                          <p:spTgt spid="7"/>
                                        </p:tgtEl>
                                        <p:attrNameLst>
                                          <p:attrName>style.visibility</p:attrName>
                                        </p:attrNameLst>
                                      </p:cBhvr>
                                      <p:to>
                                        <p:strVal val="hidden"/>
                                      </p:to>
                                    </p:set>
                                  </p:childTnLst>
                                </p:cTn>
                              </p:par>
                              <p:par>
                                <p:cTn id="54" presetID="2" presetClass="exit" presetSubtype="4" fill="hold" grpId="2" nodeType="withEffect">
                                  <p:stCondLst>
                                    <p:cond delay="0"/>
                                  </p:stCondLst>
                                  <p:childTnLst>
                                    <p:anim calcmode="lin" valueType="num">
                                      <p:cBhvr additive="base">
                                        <p:cTn id="55" dur="500"/>
                                        <p:tgtEl>
                                          <p:spTgt spid="7"/>
                                        </p:tgtEl>
                                        <p:attrNameLst>
                                          <p:attrName>ppt_x</p:attrName>
                                        </p:attrNameLst>
                                      </p:cBhvr>
                                      <p:tavLst>
                                        <p:tav tm="0">
                                          <p:val>
                                            <p:strVal val="ppt_x"/>
                                          </p:val>
                                        </p:tav>
                                        <p:tav tm="100000">
                                          <p:val>
                                            <p:strVal val="ppt_x"/>
                                          </p:val>
                                        </p:tav>
                                      </p:tavLst>
                                    </p:anim>
                                    <p:anim calcmode="lin" valueType="num">
                                      <p:cBhvr additive="base">
                                        <p:cTn id="56" dur="500"/>
                                        <p:tgtEl>
                                          <p:spTgt spid="7"/>
                                        </p:tgtEl>
                                        <p:attrNameLst>
                                          <p:attrName>ppt_y</p:attrName>
                                        </p:attrNameLst>
                                      </p:cBhvr>
                                      <p:tavLst>
                                        <p:tav tm="0">
                                          <p:val>
                                            <p:strVal val="ppt_y"/>
                                          </p:val>
                                        </p:tav>
                                        <p:tav tm="100000">
                                          <p:val>
                                            <p:strVal val="1+ppt_h/2"/>
                                          </p:val>
                                        </p:tav>
                                      </p:tavLst>
                                    </p:anim>
                                    <p:set>
                                      <p:cBhvr>
                                        <p:cTn id="57" dur="1" fill="hold">
                                          <p:stCondLst>
                                            <p:cond delay="499"/>
                                          </p:stCondLst>
                                        </p:cTn>
                                        <p:tgtEl>
                                          <p:spTgt spid="7"/>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8"/>
                                        </p:tgtEl>
                                        <p:attrNameLst>
                                          <p:attrName>ppt_x</p:attrName>
                                        </p:attrNameLst>
                                      </p:cBhvr>
                                      <p:tavLst>
                                        <p:tav tm="0">
                                          <p:val>
                                            <p:strVal val="ppt_x"/>
                                          </p:val>
                                        </p:tav>
                                        <p:tav tm="100000">
                                          <p:val>
                                            <p:strVal val="ppt_x"/>
                                          </p:val>
                                        </p:tav>
                                      </p:tavLst>
                                    </p:anim>
                                    <p:anim calcmode="lin" valueType="num">
                                      <p:cBhvr additive="base">
                                        <p:cTn id="60" dur="500"/>
                                        <p:tgtEl>
                                          <p:spTgt spid="8"/>
                                        </p:tgtEl>
                                        <p:attrNameLst>
                                          <p:attrName>ppt_y</p:attrName>
                                        </p:attrNameLst>
                                      </p:cBhvr>
                                      <p:tavLst>
                                        <p:tav tm="0">
                                          <p:val>
                                            <p:strVal val="ppt_y"/>
                                          </p:val>
                                        </p:tav>
                                        <p:tav tm="100000">
                                          <p:val>
                                            <p:strVal val="1+ppt_h/2"/>
                                          </p:val>
                                        </p:tav>
                                      </p:tavLst>
                                    </p:anim>
                                    <p:set>
                                      <p:cBhvr>
                                        <p:cTn id="61" dur="1" fill="hold">
                                          <p:stCondLst>
                                            <p:cond delay="499"/>
                                          </p:stCondLst>
                                        </p:cTn>
                                        <p:tgtEl>
                                          <p:spTgt spid="8"/>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9"/>
                                        </p:tgtEl>
                                        <p:attrNameLst>
                                          <p:attrName>ppt_x</p:attrName>
                                        </p:attrNameLst>
                                      </p:cBhvr>
                                      <p:tavLst>
                                        <p:tav tm="0">
                                          <p:val>
                                            <p:strVal val="ppt_x"/>
                                          </p:val>
                                        </p:tav>
                                        <p:tav tm="100000">
                                          <p:val>
                                            <p:strVal val="ppt_x"/>
                                          </p:val>
                                        </p:tav>
                                      </p:tavLst>
                                    </p:anim>
                                    <p:anim calcmode="lin" valueType="num">
                                      <p:cBhvr additive="base">
                                        <p:cTn id="64" dur="500"/>
                                        <p:tgtEl>
                                          <p:spTgt spid="9"/>
                                        </p:tgtEl>
                                        <p:attrNameLst>
                                          <p:attrName>ppt_y</p:attrName>
                                        </p:attrNameLst>
                                      </p:cBhvr>
                                      <p:tavLst>
                                        <p:tav tm="0">
                                          <p:val>
                                            <p:strVal val="ppt_y"/>
                                          </p:val>
                                        </p:tav>
                                        <p:tav tm="100000">
                                          <p:val>
                                            <p:strVal val="1+ppt_h/2"/>
                                          </p:val>
                                        </p:tav>
                                      </p:tavLst>
                                    </p:anim>
                                    <p:set>
                                      <p:cBhvr>
                                        <p:cTn id="65" dur="1" fill="hold">
                                          <p:stCondLst>
                                            <p:cond delay="499"/>
                                          </p:stCondLst>
                                        </p:cTn>
                                        <p:tgtEl>
                                          <p:spTgt spid="9"/>
                                        </p:tgtEl>
                                        <p:attrNameLst>
                                          <p:attrName>style.visibility</p:attrName>
                                        </p:attrNameLst>
                                      </p:cBhvr>
                                      <p:to>
                                        <p:strVal val="hidden"/>
                                      </p:to>
                                    </p:set>
                                  </p:childTnLst>
                                </p:cTn>
                              </p:par>
                              <p:par>
                                <p:cTn id="66" presetID="2" presetClass="exit" presetSubtype="4" fill="hold" grpId="1" nodeType="withEffect">
                                  <p:stCondLst>
                                    <p:cond delay="0"/>
                                  </p:stCondLst>
                                  <p:childTnLst>
                                    <p:anim calcmode="lin" valueType="num">
                                      <p:cBhvr additive="base">
                                        <p:cTn id="67" dur="500"/>
                                        <p:tgtEl>
                                          <p:spTgt spid="14"/>
                                        </p:tgtEl>
                                        <p:attrNameLst>
                                          <p:attrName>ppt_x</p:attrName>
                                        </p:attrNameLst>
                                      </p:cBhvr>
                                      <p:tavLst>
                                        <p:tav tm="0">
                                          <p:val>
                                            <p:strVal val="ppt_x"/>
                                          </p:val>
                                        </p:tav>
                                        <p:tav tm="100000">
                                          <p:val>
                                            <p:strVal val="ppt_x"/>
                                          </p:val>
                                        </p:tav>
                                      </p:tavLst>
                                    </p:anim>
                                    <p:anim calcmode="lin" valueType="num">
                                      <p:cBhvr additive="base">
                                        <p:cTn id="68" dur="500"/>
                                        <p:tgtEl>
                                          <p:spTgt spid="14"/>
                                        </p:tgtEl>
                                        <p:attrNameLst>
                                          <p:attrName>ppt_y</p:attrName>
                                        </p:attrNameLst>
                                      </p:cBhvr>
                                      <p:tavLst>
                                        <p:tav tm="0">
                                          <p:val>
                                            <p:strVal val="ppt_y"/>
                                          </p:val>
                                        </p:tav>
                                        <p:tav tm="100000">
                                          <p:val>
                                            <p:strVal val="1+ppt_h/2"/>
                                          </p:val>
                                        </p:tav>
                                      </p:tavLst>
                                    </p:anim>
                                    <p:set>
                                      <p:cBhvr>
                                        <p:cTn id="69" dur="1" fill="hold">
                                          <p:stCondLst>
                                            <p:cond delay="499"/>
                                          </p:stCondLst>
                                        </p:cTn>
                                        <p:tgtEl>
                                          <p:spTgt spid="14"/>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15"/>
                                        </p:tgtEl>
                                        <p:attrNameLst>
                                          <p:attrName>ppt_x</p:attrName>
                                        </p:attrNameLst>
                                      </p:cBhvr>
                                      <p:tavLst>
                                        <p:tav tm="0">
                                          <p:val>
                                            <p:strVal val="ppt_x"/>
                                          </p:val>
                                        </p:tav>
                                        <p:tav tm="100000">
                                          <p:val>
                                            <p:strVal val="ppt_x"/>
                                          </p:val>
                                        </p:tav>
                                      </p:tavLst>
                                    </p:anim>
                                    <p:anim calcmode="lin" valueType="num">
                                      <p:cBhvr additive="base">
                                        <p:cTn id="72" dur="500"/>
                                        <p:tgtEl>
                                          <p:spTgt spid="15"/>
                                        </p:tgtEl>
                                        <p:attrNameLst>
                                          <p:attrName>ppt_y</p:attrName>
                                        </p:attrNameLst>
                                      </p:cBhvr>
                                      <p:tavLst>
                                        <p:tav tm="0">
                                          <p:val>
                                            <p:strVal val="ppt_y"/>
                                          </p:val>
                                        </p:tav>
                                        <p:tav tm="100000">
                                          <p:val>
                                            <p:strVal val="1+ppt_h/2"/>
                                          </p:val>
                                        </p:tav>
                                      </p:tavLst>
                                    </p:anim>
                                    <p:set>
                                      <p:cBhvr>
                                        <p:cTn id="73" dur="1" fill="hold">
                                          <p:stCondLst>
                                            <p:cond delay="499"/>
                                          </p:stCondLst>
                                        </p:cTn>
                                        <p:tgtEl>
                                          <p:spTgt spid="15"/>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16"/>
                                        </p:tgtEl>
                                        <p:attrNameLst>
                                          <p:attrName>ppt_x</p:attrName>
                                        </p:attrNameLst>
                                      </p:cBhvr>
                                      <p:tavLst>
                                        <p:tav tm="0">
                                          <p:val>
                                            <p:strVal val="ppt_x"/>
                                          </p:val>
                                        </p:tav>
                                        <p:tav tm="100000">
                                          <p:val>
                                            <p:strVal val="ppt_x"/>
                                          </p:val>
                                        </p:tav>
                                      </p:tavLst>
                                    </p:anim>
                                    <p:anim calcmode="lin" valueType="num">
                                      <p:cBhvr additive="base">
                                        <p:cTn id="76" dur="500"/>
                                        <p:tgtEl>
                                          <p:spTgt spid="16"/>
                                        </p:tgtEl>
                                        <p:attrNameLst>
                                          <p:attrName>ppt_y</p:attrName>
                                        </p:attrNameLst>
                                      </p:cBhvr>
                                      <p:tavLst>
                                        <p:tav tm="0">
                                          <p:val>
                                            <p:strVal val="ppt_y"/>
                                          </p:val>
                                        </p:tav>
                                        <p:tav tm="100000">
                                          <p:val>
                                            <p:strVal val="1+ppt_h/2"/>
                                          </p:val>
                                        </p:tav>
                                      </p:tavLst>
                                    </p:anim>
                                    <p:set>
                                      <p:cBhvr>
                                        <p:cTn id="77" dur="1" fill="hold">
                                          <p:stCondLst>
                                            <p:cond delay="499"/>
                                          </p:stCondLst>
                                        </p:cTn>
                                        <p:tgtEl>
                                          <p:spTgt spid="16"/>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17"/>
                                        </p:tgtEl>
                                        <p:attrNameLst>
                                          <p:attrName>ppt_x</p:attrName>
                                        </p:attrNameLst>
                                      </p:cBhvr>
                                      <p:tavLst>
                                        <p:tav tm="0">
                                          <p:val>
                                            <p:strVal val="ppt_x"/>
                                          </p:val>
                                        </p:tav>
                                        <p:tav tm="100000">
                                          <p:val>
                                            <p:strVal val="ppt_x"/>
                                          </p:val>
                                        </p:tav>
                                      </p:tavLst>
                                    </p:anim>
                                    <p:anim calcmode="lin" valueType="num">
                                      <p:cBhvr additive="base">
                                        <p:cTn id="80" dur="500"/>
                                        <p:tgtEl>
                                          <p:spTgt spid="17"/>
                                        </p:tgtEl>
                                        <p:attrNameLst>
                                          <p:attrName>ppt_y</p:attrName>
                                        </p:attrNameLst>
                                      </p:cBhvr>
                                      <p:tavLst>
                                        <p:tav tm="0">
                                          <p:val>
                                            <p:strVal val="ppt_y"/>
                                          </p:val>
                                        </p:tav>
                                        <p:tav tm="100000">
                                          <p:val>
                                            <p:strVal val="1+ppt_h/2"/>
                                          </p:val>
                                        </p:tav>
                                      </p:tavLst>
                                    </p:anim>
                                    <p:set>
                                      <p:cBhvr>
                                        <p:cTn id="81" dur="1" fill="hold">
                                          <p:stCondLst>
                                            <p:cond delay="499"/>
                                          </p:stCondLst>
                                        </p:cTn>
                                        <p:tgtEl>
                                          <p:spTgt spid="17"/>
                                        </p:tgtEl>
                                        <p:attrNameLst>
                                          <p:attrName>style.visibility</p:attrName>
                                        </p:attrNameLst>
                                      </p:cBhvr>
                                      <p:to>
                                        <p:strVal val="hidden"/>
                                      </p:to>
                                    </p:set>
                                  </p:childTnLst>
                                </p:cTn>
                              </p:par>
                              <p:par>
                                <p:cTn id="82" presetID="2" presetClass="exit" presetSubtype="4" fill="hold" nodeType="withEffect">
                                  <p:stCondLst>
                                    <p:cond delay="0"/>
                                  </p:stCondLst>
                                  <p:childTnLst>
                                    <p:anim calcmode="lin" valueType="num">
                                      <p:cBhvr additive="base">
                                        <p:cTn id="83" dur="500"/>
                                        <p:tgtEl>
                                          <p:spTgt spid="6"/>
                                        </p:tgtEl>
                                        <p:attrNameLst>
                                          <p:attrName>ppt_x</p:attrName>
                                        </p:attrNameLst>
                                      </p:cBhvr>
                                      <p:tavLst>
                                        <p:tav tm="0">
                                          <p:val>
                                            <p:strVal val="ppt_x"/>
                                          </p:val>
                                        </p:tav>
                                        <p:tav tm="100000">
                                          <p:val>
                                            <p:strVal val="ppt_x"/>
                                          </p:val>
                                        </p:tav>
                                      </p:tavLst>
                                    </p:anim>
                                    <p:anim calcmode="lin" valueType="num">
                                      <p:cBhvr additive="base">
                                        <p:cTn id="84" dur="500"/>
                                        <p:tgtEl>
                                          <p:spTgt spid="6"/>
                                        </p:tgtEl>
                                        <p:attrNameLst>
                                          <p:attrName>ppt_y</p:attrName>
                                        </p:attrNameLst>
                                      </p:cBhvr>
                                      <p:tavLst>
                                        <p:tav tm="0">
                                          <p:val>
                                            <p:strVal val="ppt_y"/>
                                          </p:val>
                                        </p:tav>
                                        <p:tav tm="100000">
                                          <p:val>
                                            <p:strVal val="1+ppt_h/2"/>
                                          </p:val>
                                        </p:tav>
                                      </p:tavLst>
                                    </p:anim>
                                    <p:set>
                                      <p:cBhvr>
                                        <p:cTn id="85" dur="1" fill="hold">
                                          <p:stCondLst>
                                            <p:cond delay="499"/>
                                          </p:stCondLst>
                                        </p:cTn>
                                        <p:tgtEl>
                                          <p:spTgt spid="6"/>
                                        </p:tgtEl>
                                        <p:attrNameLst>
                                          <p:attrName>style.visibility</p:attrName>
                                        </p:attrNameLst>
                                      </p:cBhvr>
                                      <p:to>
                                        <p:strVal val="hidden"/>
                                      </p:to>
                                    </p:set>
                                  </p:childTnLst>
                                </p:cTn>
                              </p:par>
                              <p:par>
                                <p:cTn id="86" presetID="2" presetClass="exit" presetSubtype="4" fill="hold" grpId="1" nodeType="withEffect">
                                  <p:stCondLst>
                                    <p:cond delay="0"/>
                                  </p:stCondLst>
                                  <p:childTnLst>
                                    <p:anim calcmode="lin" valueType="num">
                                      <p:cBhvr additive="base">
                                        <p:cTn id="87" dur="500"/>
                                        <p:tgtEl>
                                          <p:spTgt spid="5"/>
                                        </p:tgtEl>
                                        <p:attrNameLst>
                                          <p:attrName>ppt_x</p:attrName>
                                        </p:attrNameLst>
                                      </p:cBhvr>
                                      <p:tavLst>
                                        <p:tav tm="0">
                                          <p:val>
                                            <p:strVal val="ppt_x"/>
                                          </p:val>
                                        </p:tav>
                                        <p:tav tm="100000">
                                          <p:val>
                                            <p:strVal val="ppt_x"/>
                                          </p:val>
                                        </p:tav>
                                      </p:tavLst>
                                    </p:anim>
                                    <p:anim calcmode="lin" valueType="num">
                                      <p:cBhvr additive="base">
                                        <p:cTn id="88" dur="500"/>
                                        <p:tgtEl>
                                          <p:spTgt spid="5"/>
                                        </p:tgtEl>
                                        <p:attrNameLst>
                                          <p:attrName>ppt_y</p:attrName>
                                        </p:attrNameLst>
                                      </p:cBhvr>
                                      <p:tavLst>
                                        <p:tav tm="0">
                                          <p:val>
                                            <p:strVal val="ppt_y"/>
                                          </p:val>
                                        </p:tav>
                                        <p:tav tm="100000">
                                          <p:val>
                                            <p:strVal val="1+ppt_h/2"/>
                                          </p:val>
                                        </p:tav>
                                      </p:tavLst>
                                    </p:anim>
                                    <p:set>
                                      <p:cBhvr>
                                        <p:cTn id="8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9" grpId="0" animBg="1"/>
      <p:bldP spid="9" grpId="1" animBg="1"/>
      <p:bldP spid="14" grpId="0"/>
      <p:bldP spid="14" grpId="1"/>
      <p:bldP spid="15" grpId="0"/>
      <p:bldP spid="15" grpId="1"/>
      <p:bldP spid="16" grpId="0"/>
      <p:bldP spid="16" grpId="1"/>
      <p:bldP spid="17" grpId="0"/>
      <p:bldP spid="17" grpId="1"/>
      <p:bldP spid="5" grpId="0"/>
      <p:bldP spid="5"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EF3BEB-89FB-4759-8CB0-EF0CE7981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558"/>
            <a:ext cx="12192000" cy="1031001"/>
          </a:xfrm>
          <a:prstGeom prst="rect">
            <a:avLst/>
          </a:prstGeom>
        </p:spPr>
      </p:pic>
      <p:sp>
        <p:nvSpPr>
          <p:cNvPr id="2" name="Slide Number Placeholder 61">
            <a:extLst>
              <a:ext uri="{FF2B5EF4-FFF2-40B4-BE49-F238E27FC236}">
                <a16:creationId xmlns:a16="http://schemas.microsoft.com/office/drawing/2014/main" id="{862E0BB9-07D5-4570-90DE-94885C7AE7B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3" name="TextBox 2">
            <a:extLst>
              <a:ext uri="{FF2B5EF4-FFF2-40B4-BE49-F238E27FC236}">
                <a16:creationId xmlns:a16="http://schemas.microsoft.com/office/drawing/2014/main" id="{824A04A4-4D92-4637-8758-B5A84007F21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TextBox 6">
            <a:extLst>
              <a:ext uri="{FF2B5EF4-FFF2-40B4-BE49-F238E27FC236}">
                <a16:creationId xmlns:a16="http://schemas.microsoft.com/office/drawing/2014/main" id="{7446B448-D4F7-4B8E-9DF4-C3887719B45E}"/>
              </a:ext>
            </a:extLst>
          </p:cNvPr>
          <p:cNvSpPr txBox="1"/>
          <p:nvPr/>
        </p:nvSpPr>
        <p:spPr>
          <a:xfrm>
            <a:off x="11204" y="5877"/>
            <a:ext cx="2188958" cy="400110"/>
          </a:xfrm>
          <a:prstGeom prst="rect">
            <a:avLst/>
          </a:prstGeom>
          <a:noFill/>
          <a:ln w="12700">
            <a:noFill/>
          </a:ln>
        </p:spPr>
        <p:txBody>
          <a:bodyPr wrap="square">
            <a:spAutoFit/>
          </a:bodyPr>
          <a:lstStyle/>
          <a:p>
            <a:r>
              <a:rPr lang="en-CA" sz="2000" u="sng" dirty="0"/>
              <a:t>Slide Show Ribbon</a:t>
            </a:r>
          </a:p>
        </p:txBody>
      </p:sp>
      <p:sp>
        <p:nvSpPr>
          <p:cNvPr id="8" name="TextBox 7">
            <a:extLst>
              <a:ext uri="{FF2B5EF4-FFF2-40B4-BE49-F238E27FC236}">
                <a16:creationId xmlns:a16="http://schemas.microsoft.com/office/drawing/2014/main" id="{9AB92BD7-9CFE-43DD-99AC-B24FD50D2EF0}"/>
              </a:ext>
            </a:extLst>
          </p:cNvPr>
          <p:cNvSpPr txBox="1"/>
          <p:nvPr/>
        </p:nvSpPr>
        <p:spPr>
          <a:xfrm>
            <a:off x="232756" y="5785554"/>
            <a:ext cx="3554357" cy="677108"/>
          </a:xfrm>
          <a:prstGeom prst="rect">
            <a:avLst/>
          </a:prstGeom>
          <a:solidFill>
            <a:schemeClr val="bg1"/>
          </a:solidFill>
          <a:ln w="12700">
            <a:solidFill>
              <a:schemeClr val="accent2">
                <a:lumMod val="60000"/>
                <a:lumOff val="40000"/>
              </a:schemeClr>
            </a:solidFill>
          </a:ln>
        </p:spPr>
        <p:txBody>
          <a:bodyPr wrap="square" rtlCol="0">
            <a:spAutoFit/>
          </a:bodyPr>
          <a:lstStyle/>
          <a:p>
            <a:r>
              <a:rPr lang="en-CA" sz="1900" dirty="0"/>
              <a:t>Start the presentation from the first slide (F5).</a:t>
            </a:r>
          </a:p>
        </p:txBody>
      </p:sp>
      <p:cxnSp>
        <p:nvCxnSpPr>
          <p:cNvPr id="9" name="Straight Arrow Connector 8">
            <a:extLst>
              <a:ext uri="{FF2B5EF4-FFF2-40B4-BE49-F238E27FC236}">
                <a16:creationId xmlns:a16="http://schemas.microsoft.com/office/drawing/2014/main" id="{98374DDB-693F-482B-9875-562D083A8312}"/>
              </a:ext>
            </a:extLst>
          </p:cNvPr>
          <p:cNvCxnSpPr>
            <a:cxnSpLocks/>
          </p:cNvCxnSpPr>
          <p:nvPr/>
        </p:nvCxnSpPr>
        <p:spPr>
          <a:xfrm flipV="1">
            <a:off x="232756" y="1479664"/>
            <a:ext cx="1" cy="43058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8454360-547D-4AF8-B399-EB5085F20979}"/>
              </a:ext>
            </a:extLst>
          </p:cNvPr>
          <p:cNvSpPr/>
          <p:nvPr/>
        </p:nvSpPr>
        <p:spPr>
          <a:xfrm>
            <a:off x="19516" y="723206"/>
            <a:ext cx="527340"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4DD55FA3-589E-4F3C-998E-4002C98E1EB0}"/>
              </a:ext>
            </a:extLst>
          </p:cNvPr>
          <p:cNvSpPr txBox="1"/>
          <p:nvPr/>
        </p:nvSpPr>
        <p:spPr>
          <a:xfrm>
            <a:off x="337307" y="4952732"/>
            <a:ext cx="3449808"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Start the presentation from the current slide (Shift-F5).</a:t>
            </a:r>
          </a:p>
        </p:txBody>
      </p:sp>
      <p:cxnSp>
        <p:nvCxnSpPr>
          <p:cNvPr id="13" name="Straight Arrow Connector 12">
            <a:extLst>
              <a:ext uri="{FF2B5EF4-FFF2-40B4-BE49-F238E27FC236}">
                <a16:creationId xmlns:a16="http://schemas.microsoft.com/office/drawing/2014/main" id="{E3C2B3C1-1C98-4C49-ACED-E79659DADD8C}"/>
              </a:ext>
            </a:extLst>
          </p:cNvPr>
          <p:cNvCxnSpPr>
            <a:cxnSpLocks/>
          </p:cNvCxnSpPr>
          <p:nvPr/>
        </p:nvCxnSpPr>
        <p:spPr>
          <a:xfrm flipV="1">
            <a:off x="775856" y="1482433"/>
            <a:ext cx="0" cy="34759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458DA1A-9D41-4AC0-8744-77B93BE2A623}"/>
              </a:ext>
            </a:extLst>
          </p:cNvPr>
          <p:cNvSpPr/>
          <p:nvPr/>
        </p:nvSpPr>
        <p:spPr>
          <a:xfrm>
            <a:off x="562615" y="725974"/>
            <a:ext cx="609480"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638C03F-76EF-4978-99C0-B6A5CC28AC40}"/>
              </a:ext>
            </a:extLst>
          </p:cNvPr>
          <p:cNvSpPr txBox="1"/>
          <p:nvPr/>
        </p:nvSpPr>
        <p:spPr>
          <a:xfrm>
            <a:off x="906814" y="2908657"/>
            <a:ext cx="2880300" cy="1938992"/>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Pick and choose random slides to create a presentation of just a few slides for the purpose of dividing or categorizing your slides into groups.</a:t>
            </a:r>
          </a:p>
        </p:txBody>
      </p:sp>
      <p:cxnSp>
        <p:nvCxnSpPr>
          <p:cNvPr id="17" name="Straight Arrow Connector 16">
            <a:extLst>
              <a:ext uri="{FF2B5EF4-FFF2-40B4-BE49-F238E27FC236}">
                <a16:creationId xmlns:a16="http://schemas.microsoft.com/office/drawing/2014/main" id="{43B6E2FA-A8CC-4374-968E-2C0F2743B2B2}"/>
              </a:ext>
            </a:extLst>
          </p:cNvPr>
          <p:cNvCxnSpPr>
            <a:cxnSpLocks/>
          </p:cNvCxnSpPr>
          <p:nvPr/>
        </p:nvCxnSpPr>
        <p:spPr>
          <a:xfrm flipH="1" flipV="1">
            <a:off x="1543397" y="1476892"/>
            <a:ext cx="1" cy="143176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D1D04BA-01B3-4A7B-A3DD-FE20599A77D1}"/>
              </a:ext>
            </a:extLst>
          </p:cNvPr>
          <p:cNvSpPr/>
          <p:nvPr/>
        </p:nvSpPr>
        <p:spPr>
          <a:xfrm>
            <a:off x="1197153" y="720430"/>
            <a:ext cx="689834"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EE09DAA3-CC37-4338-B54A-9A3F41D77FDA}"/>
              </a:ext>
            </a:extLst>
          </p:cNvPr>
          <p:cNvSpPr txBox="1"/>
          <p:nvPr/>
        </p:nvSpPr>
        <p:spPr>
          <a:xfrm>
            <a:off x="1676461" y="1795549"/>
            <a:ext cx="2110653"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Set up your slide show with specific settings as shown.</a:t>
            </a:r>
          </a:p>
        </p:txBody>
      </p:sp>
      <p:cxnSp>
        <p:nvCxnSpPr>
          <p:cNvPr id="22" name="Straight Arrow Connector 21">
            <a:extLst>
              <a:ext uri="{FF2B5EF4-FFF2-40B4-BE49-F238E27FC236}">
                <a16:creationId xmlns:a16="http://schemas.microsoft.com/office/drawing/2014/main" id="{B5615F90-B510-4F4B-9C0F-F1EC66707008}"/>
              </a:ext>
            </a:extLst>
          </p:cNvPr>
          <p:cNvCxnSpPr>
            <a:cxnSpLocks/>
            <a:stCxn id="23" idx="2"/>
          </p:cNvCxnSpPr>
          <p:nvPr/>
        </p:nvCxnSpPr>
        <p:spPr>
          <a:xfrm>
            <a:off x="2200162" y="1487186"/>
            <a:ext cx="0" cy="3083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614CE0C-1703-4E1C-B698-798C5ED0E3BA}"/>
              </a:ext>
            </a:extLst>
          </p:cNvPr>
          <p:cNvSpPr/>
          <p:nvPr/>
        </p:nvSpPr>
        <p:spPr>
          <a:xfrm>
            <a:off x="1914819" y="723202"/>
            <a:ext cx="570686"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6" name="Picture 25">
            <a:extLst>
              <a:ext uri="{FF2B5EF4-FFF2-40B4-BE49-F238E27FC236}">
                <a16:creationId xmlns:a16="http://schemas.microsoft.com/office/drawing/2014/main" id="{54DB71ED-5394-4694-847E-1A8D61499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0384" y="1770610"/>
            <a:ext cx="4910051" cy="3718016"/>
          </a:xfrm>
          <a:prstGeom prst="rect">
            <a:avLst/>
          </a:prstGeom>
        </p:spPr>
      </p:pic>
      <p:cxnSp>
        <p:nvCxnSpPr>
          <p:cNvPr id="28" name="Straight Arrow Connector 27">
            <a:extLst>
              <a:ext uri="{FF2B5EF4-FFF2-40B4-BE49-F238E27FC236}">
                <a16:creationId xmlns:a16="http://schemas.microsoft.com/office/drawing/2014/main" id="{7C47E658-DF04-413B-BC79-ED6569B024E6}"/>
              </a:ext>
            </a:extLst>
          </p:cNvPr>
          <p:cNvCxnSpPr>
            <a:cxnSpLocks/>
          </p:cNvCxnSpPr>
          <p:nvPr/>
        </p:nvCxnSpPr>
        <p:spPr>
          <a:xfrm flipV="1">
            <a:off x="3787114" y="1804614"/>
            <a:ext cx="3449808" cy="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A51F345-E9BB-464C-A89F-48175A551A7D}"/>
              </a:ext>
            </a:extLst>
          </p:cNvPr>
          <p:cNvSpPr txBox="1"/>
          <p:nvPr/>
        </p:nvSpPr>
        <p:spPr>
          <a:xfrm>
            <a:off x="3853646" y="1876368"/>
            <a:ext cx="3129046" cy="1938992"/>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Show type</a:t>
            </a:r>
            <a:r>
              <a:rPr lang="en-CA" sz="2000" dirty="0"/>
              <a:t>:</a:t>
            </a:r>
          </a:p>
          <a:p>
            <a:r>
              <a:rPr lang="en-CA" sz="2000" dirty="0"/>
              <a:t> - View full screen with presenter control of slides.</a:t>
            </a:r>
          </a:p>
          <a:p>
            <a:r>
              <a:rPr lang="en-CA" sz="2000" dirty="0"/>
              <a:t> - View as a window, normal.</a:t>
            </a:r>
          </a:p>
          <a:p>
            <a:r>
              <a:rPr lang="en-CA" sz="2000" dirty="0"/>
              <a:t> - View full screen and the presentation runs by itself.</a:t>
            </a:r>
          </a:p>
        </p:txBody>
      </p:sp>
      <p:sp>
        <p:nvSpPr>
          <p:cNvPr id="52" name="Left Brace 51">
            <a:extLst>
              <a:ext uri="{FF2B5EF4-FFF2-40B4-BE49-F238E27FC236}">
                <a16:creationId xmlns:a16="http://schemas.microsoft.com/office/drawing/2014/main" id="{897BBE91-5727-4F05-80E2-47227622BAAC}"/>
              </a:ext>
            </a:extLst>
          </p:cNvPr>
          <p:cNvSpPr/>
          <p:nvPr/>
        </p:nvSpPr>
        <p:spPr>
          <a:xfrm>
            <a:off x="7049194" y="2144684"/>
            <a:ext cx="282632" cy="847894"/>
          </a:xfrm>
          <a:prstGeom prst="leftBrace">
            <a:avLst>
              <a:gd name="adj1" fmla="val 73530"/>
              <a:gd name="adj2" fmla="val 5098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3" name="TextBox 52">
            <a:extLst>
              <a:ext uri="{FF2B5EF4-FFF2-40B4-BE49-F238E27FC236}">
                <a16:creationId xmlns:a16="http://schemas.microsoft.com/office/drawing/2014/main" id="{841F863D-1D27-41DD-8D35-A09EC954B2FE}"/>
              </a:ext>
            </a:extLst>
          </p:cNvPr>
          <p:cNvSpPr txBox="1"/>
          <p:nvPr/>
        </p:nvSpPr>
        <p:spPr>
          <a:xfrm>
            <a:off x="3853646" y="3878153"/>
            <a:ext cx="3129046" cy="2246769"/>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Show Options</a:t>
            </a:r>
            <a:r>
              <a:rPr lang="en-CA" sz="2000" dirty="0"/>
              <a:t>:</a:t>
            </a:r>
          </a:p>
          <a:p>
            <a:r>
              <a:rPr lang="en-CA" sz="2000" dirty="0"/>
              <a:t> - Loop continuously – </a:t>
            </a:r>
          </a:p>
          <a:p>
            <a:r>
              <a:rPr lang="en-CA" sz="2000" dirty="0"/>
              <a:t>    Best for kiosk mode.</a:t>
            </a:r>
          </a:p>
          <a:p>
            <a:r>
              <a:rPr lang="en-CA" sz="2000" dirty="0"/>
              <a:t> - Show without narration</a:t>
            </a:r>
          </a:p>
          <a:p>
            <a:r>
              <a:rPr lang="en-CA" sz="2000" dirty="0"/>
              <a:t> - Show without animation</a:t>
            </a:r>
          </a:p>
          <a:p>
            <a:r>
              <a:rPr lang="en-CA" sz="2000" dirty="0"/>
              <a:t> - Disable graphics acceleration hardware.</a:t>
            </a:r>
          </a:p>
        </p:txBody>
      </p:sp>
      <p:sp>
        <p:nvSpPr>
          <p:cNvPr id="54" name="Left Brace 53">
            <a:extLst>
              <a:ext uri="{FF2B5EF4-FFF2-40B4-BE49-F238E27FC236}">
                <a16:creationId xmlns:a16="http://schemas.microsoft.com/office/drawing/2014/main" id="{797FFAE6-5B67-4B82-97ED-EC6361CC3E04}"/>
              </a:ext>
            </a:extLst>
          </p:cNvPr>
          <p:cNvSpPr/>
          <p:nvPr/>
        </p:nvSpPr>
        <p:spPr>
          <a:xfrm>
            <a:off x="7049194" y="3104912"/>
            <a:ext cx="282632" cy="1475401"/>
          </a:xfrm>
          <a:prstGeom prst="leftBrace">
            <a:avLst>
              <a:gd name="adj1" fmla="val 73530"/>
              <a:gd name="adj2" fmla="val 75207"/>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55" name="TextBox 54">
            <a:extLst>
              <a:ext uri="{FF2B5EF4-FFF2-40B4-BE49-F238E27FC236}">
                <a16:creationId xmlns:a16="http://schemas.microsoft.com/office/drawing/2014/main" id="{0E9BAE2C-BA74-438F-9CDA-62DC1D8AAE42}"/>
              </a:ext>
            </a:extLst>
          </p:cNvPr>
          <p:cNvSpPr txBox="1"/>
          <p:nvPr/>
        </p:nvSpPr>
        <p:spPr>
          <a:xfrm>
            <a:off x="7469674" y="56611"/>
            <a:ext cx="4234646" cy="163121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Show Slides</a:t>
            </a:r>
            <a:r>
              <a:rPr lang="en-CA" sz="2000" dirty="0"/>
              <a:t>:</a:t>
            </a:r>
          </a:p>
          <a:p>
            <a:r>
              <a:rPr lang="en-CA" sz="2000" dirty="0"/>
              <a:t> - Play all of the of slides</a:t>
            </a:r>
          </a:p>
          <a:p>
            <a:r>
              <a:rPr lang="en-CA" sz="2000" dirty="0"/>
              <a:t> - Play a series of slides</a:t>
            </a:r>
          </a:p>
          <a:p>
            <a:r>
              <a:rPr lang="en-CA" sz="2000" dirty="0"/>
              <a:t> - Or a custom show by name, one set</a:t>
            </a:r>
            <a:br>
              <a:rPr lang="en-CA" sz="2000" dirty="0"/>
            </a:br>
            <a:r>
              <a:rPr lang="en-CA" sz="2000" dirty="0"/>
              <a:t>   </a:t>
            </a:r>
            <a:r>
              <a:rPr lang="en-CA" sz="400" dirty="0"/>
              <a:t> </a:t>
            </a:r>
            <a:r>
              <a:rPr lang="en-CA" sz="2000" dirty="0"/>
              <a:t>up in the </a:t>
            </a:r>
            <a:r>
              <a:rPr lang="en-CA" sz="2000" b="1" dirty="0"/>
              <a:t>Custom Slide Show</a:t>
            </a:r>
            <a:r>
              <a:rPr lang="en-CA" sz="2000" dirty="0"/>
              <a:t> menu.</a:t>
            </a:r>
          </a:p>
        </p:txBody>
      </p:sp>
      <p:sp>
        <p:nvSpPr>
          <p:cNvPr id="58" name="Left Brace 57">
            <a:extLst>
              <a:ext uri="{FF2B5EF4-FFF2-40B4-BE49-F238E27FC236}">
                <a16:creationId xmlns:a16="http://schemas.microsoft.com/office/drawing/2014/main" id="{98B9E443-1E54-4A8A-AD0B-6D3C243F3892}"/>
              </a:ext>
            </a:extLst>
          </p:cNvPr>
          <p:cNvSpPr/>
          <p:nvPr/>
        </p:nvSpPr>
        <p:spPr>
          <a:xfrm>
            <a:off x="9551326" y="2336632"/>
            <a:ext cx="282631" cy="605277"/>
          </a:xfrm>
          <a:prstGeom prst="leftBrace">
            <a:avLst>
              <a:gd name="adj1" fmla="val 70899"/>
              <a:gd name="adj2" fmla="val 4313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60" name="Straight Arrow Connector 59">
            <a:extLst>
              <a:ext uri="{FF2B5EF4-FFF2-40B4-BE49-F238E27FC236}">
                <a16:creationId xmlns:a16="http://schemas.microsoft.com/office/drawing/2014/main" id="{A6A06F38-948C-463D-BBA5-F6ECFC87681F}"/>
              </a:ext>
            </a:extLst>
          </p:cNvPr>
          <p:cNvCxnSpPr>
            <a:cxnSpLocks/>
          </p:cNvCxnSpPr>
          <p:nvPr/>
        </p:nvCxnSpPr>
        <p:spPr>
          <a:xfrm>
            <a:off x="9484823" y="1687827"/>
            <a:ext cx="0" cy="9306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CA8C0DE2-6D6E-4458-9948-A433050E5360}"/>
              </a:ext>
            </a:extLst>
          </p:cNvPr>
          <p:cNvSpPr txBox="1"/>
          <p:nvPr/>
        </p:nvSpPr>
        <p:spPr>
          <a:xfrm>
            <a:off x="7074132" y="5110576"/>
            <a:ext cx="5037503"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Advanced Slides</a:t>
            </a:r>
            <a:r>
              <a:rPr lang="en-CA" sz="2000" dirty="0"/>
              <a:t>:</a:t>
            </a:r>
          </a:p>
          <a:p>
            <a:r>
              <a:rPr lang="en-CA" sz="2000" dirty="0"/>
              <a:t>Manually - means click to advanced the slides.</a:t>
            </a:r>
          </a:p>
          <a:p>
            <a:r>
              <a:rPr lang="en-CA" sz="2000" dirty="0"/>
              <a:t>Use timings added to the presentation by you.</a:t>
            </a:r>
          </a:p>
        </p:txBody>
      </p:sp>
      <p:sp>
        <p:nvSpPr>
          <p:cNvPr id="62" name="TextBox 61">
            <a:extLst>
              <a:ext uri="{FF2B5EF4-FFF2-40B4-BE49-F238E27FC236}">
                <a16:creationId xmlns:a16="http://schemas.microsoft.com/office/drawing/2014/main" id="{9A6CE15D-DA54-4BFD-9C4C-6763DE8BF9C5}"/>
              </a:ext>
            </a:extLst>
          </p:cNvPr>
          <p:cNvSpPr txBox="1"/>
          <p:nvPr/>
        </p:nvSpPr>
        <p:spPr>
          <a:xfrm>
            <a:off x="3858412" y="6144118"/>
            <a:ext cx="8253223"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Multiple Monitors</a:t>
            </a:r>
            <a:r>
              <a:rPr lang="en-CA" sz="2000" dirty="0"/>
              <a:t>:  Choose the primary and secondary monitors.</a:t>
            </a:r>
          </a:p>
          <a:p>
            <a:r>
              <a:rPr lang="en-CA" sz="2000" dirty="0"/>
              <a:t>If </a:t>
            </a:r>
            <a:r>
              <a:rPr lang="en-CA" sz="2000" u="sng" dirty="0"/>
              <a:t>Use Presenter View</a:t>
            </a:r>
            <a:r>
              <a:rPr lang="en-CA" sz="2000" dirty="0"/>
              <a:t> if checked a second monitor must be selected.</a:t>
            </a:r>
          </a:p>
        </p:txBody>
      </p:sp>
      <p:cxnSp>
        <p:nvCxnSpPr>
          <p:cNvPr id="65" name="Straight Arrow Connector 64">
            <a:extLst>
              <a:ext uri="{FF2B5EF4-FFF2-40B4-BE49-F238E27FC236}">
                <a16:creationId xmlns:a16="http://schemas.microsoft.com/office/drawing/2014/main" id="{D871D9E0-8984-4DFE-882C-83479D6C7ACB}"/>
              </a:ext>
            </a:extLst>
          </p:cNvPr>
          <p:cNvCxnSpPr>
            <a:cxnSpLocks/>
          </p:cNvCxnSpPr>
          <p:nvPr/>
        </p:nvCxnSpPr>
        <p:spPr>
          <a:xfrm flipV="1">
            <a:off x="9210502" y="3635175"/>
            <a:ext cx="340823" cy="14754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6" name="Left Brace 65">
            <a:extLst>
              <a:ext uri="{FF2B5EF4-FFF2-40B4-BE49-F238E27FC236}">
                <a16:creationId xmlns:a16="http://schemas.microsoft.com/office/drawing/2014/main" id="{B28D9447-8DC2-4038-BF20-E1F53A319BF9}"/>
              </a:ext>
            </a:extLst>
          </p:cNvPr>
          <p:cNvSpPr/>
          <p:nvPr/>
        </p:nvSpPr>
        <p:spPr>
          <a:xfrm>
            <a:off x="9634452" y="3366655"/>
            <a:ext cx="174566" cy="538177"/>
          </a:xfrm>
          <a:prstGeom prst="leftBrace">
            <a:avLst>
              <a:gd name="adj1" fmla="val 55953"/>
              <a:gd name="adj2" fmla="val 48686"/>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191127568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down)">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wipe(up)">
                                      <p:cBhvr>
                                        <p:cTn id="49" dur="500"/>
                                        <p:tgtEl>
                                          <p:spTgt spid="23"/>
                                        </p:tgtEl>
                                      </p:cBhvr>
                                    </p:animEffect>
                                  </p:childTnLst>
                                </p:cTn>
                              </p:par>
                            </p:childTnLst>
                          </p:cTn>
                        </p:par>
                        <p:par>
                          <p:cTn id="50" fill="hold">
                            <p:stCondLst>
                              <p:cond delay="500"/>
                            </p:stCondLst>
                            <p:childTnLst>
                              <p:par>
                                <p:cTn id="51" presetID="22" presetClass="entr" presetSubtype="1" fill="hold" nodeType="afterEffect">
                                  <p:stCondLst>
                                    <p:cond delay="0"/>
                                  </p:stCondLst>
                                  <p:childTnLst>
                                    <p:set>
                                      <p:cBhvr>
                                        <p:cTn id="52" dur="1" fill="hold">
                                          <p:stCondLst>
                                            <p:cond delay="0"/>
                                          </p:stCondLst>
                                        </p:cTn>
                                        <p:tgtEl>
                                          <p:spTgt spid="22"/>
                                        </p:tgtEl>
                                        <p:attrNameLst>
                                          <p:attrName>style.visibility</p:attrName>
                                        </p:attrNameLst>
                                      </p:cBhvr>
                                      <p:to>
                                        <p:strVal val="visible"/>
                                      </p:to>
                                    </p:set>
                                    <p:animEffect transition="in" filter="wipe(up)">
                                      <p:cBhvr>
                                        <p:cTn id="53" dur="500"/>
                                        <p:tgtEl>
                                          <p:spTgt spid="22"/>
                                        </p:tgtEl>
                                      </p:cBhvr>
                                    </p:animEffect>
                                  </p:childTnLst>
                                </p:cTn>
                              </p:par>
                            </p:childTnLst>
                          </p:cTn>
                        </p:par>
                        <p:par>
                          <p:cTn id="54" fill="hold">
                            <p:stCondLst>
                              <p:cond delay="1000"/>
                            </p:stCondLst>
                            <p:childTnLst>
                              <p:par>
                                <p:cTn id="55" presetID="22" presetClass="entr" presetSubtype="1" fill="hold" grpId="0" nodeType="after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up)">
                                      <p:cBhvr>
                                        <p:cTn id="57" dur="500"/>
                                        <p:tgtEl>
                                          <p:spTgt spid="21"/>
                                        </p:tgtEl>
                                      </p:cBhvr>
                                    </p:animEffect>
                                  </p:childTnLst>
                                </p:cTn>
                              </p:par>
                            </p:childTnLst>
                          </p:cTn>
                        </p:par>
                        <p:par>
                          <p:cTn id="58" fill="hold">
                            <p:stCondLst>
                              <p:cond delay="1500"/>
                            </p:stCondLst>
                            <p:childTnLst>
                              <p:par>
                                <p:cTn id="59" presetID="22" presetClass="entr" presetSubtype="8"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ipe(left)">
                                      <p:cBhvr>
                                        <p:cTn id="61" dur="500"/>
                                        <p:tgtEl>
                                          <p:spTgt spid="28"/>
                                        </p:tgtEl>
                                      </p:cBhvr>
                                    </p:animEffect>
                                  </p:childTnLst>
                                </p:cTn>
                              </p:par>
                            </p:childTnLst>
                          </p:cTn>
                        </p:par>
                        <p:par>
                          <p:cTn id="62" fill="hold">
                            <p:stCondLst>
                              <p:cond delay="2000"/>
                            </p:stCondLst>
                            <p:childTnLst>
                              <p:par>
                                <p:cTn id="63" presetID="22" presetClass="entr" presetSubtype="8" fill="hold"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wipe(left)">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wipe(left)">
                                      <p:cBhvr>
                                        <p:cTn id="70" dur="500"/>
                                        <p:tgtEl>
                                          <p:spTgt spid="44"/>
                                        </p:tgtEl>
                                      </p:cBhvr>
                                    </p:animEffect>
                                  </p:childTnLst>
                                </p:cTn>
                              </p:par>
                            </p:childTnLst>
                          </p:cTn>
                        </p:par>
                        <p:par>
                          <p:cTn id="71" fill="hold">
                            <p:stCondLst>
                              <p:cond delay="500"/>
                            </p:stCondLst>
                            <p:childTnLst>
                              <p:par>
                                <p:cTn id="72" presetID="22" presetClass="entr" presetSubtype="8" fill="hold" grpId="0" nodeType="afterEffect">
                                  <p:stCondLst>
                                    <p:cond delay="0"/>
                                  </p:stCondLst>
                                  <p:childTnLst>
                                    <p:set>
                                      <p:cBhvr>
                                        <p:cTn id="73" dur="1" fill="hold">
                                          <p:stCondLst>
                                            <p:cond delay="0"/>
                                          </p:stCondLst>
                                        </p:cTn>
                                        <p:tgtEl>
                                          <p:spTgt spid="52"/>
                                        </p:tgtEl>
                                        <p:attrNameLst>
                                          <p:attrName>style.visibility</p:attrName>
                                        </p:attrNameLst>
                                      </p:cBhvr>
                                      <p:to>
                                        <p:strVal val="visible"/>
                                      </p:to>
                                    </p:set>
                                    <p:animEffect transition="in" filter="wipe(left)">
                                      <p:cBhvr>
                                        <p:cTn id="74" dur="500"/>
                                        <p:tgtEl>
                                          <p:spTgt spid="52"/>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53"/>
                                        </p:tgtEl>
                                        <p:attrNameLst>
                                          <p:attrName>style.visibility</p:attrName>
                                        </p:attrNameLst>
                                      </p:cBhvr>
                                      <p:to>
                                        <p:strVal val="visible"/>
                                      </p:to>
                                    </p:set>
                                    <p:animEffect transition="in" filter="wipe(left)">
                                      <p:cBhvr>
                                        <p:cTn id="79" dur="500"/>
                                        <p:tgtEl>
                                          <p:spTgt spid="53"/>
                                        </p:tgtEl>
                                      </p:cBhvr>
                                    </p:animEffect>
                                  </p:childTnLst>
                                </p:cTn>
                              </p:par>
                            </p:childTnLst>
                          </p:cTn>
                        </p:par>
                        <p:par>
                          <p:cTn id="80" fill="hold">
                            <p:stCondLst>
                              <p:cond delay="500"/>
                            </p:stCondLst>
                            <p:childTnLst>
                              <p:par>
                                <p:cTn id="81" presetID="22" presetClass="entr" presetSubtype="8" fill="hold" grpId="0" nodeType="afterEffect">
                                  <p:stCondLst>
                                    <p:cond delay="0"/>
                                  </p:stCondLst>
                                  <p:childTnLst>
                                    <p:set>
                                      <p:cBhvr>
                                        <p:cTn id="82" dur="1" fill="hold">
                                          <p:stCondLst>
                                            <p:cond delay="0"/>
                                          </p:stCondLst>
                                        </p:cTn>
                                        <p:tgtEl>
                                          <p:spTgt spid="54"/>
                                        </p:tgtEl>
                                        <p:attrNameLst>
                                          <p:attrName>style.visibility</p:attrName>
                                        </p:attrNameLst>
                                      </p:cBhvr>
                                      <p:to>
                                        <p:strVal val="visible"/>
                                      </p:to>
                                    </p:set>
                                    <p:animEffect transition="in" filter="wipe(left)">
                                      <p:cBhvr>
                                        <p:cTn id="83" dur="500"/>
                                        <p:tgtEl>
                                          <p:spTgt spid="54"/>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wipe(left)">
                                      <p:cBhvr>
                                        <p:cTn id="88" dur="500"/>
                                        <p:tgtEl>
                                          <p:spTgt spid="55"/>
                                        </p:tgtEl>
                                      </p:cBhvr>
                                    </p:animEffect>
                                  </p:childTnLst>
                                </p:cTn>
                              </p:par>
                            </p:childTnLst>
                          </p:cTn>
                        </p:par>
                        <p:par>
                          <p:cTn id="89" fill="hold">
                            <p:stCondLst>
                              <p:cond delay="500"/>
                            </p:stCondLst>
                            <p:childTnLst>
                              <p:par>
                                <p:cTn id="90" presetID="22" presetClass="entr" presetSubtype="1" fill="hold" nodeType="afterEffect">
                                  <p:stCondLst>
                                    <p:cond delay="0"/>
                                  </p:stCondLst>
                                  <p:childTnLst>
                                    <p:set>
                                      <p:cBhvr>
                                        <p:cTn id="91" dur="1" fill="hold">
                                          <p:stCondLst>
                                            <p:cond delay="0"/>
                                          </p:stCondLst>
                                        </p:cTn>
                                        <p:tgtEl>
                                          <p:spTgt spid="60"/>
                                        </p:tgtEl>
                                        <p:attrNameLst>
                                          <p:attrName>style.visibility</p:attrName>
                                        </p:attrNameLst>
                                      </p:cBhvr>
                                      <p:to>
                                        <p:strVal val="visible"/>
                                      </p:to>
                                    </p:set>
                                    <p:animEffect transition="in" filter="wipe(up)">
                                      <p:cBhvr>
                                        <p:cTn id="92" dur="500"/>
                                        <p:tgtEl>
                                          <p:spTgt spid="60"/>
                                        </p:tgtEl>
                                      </p:cBhvr>
                                    </p:animEffect>
                                  </p:childTnLst>
                                </p:cTn>
                              </p:par>
                            </p:childTnLst>
                          </p:cTn>
                        </p:par>
                        <p:par>
                          <p:cTn id="93" fill="hold">
                            <p:stCondLst>
                              <p:cond delay="1000"/>
                            </p:stCondLst>
                            <p:childTnLst>
                              <p:par>
                                <p:cTn id="94" presetID="22" presetClass="entr" presetSubtype="8" fill="hold" grpId="0" nodeType="afterEffect">
                                  <p:stCondLst>
                                    <p:cond delay="0"/>
                                  </p:stCondLst>
                                  <p:childTnLst>
                                    <p:set>
                                      <p:cBhvr>
                                        <p:cTn id="95" dur="1" fill="hold">
                                          <p:stCondLst>
                                            <p:cond delay="0"/>
                                          </p:stCondLst>
                                        </p:cTn>
                                        <p:tgtEl>
                                          <p:spTgt spid="58"/>
                                        </p:tgtEl>
                                        <p:attrNameLst>
                                          <p:attrName>style.visibility</p:attrName>
                                        </p:attrNameLst>
                                      </p:cBhvr>
                                      <p:to>
                                        <p:strVal val="visible"/>
                                      </p:to>
                                    </p:set>
                                    <p:animEffect transition="in" filter="wipe(left)">
                                      <p:cBhvr>
                                        <p:cTn id="96" dur="500"/>
                                        <p:tgtEl>
                                          <p:spTgt spid="58"/>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61"/>
                                        </p:tgtEl>
                                        <p:attrNameLst>
                                          <p:attrName>style.visibility</p:attrName>
                                        </p:attrNameLst>
                                      </p:cBhvr>
                                      <p:to>
                                        <p:strVal val="visible"/>
                                      </p:to>
                                    </p:set>
                                    <p:animEffect transition="in" filter="wipe(left)">
                                      <p:cBhvr>
                                        <p:cTn id="101" dur="500"/>
                                        <p:tgtEl>
                                          <p:spTgt spid="61"/>
                                        </p:tgtEl>
                                      </p:cBhvr>
                                    </p:animEffect>
                                  </p:childTnLst>
                                </p:cTn>
                              </p:par>
                            </p:childTnLst>
                          </p:cTn>
                        </p:par>
                        <p:par>
                          <p:cTn id="102" fill="hold">
                            <p:stCondLst>
                              <p:cond delay="500"/>
                            </p:stCondLst>
                            <p:childTnLst>
                              <p:par>
                                <p:cTn id="103" presetID="22" presetClass="entr" presetSubtype="4" fill="hold" nodeType="afterEffect">
                                  <p:stCondLst>
                                    <p:cond delay="0"/>
                                  </p:stCondLst>
                                  <p:childTnLst>
                                    <p:set>
                                      <p:cBhvr>
                                        <p:cTn id="104" dur="1" fill="hold">
                                          <p:stCondLst>
                                            <p:cond delay="0"/>
                                          </p:stCondLst>
                                        </p:cTn>
                                        <p:tgtEl>
                                          <p:spTgt spid="65"/>
                                        </p:tgtEl>
                                        <p:attrNameLst>
                                          <p:attrName>style.visibility</p:attrName>
                                        </p:attrNameLst>
                                      </p:cBhvr>
                                      <p:to>
                                        <p:strVal val="visible"/>
                                      </p:to>
                                    </p:set>
                                    <p:animEffect transition="in" filter="wipe(down)">
                                      <p:cBhvr>
                                        <p:cTn id="105" dur="500"/>
                                        <p:tgtEl>
                                          <p:spTgt spid="65"/>
                                        </p:tgtEl>
                                      </p:cBhvr>
                                    </p:animEffect>
                                  </p:childTnLst>
                                </p:cTn>
                              </p:par>
                            </p:childTnLst>
                          </p:cTn>
                        </p:par>
                        <p:par>
                          <p:cTn id="106" fill="hold">
                            <p:stCondLst>
                              <p:cond delay="1000"/>
                            </p:stCondLst>
                            <p:childTnLst>
                              <p:par>
                                <p:cTn id="107" presetID="22" presetClass="entr" presetSubtype="8" fill="hold" grpId="0" nodeType="afterEffect">
                                  <p:stCondLst>
                                    <p:cond delay="0"/>
                                  </p:stCondLst>
                                  <p:childTnLst>
                                    <p:set>
                                      <p:cBhvr>
                                        <p:cTn id="108" dur="1" fill="hold">
                                          <p:stCondLst>
                                            <p:cond delay="0"/>
                                          </p:stCondLst>
                                        </p:cTn>
                                        <p:tgtEl>
                                          <p:spTgt spid="66"/>
                                        </p:tgtEl>
                                        <p:attrNameLst>
                                          <p:attrName>style.visibility</p:attrName>
                                        </p:attrNameLst>
                                      </p:cBhvr>
                                      <p:to>
                                        <p:strVal val="visible"/>
                                      </p:to>
                                    </p:set>
                                    <p:animEffect transition="in" filter="wipe(left)">
                                      <p:cBhvr>
                                        <p:cTn id="109" dur="500"/>
                                        <p:tgtEl>
                                          <p:spTgt spid="66"/>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grpId="0" nodeType="clickEffect">
                                  <p:stCondLst>
                                    <p:cond delay="0"/>
                                  </p:stCondLst>
                                  <p:childTnLst>
                                    <p:set>
                                      <p:cBhvr>
                                        <p:cTn id="113" dur="1" fill="hold">
                                          <p:stCondLst>
                                            <p:cond delay="0"/>
                                          </p:stCondLst>
                                        </p:cTn>
                                        <p:tgtEl>
                                          <p:spTgt spid="62"/>
                                        </p:tgtEl>
                                        <p:attrNameLst>
                                          <p:attrName>style.visibility</p:attrName>
                                        </p:attrNameLst>
                                      </p:cBhvr>
                                      <p:to>
                                        <p:strVal val="visible"/>
                                      </p:to>
                                    </p:set>
                                    <p:animEffect transition="in" filter="wipe(left)">
                                      <p:cBhvr>
                                        <p:cTn id="114"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P spid="16" grpId="0" animBg="1"/>
      <p:bldP spid="18" grpId="0" animBg="1"/>
      <p:bldP spid="21" grpId="0" animBg="1"/>
      <p:bldP spid="23" grpId="0" animBg="1"/>
      <p:bldP spid="44" grpId="0" animBg="1"/>
      <p:bldP spid="52" grpId="0" animBg="1"/>
      <p:bldP spid="53" grpId="0" animBg="1"/>
      <p:bldP spid="54" grpId="0" animBg="1"/>
      <p:bldP spid="55" grpId="0" animBg="1"/>
      <p:bldP spid="58" grpId="0" animBg="1"/>
      <p:bldP spid="61" grpId="0" animBg="1"/>
      <p:bldP spid="62" grpId="0" animBg="1"/>
      <p:bldP spid="6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CEF3BEB-89FB-4759-8CB0-EF0CE7981B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9558"/>
            <a:ext cx="12192000" cy="1031001"/>
          </a:xfrm>
          <a:prstGeom prst="rect">
            <a:avLst/>
          </a:prstGeom>
        </p:spPr>
      </p:pic>
      <p:sp>
        <p:nvSpPr>
          <p:cNvPr id="2" name="Slide Number Placeholder 61">
            <a:extLst>
              <a:ext uri="{FF2B5EF4-FFF2-40B4-BE49-F238E27FC236}">
                <a16:creationId xmlns:a16="http://schemas.microsoft.com/office/drawing/2014/main" id="{862E0BB9-07D5-4570-90DE-94885C7AE7B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3" name="TextBox 2">
            <a:extLst>
              <a:ext uri="{FF2B5EF4-FFF2-40B4-BE49-F238E27FC236}">
                <a16:creationId xmlns:a16="http://schemas.microsoft.com/office/drawing/2014/main" id="{824A04A4-4D92-4637-8758-B5A84007F21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TextBox 6">
            <a:extLst>
              <a:ext uri="{FF2B5EF4-FFF2-40B4-BE49-F238E27FC236}">
                <a16:creationId xmlns:a16="http://schemas.microsoft.com/office/drawing/2014/main" id="{7446B448-D4F7-4B8E-9DF4-C3887719B45E}"/>
              </a:ext>
            </a:extLst>
          </p:cNvPr>
          <p:cNvSpPr txBox="1"/>
          <p:nvPr/>
        </p:nvSpPr>
        <p:spPr>
          <a:xfrm>
            <a:off x="11204" y="5877"/>
            <a:ext cx="2150105" cy="400110"/>
          </a:xfrm>
          <a:prstGeom prst="rect">
            <a:avLst/>
          </a:prstGeom>
          <a:noFill/>
          <a:ln w="12700">
            <a:noFill/>
          </a:ln>
        </p:spPr>
        <p:txBody>
          <a:bodyPr wrap="square">
            <a:spAutoFit/>
          </a:bodyPr>
          <a:lstStyle/>
          <a:p>
            <a:r>
              <a:rPr lang="en-CA" sz="2000" u="sng" dirty="0"/>
              <a:t>Slide Show Ribbon</a:t>
            </a:r>
          </a:p>
        </p:txBody>
      </p:sp>
      <p:sp>
        <p:nvSpPr>
          <p:cNvPr id="8" name="TextBox 7">
            <a:extLst>
              <a:ext uri="{FF2B5EF4-FFF2-40B4-BE49-F238E27FC236}">
                <a16:creationId xmlns:a16="http://schemas.microsoft.com/office/drawing/2014/main" id="{9AB92BD7-9CFE-43DD-99AC-B24FD50D2EF0}"/>
              </a:ext>
            </a:extLst>
          </p:cNvPr>
          <p:cNvSpPr txBox="1"/>
          <p:nvPr/>
        </p:nvSpPr>
        <p:spPr>
          <a:xfrm>
            <a:off x="113617" y="1806459"/>
            <a:ext cx="2559147" cy="1323439"/>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Hide the current slide.  The slide becomes shaded to represent its’ visibility state.</a:t>
            </a:r>
          </a:p>
        </p:txBody>
      </p:sp>
      <p:cxnSp>
        <p:nvCxnSpPr>
          <p:cNvPr id="9" name="Straight Arrow Connector 8">
            <a:extLst>
              <a:ext uri="{FF2B5EF4-FFF2-40B4-BE49-F238E27FC236}">
                <a16:creationId xmlns:a16="http://schemas.microsoft.com/office/drawing/2014/main" id="{98374DDB-693F-482B-9875-562D083A8312}"/>
              </a:ext>
            </a:extLst>
          </p:cNvPr>
          <p:cNvCxnSpPr>
            <a:cxnSpLocks/>
          </p:cNvCxnSpPr>
          <p:nvPr/>
        </p:nvCxnSpPr>
        <p:spPr>
          <a:xfrm flipH="1" flipV="1">
            <a:off x="2493824" y="1476892"/>
            <a:ext cx="2890" cy="31865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8454360-547D-4AF8-B399-EB5085F20979}"/>
              </a:ext>
            </a:extLst>
          </p:cNvPr>
          <p:cNvSpPr/>
          <p:nvPr/>
        </p:nvSpPr>
        <p:spPr>
          <a:xfrm>
            <a:off x="2496714" y="723206"/>
            <a:ext cx="346239"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4DD55FA3-589E-4F3C-998E-4002C98E1EB0}"/>
              </a:ext>
            </a:extLst>
          </p:cNvPr>
          <p:cNvSpPr txBox="1"/>
          <p:nvPr/>
        </p:nvSpPr>
        <p:spPr>
          <a:xfrm>
            <a:off x="2887284" y="5777345"/>
            <a:ext cx="9268688"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Switches to presentation mode and runs the slides from the first slide.</a:t>
            </a:r>
          </a:p>
          <a:p>
            <a:r>
              <a:rPr lang="en-CA" sz="2000" dirty="0"/>
              <a:t>A timer appears in the top left corner of the screen, allowing you to do your presentation and keep track of the time it takes for you to go through each slide.</a:t>
            </a:r>
          </a:p>
        </p:txBody>
      </p:sp>
      <p:cxnSp>
        <p:nvCxnSpPr>
          <p:cNvPr id="13" name="Straight Arrow Connector 12">
            <a:extLst>
              <a:ext uri="{FF2B5EF4-FFF2-40B4-BE49-F238E27FC236}">
                <a16:creationId xmlns:a16="http://schemas.microsoft.com/office/drawing/2014/main" id="{E3C2B3C1-1C98-4C49-ACED-E79659DADD8C}"/>
              </a:ext>
            </a:extLst>
          </p:cNvPr>
          <p:cNvCxnSpPr>
            <a:cxnSpLocks/>
          </p:cNvCxnSpPr>
          <p:nvPr/>
        </p:nvCxnSpPr>
        <p:spPr>
          <a:xfrm flipH="1" flipV="1">
            <a:off x="2878979" y="1482436"/>
            <a:ext cx="8305" cy="429490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8458DA1A-9D41-4AC0-8744-77B93BE2A623}"/>
              </a:ext>
            </a:extLst>
          </p:cNvPr>
          <p:cNvSpPr/>
          <p:nvPr/>
        </p:nvSpPr>
        <p:spPr>
          <a:xfrm>
            <a:off x="2856933" y="725974"/>
            <a:ext cx="473828"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638C03F-76EF-4978-99C0-B6A5CC28AC40}"/>
              </a:ext>
            </a:extLst>
          </p:cNvPr>
          <p:cNvSpPr txBox="1"/>
          <p:nvPr/>
        </p:nvSpPr>
        <p:spPr>
          <a:xfrm>
            <a:off x="2959329" y="4961527"/>
            <a:ext cx="9196643"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Records all narration, ink, laser pointers, gestures, and slide &amp; animation settings for the purpose of replaying the sequence of slides, much like a macro in Excel or Word.</a:t>
            </a:r>
          </a:p>
        </p:txBody>
      </p:sp>
      <p:cxnSp>
        <p:nvCxnSpPr>
          <p:cNvPr id="17" name="Straight Arrow Connector 16">
            <a:extLst>
              <a:ext uri="{FF2B5EF4-FFF2-40B4-BE49-F238E27FC236}">
                <a16:creationId xmlns:a16="http://schemas.microsoft.com/office/drawing/2014/main" id="{43B6E2FA-A8CC-4374-968E-2C0F2743B2B2}"/>
              </a:ext>
            </a:extLst>
          </p:cNvPr>
          <p:cNvCxnSpPr>
            <a:cxnSpLocks/>
          </p:cNvCxnSpPr>
          <p:nvPr/>
        </p:nvCxnSpPr>
        <p:spPr>
          <a:xfrm flipV="1">
            <a:off x="3357028" y="1500561"/>
            <a:ext cx="8305" cy="34609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D1D04BA-01B3-4A7B-A3DD-FE20599A77D1}"/>
              </a:ext>
            </a:extLst>
          </p:cNvPr>
          <p:cNvSpPr/>
          <p:nvPr/>
        </p:nvSpPr>
        <p:spPr>
          <a:xfrm>
            <a:off x="3341840" y="720430"/>
            <a:ext cx="545692"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EE09DAA3-CC37-4338-B54A-9A3F41D77FDA}"/>
              </a:ext>
            </a:extLst>
          </p:cNvPr>
          <p:cNvSpPr txBox="1"/>
          <p:nvPr/>
        </p:nvSpPr>
        <p:spPr>
          <a:xfrm>
            <a:off x="3563243" y="3884099"/>
            <a:ext cx="8592729" cy="96949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1900" b="1" dirty="0"/>
              <a:t>Play Narrations </a:t>
            </a:r>
            <a:r>
              <a:rPr lang="en-CA" sz="1900" dirty="0"/>
              <a:t>– Play narrations you previously recorded via the </a:t>
            </a:r>
            <a:r>
              <a:rPr lang="en-CA" sz="1900" b="1" dirty="0"/>
              <a:t>Record Slide Show</a:t>
            </a:r>
            <a:r>
              <a:rPr lang="en-CA" sz="1900" dirty="0"/>
              <a:t>.</a:t>
            </a:r>
          </a:p>
          <a:p>
            <a:r>
              <a:rPr lang="en-CA" sz="1900" b="1" dirty="0"/>
              <a:t>Use Timings </a:t>
            </a:r>
            <a:r>
              <a:rPr lang="en-CA" sz="1900" dirty="0"/>
              <a:t>– Use the timings recorded when recording the slide show.</a:t>
            </a:r>
          </a:p>
          <a:p>
            <a:r>
              <a:rPr lang="en-CA" sz="1900" b="1" dirty="0"/>
              <a:t>Show Media Controls</a:t>
            </a:r>
            <a:r>
              <a:rPr lang="en-CA" sz="1900" dirty="0"/>
              <a:t> – Display the controls for all inserted audio and/or video files.</a:t>
            </a:r>
          </a:p>
        </p:txBody>
      </p:sp>
      <p:cxnSp>
        <p:nvCxnSpPr>
          <p:cNvPr id="22" name="Straight Arrow Connector 21">
            <a:extLst>
              <a:ext uri="{FF2B5EF4-FFF2-40B4-BE49-F238E27FC236}">
                <a16:creationId xmlns:a16="http://schemas.microsoft.com/office/drawing/2014/main" id="{B5615F90-B510-4F4B-9C0F-F1EC66707008}"/>
              </a:ext>
            </a:extLst>
          </p:cNvPr>
          <p:cNvCxnSpPr>
            <a:cxnSpLocks/>
          </p:cNvCxnSpPr>
          <p:nvPr/>
        </p:nvCxnSpPr>
        <p:spPr>
          <a:xfrm flipV="1">
            <a:off x="3926504" y="1487016"/>
            <a:ext cx="1" cy="239708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0614CE0C-1703-4E1C-B698-798C5ED0E3BA}"/>
              </a:ext>
            </a:extLst>
          </p:cNvPr>
          <p:cNvSpPr/>
          <p:nvPr/>
        </p:nvSpPr>
        <p:spPr>
          <a:xfrm>
            <a:off x="3909878" y="723202"/>
            <a:ext cx="1185823"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TextBox 30">
            <a:extLst>
              <a:ext uri="{FF2B5EF4-FFF2-40B4-BE49-F238E27FC236}">
                <a16:creationId xmlns:a16="http://schemas.microsoft.com/office/drawing/2014/main" id="{193533C7-34D1-4E18-AD3E-9D236B6A5B3E}"/>
              </a:ext>
            </a:extLst>
          </p:cNvPr>
          <p:cNvSpPr txBox="1"/>
          <p:nvPr/>
        </p:nvSpPr>
        <p:spPr>
          <a:xfrm>
            <a:off x="4035107" y="1814487"/>
            <a:ext cx="8120865" cy="1938992"/>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Monitor</a:t>
            </a:r>
            <a:r>
              <a:rPr lang="en-CA" sz="2000" dirty="0"/>
              <a:t> – Of the two monitors required for </a:t>
            </a:r>
            <a:r>
              <a:rPr lang="en-CA" sz="2000" b="1" dirty="0"/>
              <a:t>Presenter View, </a:t>
            </a:r>
            <a:r>
              <a:rPr lang="en-CA" sz="2000" dirty="0"/>
              <a:t>this monitor setting is the one the audience will see. In a conference scenario, this setting is the projector or large TV.  The other monitor is the one you will see.</a:t>
            </a:r>
          </a:p>
          <a:p>
            <a:endParaRPr lang="en-CA" sz="2000" dirty="0"/>
          </a:p>
          <a:p>
            <a:r>
              <a:rPr lang="en-CA" sz="2000" b="1" dirty="0"/>
              <a:t>Use Presenter View</a:t>
            </a:r>
            <a:r>
              <a:rPr lang="en-CA" sz="2000" dirty="0"/>
              <a:t> – Toggles this mode on or off.</a:t>
            </a:r>
            <a:endParaRPr lang="en-CA" sz="2000" b="1" i="1" dirty="0"/>
          </a:p>
          <a:p>
            <a:pPr algn="ctr"/>
            <a:r>
              <a:rPr lang="en-CA" sz="2000" b="1" dirty="0">
                <a:solidFill>
                  <a:schemeClr val="accent6">
                    <a:lumMod val="50000"/>
                  </a:schemeClr>
                </a:solidFill>
              </a:rPr>
              <a:t>The next slide describes the </a:t>
            </a:r>
            <a:r>
              <a:rPr lang="en-CA" sz="2000" b="1" i="1" dirty="0">
                <a:solidFill>
                  <a:schemeClr val="accent6">
                    <a:lumMod val="50000"/>
                  </a:schemeClr>
                </a:solidFill>
              </a:rPr>
              <a:t>Presenter View </a:t>
            </a:r>
            <a:r>
              <a:rPr lang="en-CA" sz="2000" b="1" dirty="0">
                <a:solidFill>
                  <a:schemeClr val="accent6">
                    <a:lumMod val="50000"/>
                  </a:schemeClr>
                </a:solidFill>
              </a:rPr>
              <a:t>in detail.</a:t>
            </a:r>
          </a:p>
        </p:txBody>
      </p:sp>
      <p:cxnSp>
        <p:nvCxnSpPr>
          <p:cNvPr id="32" name="Straight Arrow Connector 31">
            <a:extLst>
              <a:ext uri="{FF2B5EF4-FFF2-40B4-BE49-F238E27FC236}">
                <a16:creationId xmlns:a16="http://schemas.microsoft.com/office/drawing/2014/main" id="{F7A8BA47-0973-4C14-B7D7-06D727F6874F}"/>
              </a:ext>
            </a:extLst>
          </p:cNvPr>
          <p:cNvCxnSpPr>
            <a:cxnSpLocks/>
          </p:cNvCxnSpPr>
          <p:nvPr/>
        </p:nvCxnSpPr>
        <p:spPr>
          <a:xfrm flipV="1">
            <a:off x="6096000" y="1491239"/>
            <a:ext cx="0" cy="32324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E3305DD9-C982-4DC3-9786-00B6C7956CAF}"/>
              </a:ext>
            </a:extLst>
          </p:cNvPr>
          <p:cNvSpPr/>
          <p:nvPr/>
        </p:nvSpPr>
        <p:spPr>
          <a:xfrm>
            <a:off x="5113902" y="727252"/>
            <a:ext cx="1915895"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8790182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down)">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down)">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 calcmode="lin" valueType="num">
                                      <p:cBhvr additive="base">
                                        <p:cTn id="63" dur="500" fill="hold"/>
                                        <p:tgtEl>
                                          <p:spTgt spid="31"/>
                                        </p:tgtEl>
                                        <p:attrNameLst>
                                          <p:attrName>ppt_x</p:attrName>
                                        </p:attrNameLst>
                                      </p:cBhvr>
                                      <p:tavLst>
                                        <p:tav tm="0">
                                          <p:val>
                                            <p:strVal val="#ppt_x"/>
                                          </p:val>
                                        </p:tav>
                                        <p:tav tm="100000">
                                          <p:val>
                                            <p:strVal val="#ppt_x"/>
                                          </p:val>
                                        </p:tav>
                                      </p:tavLst>
                                    </p:anim>
                                    <p:anim calcmode="lin" valueType="num">
                                      <p:cBhvr additive="base">
                                        <p:cTn id="64" dur="500" fill="hold"/>
                                        <p:tgtEl>
                                          <p:spTgt spid="31"/>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32"/>
                                        </p:tgtEl>
                                        <p:attrNameLst>
                                          <p:attrName>style.visibility</p:attrName>
                                        </p:attrNameLst>
                                      </p:cBhvr>
                                      <p:to>
                                        <p:strVal val="visible"/>
                                      </p:to>
                                    </p:set>
                                    <p:animEffect transition="in" filter="wipe(down)">
                                      <p:cBhvr>
                                        <p:cTn id="68" dur="500"/>
                                        <p:tgtEl>
                                          <p:spTgt spid="32"/>
                                        </p:tgtEl>
                                      </p:cBhvr>
                                    </p:animEffect>
                                  </p:childTnLst>
                                </p:cTn>
                              </p:par>
                            </p:childTnLst>
                          </p:cTn>
                        </p:par>
                        <p:par>
                          <p:cTn id="69" fill="hold">
                            <p:stCondLst>
                              <p:cond delay="1000"/>
                            </p:stCondLst>
                            <p:childTnLst>
                              <p:par>
                                <p:cTn id="70" presetID="22" presetClass="entr" presetSubtype="4" fill="hold" grpId="0" nodeType="after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wipe(down)">
                                      <p:cBhvr>
                                        <p:cTn id="7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P spid="16" grpId="0" animBg="1"/>
      <p:bldP spid="18" grpId="0" animBg="1"/>
      <p:bldP spid="21" grpId="0" animBg="1"/>
      <p:bldP spid="23" grpId="0" animBg="1"/>
      <p:bldP spid="31" grpId="0" animBg="1"/>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CB174AF-FD4D-42F3-8337-B545F1F1E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81" y="405987"/>
            <a:ext cx="10920635" cy="1765079"/>
          </a:xfrm>
          <a:prstGeom prst="rect">
            <a:avLst/>
          </a:prstGeom>
        </p:spPr>
      </p:pic>
      <p:sp>
        <p:nvSpPr>
          <p:cNvPr id="2" name="Slide Number Placeholder 61">
            <a:extLst>
              <a:ext uri="{FF2B5EF4-FFF2-40B4-BE49-F238E27FC236}">
                <a16:creationId xmlns:a16="http://schemas.microsoft.com/office/drawing/2014/main" id="{862E0BB9-07D5-4570-90DE-94885C7AE7B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3" name="TextBox 2">
            <a:extLst>
              <a:ext uri="{FF2B5EF4-FFF2-40B4-BE49-F238E27FC236}">
                <a16:creationId xmlns:a16="http://schemas.microsoft.com/office/drawing/2014/main" id="{824A04A4-4D92-4637-8758-B5A84007F214}"/>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TextBox 6">
            <a:extLst>
              <a:ext uri="{FF2B5EF4-FFF2-40B4-BE49-F238E27FC236}">
                <a16:creationId xmlns:a16="http://schemas.microsoft.com/office/drawing/2014/main" id="{7446B448-D4F7-4B8E-9DF4-C3887719B45E}"/>
              </a:ext>
            </a:extLst>
          </p:cNvPr>
          <p:cNvSpPr txBox="1"/>
          <p:nvPr/>
        </p:nvSpPr>
        <p:spPr>
          <a:xfrm>
            <a:off x="11204" y="5877"/>
            <a:ext cx="2150105" cy="400110"/>
          </a:xfrm>
          <a:prstGeom prst="rect">
            <a:avLst/>
          </a:prstGeom>
          <a:noFill/>
          <a:ln w="12700">
            <a:noFill/>
          </a:ln>
        </p:spPr>
        <p:txBody>
          <a:bodyPr wrap="square">
            <a:spAutoFit/>
          </a:bodyPr>
          <a:lstStyle/>
          <a:p>
            <a:r>
              <a:rPr lang="en-CA" sz="2000" u="sng" dirty="0"/>
              <a:t>Slide Show Ribbon</a:t>
            </a:r>
          </a:p>
        </p:txBody>
      </p:sp>
      <p:sp>
        <p:nvSpPr>
          <p:cNvPr id="31" name="TextBox 30">
            <a:extLst>
              <a:ext uri="{FF2B5EF4-FFF2-40B4-BE49-F238E27FC236}">
                <a16:creationId xmlns:a16="http://schemas.microsoft.com/office/drawing/2014/main" id="{193533C7-34D1-4E18-AD3E-9D236B6A5B3E}"/>
              </a:ext>
            </a:extLst>
          </p:cNvPr>
          <p:cNvSpPr txBox="1"/>
          <p:nvPr/>
        </p:nvSpPr>
        <p:spPr>
          <a:xfrm>
            <a:off x="337306" y="2314389"/>
            <a:ext cx="8366119"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In this example the </a:t>
            </a:r>
            <a:r>
              <a:rPr lang="en-CA" sz="2000" b="1" dirty="0"/>
              <a:t>Monitor 1 LG FULL HD</a:t>
            </a:r>
            <a:r>
              <a:rPr lang="en-CA" sz="2000" dirty="0"/>
              <a:t> is the display the audience will see.  On the </a:t>
            </a:r>
            <a:r>
              <a:rPr lang="en-CA" sz="2000" b="1" dirty="0"/>
              <a:t>Primary Monitor</a:t>
            </a:r>
            <a:r>
              <a:rPr lang="en-CA" sz="2000" dirty="0"/>
              <a:t> is where you will see the </a:t>
            </a:r>
            <a:r>
              <a:rPr lang="en-CA" sz="2000" b="1" dirty="0"/>
              <a:t>Presenter View</a:t>
            </a:r>
            <a:r>
              <a:rPr lang="en-CA" sz="2000" dirty="0"/>
              <a:t>.</a:t>
            </a:r>
          </a:p>
        </p:txBody>
      </p:sp>
      <p:cxnSp>
        <p:nvCxnSpPr>
          <p:cNvPr id="20" name="Straight Arrow Connector 19">
            <a:extLst>
              <a:ext uri="{FF2B5EF4-FFF2-40B4-BE49-F238E27FC236}">
                <a16:creationId xmlns:a16="http://schemas.microsoft.com/office/drawing/2014/main" id="{A4B7C68B-8AB2-42D7-B103-37C4AFC634FD}"/>
              </a:ext>
            </a:extLst>
          </p:cNvPr>
          <p:cNvCxnSpPr>
            <a:cxnSpLocks/>
            <a:stCxn id="31" idx="3"/>
          </p:cNvCxnSpPr>
          <p:nvPr/>
        </p:nvCxnSpPr>
        <p:spPr>
          <a:xfrm flipV="1">
            <a:off x="8703425" y="2171068"/>
            <a:ext cx="498764" cy="4972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56D0857-DD1A-46F2-9749-99D7AE0D0FA1}"/>
              </a:ext>
            </a:extLst>
          </p:cNvPr>
          <p:cNvSpPr txBox="1"/>
          <p:nvPr/>
        </p:nvSpPr>
        <p:spPr>
          <a:xfrm>
            <a:off x="969072" y="3028890"/>
            <a:ext cx="7734353" cy="400110"/>
          </a:xfrm>
          <a:prstGeom prst="rect">
            <a:avLst/>
          </a:prstGeom>
          <a:noFill/>
          <a:ln w="19050">
            <a:solidFill>
              <a:schemeClr val="accent2">
                <a:lumMod val="60000"/>
                <a:lumOff val="40000"/>
              </a:schemeClr>
            </a:solidFill>
          </a:ln>
        </p:spPr>
        <p:txBody>
          <a:bodyPr wrap="square">
            <a:spAutoFit/>
          </a:bodyPr>
          <a:lstStyle/>
          <a:p>
            <a:r>
              <a:rPr lang="en-CA" sz="2000" dirty="0"/>
              <a:t>At a conference this monitor option will be the name of the projector/TV.</a:t>
            </a:r>
          </a:p>
        </p:txBody>
      </p:sp>
      <p:sp>
        <p:nvSpPr>
          <p:cNvPr id="26" name="Rectangle: Rounded Corners 25">
            <a:extLst>
              <a:ext uri="{FF2B5EF4-FFF2-40B4-BE49-F238E27FC236}">
                <a16:creationId xmlns:a16="http://schemas.microsoft.com/office/drawing/2014/main" id="{97D21C20-3281-4A1D-81C7-1478FA6DCE8E}"/>
              </a:ext>
            </a:extLst>
          </p:cNvPr>
          <p:cNvSpPr/>
          <p:nvPr/>
        </p:nvSpPr>
        <p:spPr>
          <a:xfrm>
            <a:off x="1315880" y="4798779"/>
            <a:ext cx="9560239" cy="1023909"/>
          </a:xfrm>
          <a:prstGeom prst="roundRect">
            <a:avLst>
              <a:gd name="adj" fmla="val 50000"/>
            </a:avLst>
          </a:prstGeom>
          <a:solidFill>
            <a:schemeClr val="accent2">
              <a:alpha val="5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dirty="0">
                <a:solidFill>
                  <a:schemeClr val="tx1"/>
                </a:solidFill>
              </a:rPr>
              <a:t>Using the </a:t>
            </a:r>
            <a:r>
              <a:rPr lang="en-CA" sz="2400" b="1" dirty="0">
                <a:solidFill>
                  <a:schemeClr val="tx1"/>
                </a:solidFill>
              </a:rPr>
              <a:t>Presenter View</a:t>
            </a:r>
            <a:r>
              <a:rPr lang="en-CA" sz="2400" dirty="0">
                <a:solidFill>
                  <a:schemeClr val="tx1"/>
                </a:solidFill>
              </a:rPr>
              <a:t> gives you the ability to see the upcoming slide before the audience sees it in addition to other helpful features.</a:t>
            </a:r>
          </a:p>
        </p:txBody>
      </p:sp>
      <p:cxnSp>
        <p:nvCxnSpPr>
          <p:cNvPr id="29" name="Straight Arrow Connector 28">
            <a:extLst>
              <a:ext uri="{FF2B5EF4-FFF2-40B4-BE49-F238E27FC236}">
                <a16:creationId xmlns:a16="http://schemas.microsoft.com/office/drawing/2014/main" id="{7ED888DC-5F1F-468A-B2CE-F74F5AAB1772}"/>
              </a:ext>
            </a:extLst>
          </p:cNvPr>
          <p:cNvCxnSpPr>
            <a:cxnSpLocks/>
            <a:stCxn id="26" idx="2"/>
          </p:cNvCxnSpPr>
          <p:nvPr/>
        </p:nvCxnSpPr>
        <p:spPr>
          <a:xfrm>
            <a:off x="6096000" y="5822688"/>
            <a:ext cx="0" cy="1054374"/>
          </a:xfrm>
          <a:prstGeom prst="straightConnector1">
            <a:avLst/>
          </a:prstGeom>
          <a:ln w="127000" cap="flat" cmpd="tri">
            <a:solidFill>
              <a:schemeClr val="accent2">
                <a:alpha val="50000"/>
              </a:schemeClr>
            </a:solidFill>
            <a:prstDash val="sysDot"/>
            <a:beve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27386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2"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dissolve">
                                      <p:cBhvr>
                                        <p:cTn id="23" dur="500"/>
                                        <p:tgtEl>
                                          <p:spTgt spid="26"/>
                                        </p:tgtEl>
                                      </p:cBhvr>
                                    </p:animEffect>
                                  </p:childTnLst>
                                </p:cTn>
                              </p:par>
                            </p:childTnLst>
                          </p:cTn>
                        </p:par>
                        <p:par>
                          <p:cTn id="24" fill="hold">
                            <p:stCondLst>
                              <p:cond delay="500"/>
                            </p:stCondLst>
                            <p:childTnLst>
                              <p:par>
                                <p:cTn id="25" presetID="22" presetClass="entr" presetSubtype="1"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up)">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8" grpId="0" animBg="1"/>
      <p:bldP spid="2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71603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3"/>
          <a:stretch>
            <a:fillRect/>
          </a:stretch>
        </p:blipFill>
        <p:spPr>
          <a:xfrm>
            <a:off x="0" y="10920"/>
            <a:ext cx="12192000" cy="6836160"/>
          </a:xfrm>
          <a:prstGeom prst="rect">
            <a:avLst/>
          </a:prstGeom>
        </p:spPr>
      </p:pic>
      <p:sp>
        <p:nvSpPr>
          <p:cNvPr id="3" name="TextBox 2">
            <a:extLst>
              <a:ext uri="{FF2B5EF4-FFF2-40B4-BE49-F238E27FC236}">
                <a16:creationId xmlns:a16="http://schemas.microsoft.com/office/drawing/2014/main" id="{AF7D09E0-3E69-4F97-AF89-CDAA7C10FCFD}"/>
              </a:ext>
            </a:extLst>
          </p:cNvPr>
          <p:cNvSpPr txBox="1"/>
          <p:nvPr/>
        </p:nvSpPr>
        <p:spPr>
          <a:xfrm>
            <a:off x="232758" y="1205342"/>
            <a:ext cx="10823169" cy="2246769"/>
          </a:xfrm>
          <a:prstGeom prst="rect">
            <a:avLst/>
          </a:prstGeom>
          <a:solidFill>
            <a:schemeClr val="bg1"/>
          </a:solidFill>
          <a:ln w="19050">
            <a:solidFill>
              <a:srgbClr val="D844B8"/>
            </a:solidFill>
          </a:ln>
        </p:spPr>
        <p:txBody>
          <a:bodyPr wrap="square" rtlCol="0">
            <a:spAutoFit/>
          </a:bodyPr>
          <a:lstStyle/>
          <a:p>
            <a:r>
              <a:rPr lang="en-CA" sz="2000" b="1" dirty="0"/>
              <a:t>Show Taskbar</a:t>
            </a:r>
            <a:r>
              <a:rPr lang="en-CA" sz="2000" dirty="0"/>
              <a:t> – Shows the Taskbar on your monitor, not the display the audience sees.  Clicking on it</a:t>
            </a:r>
            <a:br>
              <a:rPr lang="en-CA" sz="2000" dirty="0"/>
            </a:br>
            <a:r>
              <a:rPr lang="en-CA" sz="2000" dirty="0"/>
              <a:t>	             again hides the Taskbar.  This option is like a toggle switch for the Taskbar.</a:t>
            </a:r>
          </a:p>
          <a:p>
            <a:endParaRPr lang="en-CA" sz="2000" b="1" dirty="0"/>
          </a:p>
          <a:p>
            <a:r>
              <a:rPr lang="en-CA" sz="2000" b="1" dirty="0"/>
              <a:t>Display Settings</a:t>
            </a:r>
            <a:r>
              <a:rPr lang="en-CA" sz="2000" dirty="0"/>
              <a:t> – Swap </a:t>
            </a:r>
            <a:r>
              <a:rPr lang="en-CA" sz="2000" b="1" dirty="0"/>
              <a:t>Presenter View </a:t>
            </a:r>
            <a:r>
              <a:rPr lang="en-CA" sz="2000" dirty="0"/>
              <a:t>and the </a:t>
            </a:r>
            <a:r>
              <a:rPr lang="en-CA" sz="2000" b="1" dirty="0"/>
              <a:t>Slide Show</a:t>
            </a:r>
            <a:r>
              <a:rPr lang="en-CA" sz="2000" dirty="0"/>
              <a:t> displays.</a:t>
            </a:r>
          </a:p>
          <a:p>
            <a:r>
              <a:rPr lang="en-CA" sz="2000" dirty="0"/>
              <a:t>		 </a:t>
            </a:r>
            <a:r>
              <a:rPr lang="en-CA" sz="2000" b="1" dirty="0"/>
              <a:t>Duplicate Slide Show</a:t>
            </a:r>
            <a:r>
              <a:rPr lang="en-CA" sz="2000" dirty="0"/>
              <a:t> sets both displays to the same slide show view.</a:t>
            </a:r>
          </a:p>
          <a:p>
            <a:endParaRPr lang="en-CA" sz="2000" b="1" dirty="0"/>
          </a:p>
          <a:p>
            <a:r>
              <a:rPr lang="en-CA" sz="2000" b="1" dirty="0"/>
              <a:t>End Slide Show</a:t>
            </a:r>
            <a:r>
              <a:rPr lang="en-CA" sz="2000" dirty="0"/>
              <a:t> – Stops the slideshow.</a:t>
            </a:r>
          </a:p>
        </p:txBody>
      </p:sp>
      <p:sp>
        <p:nvSpPr>
          <p:cNvPr id="4" name="Rectangle 3">
            <a:extLst>
              <a:ext uri="{FF2B5EF4-FFF2-40B4-BE49-F238E27FC236}">
                <a16:creationId xmlns:a16="http://schemas.microsoft.com/office/drawing/2014/main" id="{343C7CDB-1B45-4843-BC11-56B7E7961FFE}"/>
              </a:ext>
            </a:extLst>
          </p:cNvPr>
          <p:cNvSpPr/>
          <p:nvPr/>
        </p:nvSpPr>
        <p:spPr>
          <a:xfrm>
            <a:off x="232758" y="16626"/>
            <a:ext cx="3632662" cy="357448"/>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Arrow Connector 4">
            <a:extLst>
              <a:ext uri="{FF2B5EF4-FFF2-40B4-BE49-F238E27FC236}">
                <a16:creationId xmlns:a16="http://schemas.microsoft.com/office/drawing/2014/main" id="{FA079399-E917-4C18-9D6C-E23051220EFC}"/>
              </a:ext>
            </a:extLst>
          </p:cNvPr>
          <p:cNvCxnSpPr>
            <a:cxnSpLocks/>
            <a:stCxn id="3" idx="0"/>
          </p:cNvCxnSpPr>
          <p:nvPr/>
        </p:nvCxnSpPr>
        <p:spPr>
          <a:xfrm flipH="1" flipV="1">
            <a:off x="3865420" y="374074"/>
            <a:ext cx="1778923" cy="831268"/>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03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1+#ppt_w/2"/>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1000"/>
                            </p:stCondLst>
                            <p:childTnLst>
                              <p:par>
                                <p:cTn id="19" presetID="22" presetClass="entr" presetSubtype="2"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righ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1" nodeType="clickEffect">
                                  <p:stCondLst>
                                    <p:cond delay="0"/>
                                  </p:stCondLst>
                                  <p:childTnLst>
                                    <p:anim calcmode="lin" valueType="num">
                                      <p:cBhvr additive="base">
                                        <p:cTn id="25" dur="500"/>
                                        <p:tgtEl>
                                          <p:spTgt spid="3"/>
                                        </p:tgtEl>
                                        <p:attrNameLst>
                                          <p:attrName>ppt_x</p:attrName>
                                        </p:attrNameLst>
                                      </p:cBhvr>
                                      <p:tavLst>
                                        <p:tav tm="0">
                                          <p:val>
                                            <p:strVal val="ppt_x"/>
                                          </p:val>
                                        </p:tav>
                                        <p:tav tm="100000">
                                          <p:val>
                                            <p:strVal val="ppt_x"/>
                                          </p:val>
                                        </p:tav>
                                      </p:tavLst>
                                    </p:anim>
                                    <p:anim calcmode="lin" valueType="num">
                                      <p:cBhvr additive="base">
                                        <p:cTn id="26" dur="500"/>
                                        <p:tgtEl>
                                          <p:spTgt spid="3"/>
                                        </p:tgtEl>
                                        <p:attrNameLst>
                                          <p:attrName>ppt_y</p:attrName>
                                        </p:attrNameLst>
                                      </p:cBhvr>
                                      <p:tavLst>
                                        <p:tav tm="0">
                                          <p:val>
                                            <p:strVal val="ppt_y"/>
                                          </p:val>
                                        </p:tav>
                                        <p:tav tm="100000">
                                          <p:val>
                                            <p:strVal val="1+ppt_h/2"/>
                                          </p:val>
                                        </p:tav>
                                      </p:tavLst>
                                    </p:anim>
                                    <p:set>
                                      <p:cBhvr>
                                        <p:cTn id="27" dur="1" fill="hold">
                                          <p:stCondLst>
                                            <p:cond delay="499"/>
                                          </p:stCondLst>
                                        </p:cTn>
                                        <p:tgtEl>
                                          <p:spTgt spid="3"/>
                                        </p:tgtEl>
                                        <p:attrNameLst>
                                          <p:attrName>style.visibility</p:attrName>
                                        </p:attrNameLst>
                                      </p:cBhvr>
                                      <p:to>
                                        <p:strVal val="hidden"/>
                                      </p:to>
                                    </p:set>
                                  </p:childTnLst>
                                </p:cTn>
                              </p:par>
                              <p:par>
                                <p:cTn id="28" presetID="2" presetClass="exit" presetSubtype="4" fill="hold" nodeType="withEffect">
                                  <p:stCondLst>
                                    <p:cond delay="0"/>
                                  </p:stCondLst>
                                  <p:childTnLst>
                                    <p:anim calcmode="lin" valueType="num">
                                      <p:cBhvr additive="base">
                                        <p:cTn id="29" dur="500"/>
                                        <p:tgtEl>
                                          <p:spTgt spid="5"/>
                                        </p:tgtEl>
                                        <p:attrNameLst>
                                          <p:attrName>ppt_x</p:attrName>
                                        </p:attrNameLst>
                                      </p:cBhvr>
                                      <p:tavLst>
                                        <p:tav tm="0">
                                          <p:val>
                                            <p:strVal val="ppt_x"/>
                                          </p:val>
                                        </p:tav>
                                        <p:tav tm="100000">
                                          <p:val>
                                            <p:strVal val="ppt_x"/>
                                          </p:val>
                                        </p:tav>
                                      </p:tavLst>
                                    </p:anim>
                                    <p:anim calcmode="lin" valueType="num">
                                      <p:cBhvr additive="base">
                                        <p:cTn id="30" dur="500"/>
                                        <p:tgtEl>
                                          <p:spTgt spid="5"/>
                                        </p:tgtEl>
                                        <p:attrNameLst>
                                          <p:attrName>ppt_y</p:attrName>
                                        </p:attrNameLst>
                                      </p:cBhvr>
                                      <p:tavLst>
                                        <p:tav tm="0">
                                          <p:val>
                                            <p:strVal val="ppt_y"/>
                                          </p:val>
                                        </p:tav>
                                        <p:tav tm="100000">
                                          <p:val>
                                            <p:strVal val="1+ppt_h/2"/>
                                          </p:val>
                                        </p:tav>
                                      </p:tavLst>
                                    </p:anim>
                                    <p:set>
                                      <p:cBhvr>
                                        <p:cTn id="31" dur="1" fill="hold">
                                          <p:stCondLst>
                                            <p:cond delay="499"/>
                                          </p:stCondLst>
                                        </p:cTn>
                                        <p:tgtEl>
                                          <p:spTgt spid="5"/>
                                        </p:tgtEl>
                                        <p:attrNameLst>
                                          <p:attrName>style.visibility</p:attrName>
                                        </p:attrNameLst>
                                      </p:cBhvr>
                                      <p:to>
                                        <p:strVal val="hidden"/>
                                      </p:to>
                                    </p:set>
                                  </p:childTnLst>
                                </p:cTn>
                              </p:par>
                              <p:par>
                                <p:cTn id="32" presetID="2" presetClass="exit" presetSubtype="4" fill="hold" grpId="1" nodeType="withEffect">
                                  <p:stCondLst>
                                    <p:cond delay="0"/>
                                  </p:stCondLst>
                                  <p:childTnLst>
                                    <p:anim calcmode="lin" valueType="num">
                                      <p:cBhvr additive="base">
                                        <p:cTn id="33" dur="500"/>
                                        <p:tgtEl>
                                          <p:spTgt spid="4"/>
                                        </p:tgtEl>
                                        <p:attrNameLst>
                                          <p:attrName>ppt_x</p:attrName>
                                        </p:attrNameLst>
                                      </p:cBhvr>
                                      <p:tavLst>
                                        <p:tav tm="0">
                                          <p:val>
                                            <p:strVal val="ppt_x"/>
                                          </p:val>
                                        </p:tav>
                                        <p:tav tm="100000">
                                          <p:val>
                                            <p:strVal val="ppt_x"/>
                                          </p:val>
                                        </p:tav>
                                      </p:tavLst>
                                    </p:anim>
                                    <p:anim calcmode="lin" valueType="num">
                                      <p:cBhvr additive="base">
                                        <p:cTn id="34" dur="500"/>
                                        <p:tgtEl>
                                          <p:spTgt spid="4"/>
                                        </p:tgtEl>
                                        <p:attrNameLst>
                                          <p:attrName>ppt_y</p:attrName>
                                        </p:attrNameLst>
                                      </p:cBhvr>
                                      <p:tavLst>
                                        <p:tav tm="0">
                                          <p:val>
                                            <p:strVal val="ppt_y"/>
                                          </p:val>
                                        </p:tav>
                                        <p:tav tm="100000">
                                          <p:val>
                                            <p:strVal val="1+ppt_h/2"/>
                                          </p:val>
                                        </p:tav>
                                      </p:tavLst>
                                    </p:anim>
                                    <p:set>
                                      <p:cBhvr>
                                        <p:cTn id="3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0"/>
            <a:ext cx="12192000" cy="6836160"/>
          </a:xfrm>
          <a:prstGeom prst="rect">
            <a:avLst/>
          </a:prstGeom>
        </p:spPr>
      </p:pic>
      <p:sp>
        <p:nvSpPr>
          <p:cNvPr id="7" name="TextBox 6">
            <a:extLst>
              <a:ext uri="{FF2B5EF4-FFF2-40B4-BE49-F238E27FC236}">
                <a16:creationId xmlns:a16="http://schemas.microsoft.com/office/drawing/2014/main" id="{43322482-8EFF-49CB-9D91-5A6D9C1482F1}"/>
              </a:ext>
            </a:extLst>
          </p:cNvPr>
          <p:cNvSpPr txBox="1"/>
          <p:nvPr/>
        </p:nvSpPr>
        <p:spPr>
          <a:xfrm>
            <a:off x="7375491" y="5494710"/>
            <a:ext cx="4719528" cy="707886"/>
          </a:xfrm>
          <a:prstGeom prst="rect">
            <a:avLst/>
          </a:prstGeom>
          <a:solidFill>
            <a:schemeClr val="bg1"/>
          </a:solidFill>
          <a:ln w="19050">
            <a:solidFill>
              <a:srgbClr val="D844B8"/>
            </a:solidFill>
          </a:ln>
        </p:spPr>
        <p:txBody>
          <a:bodyPr wrap="square" rtlCol="0">
            <a:spAutoFit/>
          </a:bodyPr>
          <a:lstStyle/>
          <a:p>
            <a:r>
              <a:rPr lang="en-CA" sz="2000" dirty="0"/>
              <a:t>This section shows you what the audience sees, fewer transitions, effects, and videos. </a:t>
            </a:r>
          </a:p>
        </p:txBody>
      </p:sp>
      <p:sp>
        <p:nvSpPr>
          <p:cNvPr id="9" name="Rectangle 8">
            <a:extLst>
              <a:ext uri="{FF2B5EF4-FFF2-40B4-BE49-F238E27FC236}">
                <a16:creationId xmlns:a16="http://schemas.microsoft.com/office/drawing/2014/main" id="{81577874-7663-404D-B513-BC8433D4ECDE}"/>
              </a:ext>
            </a:extLst>
          </p:cNvPr>
          <p:cNvSpPr/>
          <p:nvPr/>
        </p:nvSpPr>
        <p:spPr>
          <a:xfrm>
            <a:off x="249382" y="723207"/>
            <a:ext cx="7813963" cy="4438995"/>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Arrow Connector 11">
            <a:extLst>
              <a:ext uri="{FF2B5EF4-FFF2-40B4-BE49-F238E27FC236}">
                <a16:creationId xmlns:a16="http://schemas.microsoft.com/office/drawing/2014/main" id="{DB1345B2-98C6-47A3-B949-393002FA3020}"/>
              </a:ext>
            </a:extLst>
          </p:cNvPr>
          <p:cNvCxnSpPr>
            <a:cxnSpLocks/>
            <a:stCxn id="7" idx="0"/>
          </p:cNvCxnSpPr>
          <p:nvPr/>
        </p:nvCxnSpPr>
        <p:spPr>
          <a:xfrm flipH="1" flipV="1">
            <a:off x="8063347" y="4039986"/>
            <a:ext cx="1671908" cy="1454724"/>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73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par>
                          <p:cTn id="13" fill="hold">
                            <p:stCondLst>
                              <p:cond delay="1000"/>
                            </p:stCondLst>
                            <p:childTnLst>
                              <p:par>
                                <p:cTn id="14" presetID="22" presetClass="entr" presetSubtype="2"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righ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ppt_x"/>
                                          </p:val>
                                        </p:tav>
                                      </p:tavLst>
                                    </p:anim>
                                    <p:anim calcmode="lin" valueType="num">
                                      <p:cBhvr additive="base">
                                        <p:cTn id="21" dur="500"/>
                                        <p:tgtEl>
                                          <p:spTgt spid="7"/>
                                        </p:tgtEl>
                                        <p:attrNameLst>
                                          <p:attrName>ppt_y</p:attrName>
                                        </p:attrNameLst>
                                      </p:cBhvr>
                                      <p:tavLst>
                                        <p:tav tm="0">
                                          <p:val>
                                            <p:strVal val="ppt_y"/>
                                          </p:val>
                                        </p:tav>
                                        <p:tav tm="100000">
                                          <p:val>
                                            <p:strVal val="1+ppt_h/2"/>
                                          </p:val>
                                        </p:tav>
                                      </p:tavLst>
                                    </p:anim>
                                    <p:set>
                                      <p:cBhvr>
                                        <p:cTn id="22" dur="1" fill="hold">
                                          <p:stCondLst>
                                            <p:cond delay="499"/>
                                          </p:stCondLst>
                                        </p:cTn>
                                        <p:tgtEl>
                                          <p:spTgt spid="7"/>
                                        </p:tgtEl>
                                        <p:attrNameLst>
                                          <p:attrName>style.visibility</p:attrName>
                                        </p:attrNameLst>
                                      </p:cBhvr>
                                      <p:to>
                                        <p:strVal val="hidden"/>
                                      </p:to>
                                    </p:set>
                                  </p:childTnLst>
                                </p:cTn>
                              </p:par>
                              <p:par>
                                <p:cTn id="23" presetID="2" presetClass="exit" presetSubtype="4" fill="hold" nodeType="with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1+ppt_h/2"/>
                                          </p:val>
                                        </p:tav>
                                      </p:tavLst>
                                    </p:anim>
                                    <p:set>
                                      <p:cBhvr>
                                        <p:cTn id="3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10920"/>
            <a:ext cx="12192000" cy="6836160"/>
          </a:xfrm>
          <a:prstGeom prst="rect">
            <a:avLst/>
          </a:prstGeom>
        </p:spPr>
      </p:pic>
      <p:sp>
        <p:nvSpPr>
          <p:cNvPr id="3" name="TextBox 2">
            <a:extLst>
              <a:ext uri="{FF2B5EF4-FFF2-40B4-BE49-F238E27FC236}">
                <a16:creationId xmlns:a16="http://schemas.microsoft.com/office/drawing/2014/main" id="{39A7A874-A44A-4D03-A3A0-BD9A8CD398D5}"/>
              </a:ext>
            </a:extLst>
          </p:cNvPr>
          <p:cNvSpPr txBox="1"/>
          <p:nvPr/>
        </p:nvSpPr>
        <p:spPr>
          <a:xfrm>
            <a:off x="365760" y="4098172"/>
            <a:ext cx="6226233" cy="1631216"/>
          </a:xfrm>
          <a:prstGeom prst="rect">
            <a:avLst/>
          </a:prstGeom>
          <a:solidFill>
            <a:schemeClr val="bg1"/>
          </a:solidFill>
          <a:ln w="19050">
            <a:solidFill>
              <a:srgbClr val="D844B8"/>
            </a:solidFill>
          </a:ln>
        </p:spPr>
        <p:txBody>
          <a:bodyPr wrap="square" rtlCol="0">
            <a:spAutoFit/>
          </a:bodyPr>
          <a:lstStyle/>
          <a:p>
            <a:r>
              <a:rPr lang="en-CA" sz="2000" dirty="0"/>
              <a:t>This panel shows you the upcoming animation, or if it the last animation on that slide is visible to your audience, then you will see the next slide.</a:t>
            </a:r>
          </a:p>
          <a:p>
            <a:endParaRPr lang="en-CA" sz="2000" dirty="0"/>
          </a:p>
          <a:p>
            <a:r>
              <a:rPr lang="en-CA" sz="2000" dirty="0"/>
              <a:t>This preview panel is so you know what is coming up next.</a:t>
            </a:r>
          </a:p>
        </p:txBody>
      </p:sp>
      <p:sp>
        <p:nvSpPr>
          <p:cNvPr id="4" name="Rectangle 3">
            <a:extLst>
              <a:ext uri="{FF2B5EF4-FFF2-40B4-BE49-F238E27FC236}">
                <a16:creationId xmlns:a16="http://schemas.microsoft.com/office/drawing/2014/main" id="{ACCCA3D7-33FA-4270-9950-12126B3FDFC3}"/>
              </a:ext>
            </a:extLst>
          </p:cNvPr>
          <p:cNvSpPr/>
          <p:nvPr/>
        </p:nvSpPr>
        <p:spPr>
          <a:xfrm>
            <a:off x="8085511" y="540327"/>
            <a:ext cx="4081550" cy="2460564"/>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Arrow Connector 4">
            <a:extLst>
              <a:ext uri="{FF2B5EF4-FFF2-40B4-BE49-F238E27FC236}">
                <a16:creationId xmlns:a16="http://schemas.microsoft.com/office/drawing/2014/main" id="{67164780-D1F4-4EE3-8003-35A1E3E2C70C}"/>
              </a:ext>
            </a:extLst>
          </p:cNvPr>
          <p:cNvCxnSpPr>
            <a:cxnSpLocks/>
            <a:stCxn id="3" idx="0"/>
            <a:endCxn id="4" idx="1"/>
          </p:cNvCxnSpPr>
          <p:nvPr/>
        </p:nvCxnSpPr>
        <p:spPr>
          <a:xfrm flipV="1">
            <a:off x="3478877" y="1770609"/>
            <a:ext cx="4606634" cy="2327563"/>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351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4"/>
                                        </p:tgtEl>
                                        <p:attrNameLst>
                                          <p:attrName>ppt_x</p:attrName>
                                        </p:attrNameLst>
                                      </p:cBhvr>
                                      <p:tavLst>
                                        <p:tav tm="0">
                                          <p:val>
                                            <p:strVal val="ppt_x"/>
                                          </p:val>
                                        </p:tav>
                                        <p:tav tm="100000">
                                          <p:val>
                                            <p:strVal val="ppt_x"/>
                                          </p:val>
                                        </p:tav>
                                      </p:tavLst>
                                    </p:anim>
                                    <p:anim calcmode="lin" valueType="num">
                                      <p:cBhvr additive="base">
                                        <p:cTn id="21" dur="500"/>
                                        <p:tgtEl>
                                          <p:spTgt spid="4"/>
                                        </p:tgtEl>
                                        <p:attrNameLst>
                                          <p:attrName>ppt_y</p:attrName>
                                        </p:attrNameLst>
                                      </p:cBhvr>
                                      <p:tavLst>
                                        <p:tav tm="0">
                                          <p:val>
                                            <p:strVal val="ppt_y"/>
                                          </p:val>
                                        </p:tav>
                                        <p:tav tm="100000">
                                          <p:val>
                                            <p:strVal val="1+ppt_h/2"/>
                                          </p:val>
                                        </p:tav>
                                      </p:tavLst>
                                    </p:anim>
                                    <p:set>
                                      <p:cBhvr>
                                        <p:cTn id="22" dur="1" fill="hold">
                                          <p:stCondLst>
                                            <p:cond delay="499"/>
                                          </p:stCondLst>
                                        </p:cTn>
                                        <p:tgtEl>
                                          <p:spTgt spid="4"/>
                                        </p:tgtEl>
                                        <p:attrNameLst>
                                          <p:attrName>style.visibility</p:attrName>
                                        </p:attrNameLst>
                                      </p:cBhvr>
                                      <p:to>
                                        <p:strVal val="hidden"/>
                                      </p:to>
                                    </p:set>
                                  </p:childTnLst>
                                </p:cTn>
                              </p:par>
                              <p:par>
                                <p:cTn id="23" presetID="2" presetClass="exit" presetSubtype="4" fill="hold" grpId="1" nodeType="withEffect">
                                  <p:stCondLst>
                                    <p:cond delay="0"/>
                                  </p:stCondLst>
                                  <p:childTnLst>
                                    <p:anim calcmode="lin" valueType="num">
                                      <p:cBhvr additive="base">
                                        <p:cTn id="24" dur="500"/>
                                        <p:tgtEl>
                                          <p:spTgt spid="3"/>
                                        </p:tgtEl>
                                        <p:attrNameLst>
                                          <p:attrName>ppt_x</p:attrName>
                                        </p:attrNameLst>
                                      </p:cBhvr>
                                      <p:tavLst>
                                        <p:tav tm="0">
                                          <p:val>
                                            <p:strVal val="ppt_x"/>
                                          </p:val>
                                        </p:tav>
                                        <p:tav tm="100000">
                                          <p:val>
                                            <p:strVal val="ppt_x"/>
                                          </p:val>
                                        </p:tav>
                                      </p:tavLst>
                                    </p:anim>
                                    <p:anim calcmode="lin" valueType="num">
                                      <p:cBhvr additive="base">
                                        <p:cTn id="25" dur="500"/>
                                        <p:tgtEl>
                                          <p:spTgt spid="3"/>
                                        </p:tgtEl>
                                        <p:attrNameLst>
                                          <p:attrName>ppt_y</p:attrName>
                                        </p:attrNameLst>
                                      </p:cBhvr>
                                      <p:tavLst>
                                        <p:tav tm="0">
                                          <p:val>
                                            <p:strVal val="ppt_y"/>
                                          </p:val>
                                        </p:tav>
                                        <p:tav tm="100000">
                                          <p:val>
                                            <p:strVal val="1+ppt_h/2"/>
                                          </p:val>
                                        </p:tav>
                                      </p:tavLst>
                                    </p:anim>
                                    <p:set>
                                      <p:cBhvr>
                                        <p:cTn id="26" dur="1" fill="hold">
                                          <p:stCondLst>
                                            <p:cond delay="499"/>
                                          </p:stCondLst>
                                        </p:cTn>
                                        <p:tgtEl>
                                          <p:spTgt spid="3"/>
                                        </p:tgtEl>
                                        <p:attrNameLst>
                                          <p:attrName>style.visibility</p:attrName>
                                        </p:attrNameLst>
                                      </p:cBhvr>
                                      <p:to>
                                        <p:strVal val="hidden"/>
                                      </p:to>
                                    </p:set>
                                  </p:childTnLst>
                                </p:cTn>
                              </p:par>
                              <p:par>
                                <p:cTn id="27" presetID="2" presetClass="exit" presetSubtype="4" fill="hold" nodeType="withEffect">
                                  <p:stCondLst>
                                    <p:cond delay="0"/>
                                  </p:stCondLst>
                                  <p:childTnLst>
                                    <p:anim calcmode="lin" valueType="num">
                                      <p:cBhvr additive="base">
                                        <p:cTn id="28" dur="500"/>
                                        <p:tgtEl>
                                          <p:spTgt spid="5"/>
                                        </p:tgtEl>
                                        <p:attrNameLst>
                                          <p:attrName>ppt_x</p:attrName>
                                        </p:attrNameLst>
                                      </p:cBhvr>
                                      <p:tavLst>
                                        <p:tav tm="0">
                                          <p:val>
                                            <p:strVal val="ppt_x"/>
                                          </p:val>
                                        </p:tav>
                                        <p:tav tm="100000">
                                          <p:val>
                                            <p:strVal val="ppt_x"/>
                                          </p:val>
                                        </p:tav>
                                      </p:tavLst>
                                    </p:anim>
                                    <p:anim calcmode="lin" valueType="num">
                                      <p:cBhvr additive="base">
                                        <p:cTn id="29" dur="500"/>
                                        <p:tgtEl>
                                          <p:spTgt spid="5"/>
                                        </p:tgtEl>
                                        <p:attrNameLst>
                                          <p:attrName>ppt_y</p:attrName>
                                        </p:attrNameLst>
                                      </p:cBhvr>
                                      <p:tavLst>
                                        <p:tav tm="0">
                                          <p:val>
                                            <p:strVal val="ppt_y"/>
                                          </p:val>
                                        </p:tav>
                                        <p:tav tm="100000">
                                          <p:val>
                                            <p:strVal val="1+ppt_h/2"/>
                                          </p:val>
                                        </p:tav>
                                      </p:tavLst>
                                    </p:anim>
                                    <p:set>
                                      <p:cBhvr>
                                        <p:cTn id="3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0"/>
            <a:ext cx="12192000" cy="6836160"/>
          </a:xfrm>
          <a:prstGeom prst="rect">
            <a:avLst/>
          </a:prstGeom>
        </p:spPr>
      </p:pic>
      <p:sp>
        <p:nvSpPr>
          <p:cNvPr id="3" name="TextBox 2">
            <a:extLst>
              <a:ext uri="{FF2B5EF4-FFF2-40B4-BE49-F238E27FC236}">
                <a16:creationId xmlns:a16="http://schemas.microsoft.com/office/drawing/2014/main" id="{7628067C-C3E4-414F-87CB-E9B20B090AAA}"/>
              </a:ext>
            </a:extLst>
          </p:cNvPr>
          <p:cNvSpPr txBox="1"/>
          <p:nvPr/>
        </p:nvSpPr>
        <p:spPr>
          <a:xfrm>
            <a:off x="199507" y="4921130"/>
            <a:ext cx="6018414" cy="400110"/>
          </a:xfrm>
          <a:prstGeom prst="rect">
            <a:avLst/>
          </a:prstGeom>
          <a:solidFill>
            <a:schemeClr val="bg1"/>
          </a:solidFill>
          <a:ln w="19050">
            <a:solidFill>
              <a:srgbClr val="D844B8"/>
            </a:solidFill>
          </a:ln>
        </p:spPr>
        <p:txBody>
          <a:bodyPr wrap="square" rtlCol="0">
            <a:spAutoFit/>
          </a:bodyPr>
          <a:lstStyle/>
          <a:p>
            <a:r>
              <a:rPr lang="en-CA" sz="2000" dirty="0"/>
              <a:t>View your lecture notes for the slide you are presenting.</a:t>
            </a:r>
          </a:p>
        </p:txBody>
      </p:sp>
      <p:sp>
        <p:nvSpPr>
          <p:cNvPr id="4" name="Rectangle 3">
            <a:extLst>
              <a:ext uri="{FF2B5EF4-FFF2-40B4-BE49-F238E27FC236}">
                <a16:creationId xmlns:a16="http://schemas.microsoft.com/office/drawing/2014/main" id="{BACD0341-1EEE-47A6-8502-58B246713C68}"/>
              </a:ext>
            </a:extLst>
          </p:cNvPr>
          <p:cNvSpPr/>
          <p:nvPr/>
        </p:nvSpPr>
        <p:spPr>
          <a:xfrm>
            <a:off x="8077198" y="2901142"/>
            <a:ext cx="4081550" cy="3890356"/>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5" name="Straight Arrow Connector 4">
            <a:extLst>
              <a:ext uri="{FF2B5EF4-FFF2-40B4-BE49-F238E27FC236}">
                <a16:creationId xmlns:a16="http://schemas.microsoft.com/office/drawing/2014/main" id="{6F56A09B-B318-47DF-90CD-9031BB5D6E6F}"/>
              </a:ext>
            </a:extLst>
          </p:cNvPr>
          <p:cNvCxnSpPr>
            <a:cxnSpLocks/>
            <a:stCxn id="3" idx="3"/>
            <a:endCxn id="4" idx="1"/>
          </p:cNvCxnSpPr>
          <p:nvPr/>
        </p:nvCxnSpPr>
        <p:spPr>
          <a:xfrm flipV="1">
            <a:off x="6217921" y="4846320"/>
            <a:ext cx="1859277" cy="274865"/>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308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par>
                                <p:cTn id="23" presetID="2" presetClass="exit" presetSubtype="4" fill="hold" nodeType="withEffect">
                                  <p:stCondLst>
                                    <p:cond delay="0"/>
                                  </p:stCondLst>
                                  <p:childTnLst>
                                    <p:anim calcmode="lin" valueType="num">
                                      <p:cBhvr additive="base">
                                        <p:cTn id="24" dur="500"/>
                                        <p:tgtEl>
                                          <p:spTgt spid="5"/>
                                        </p:tgtEl>
                                        <p:attrNameLst>
                                          <p:attrName>ppt_x</p:attrName>
                                        </p:attrNameLst>
                                      </p:cBhvr>
                                      <p:tavLst>
                                        <p:tav tm="0">
                                          <p:val>
                                            <p:strVal val="ppt_x"/>
                                          </p:val>
                                        </p:tav>
                                        <p:tav tm="100000">
                                          <p:val>
                                            <p:strVal val="ppt_x"/>
                                          </p:val>
                                        </p:tav>
                                      </p:tavLst>
                                    </p:anim>
                                    <p:anim calcmode="lin" valueType="num">
                                      <p:cBhvr additive="base">
                                        <p:cTn id="25" dur="500"/>
                                        <p:tgtEl>
                                          <p:spTgt spid="5"/>
                                        </p:tgtEl>
                                        <p:attrNameLst>
                                          <p:attrName>ppt_y</p:attrName>
                                        </p:attrNameLst>
                                      </p:cBhvr>
                                      <p:tavLst>
                                        <p:tav tm="0">
                                          <p:val>
                                            <p:strVal val="ppt_y"/>
                                          </p:val>
                                        </p:tav>
                                        <p:tav tm="100000">
                                          <p:val>
                                            <p:strVal val="1+ppt_h/2"/>
                                          </p:val>
                                        </p:tav>
                                      </p:tavLst>
                                    </p:anim>
                                    <p:set>
                                      <p:cBhvr>
                                        <p:cTn id="26" dur="1" fill="hold">
                                          <p:stCondLst>
                                            <p:cond delay="499"/>
                                          </p:stCondLst>
                                        </p:cTn>
                                        <p:tgtEl>
                                          <p:spTgt spid="5"/>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4"/>
                                        </p:tgtEl>
                                        <p:attrNameLst>
                                          <p:attrName>ppt_x</p:attrName>
                                        </p:attrNameLst>
                                      </p:cBhvr>
                                      <p:tavLst>
                                        <p:tav tm="0">
                                          <p:val>
                                            <p:strVal val="ppt_x"/>
                                          </p:val>
                                        </p:tav>
                                        <p:tav tm="100000">
                                          <p:val>
                                            <p:strVal val="ppt_x"/>
                                          </p:val>
                                        </p:tav>
                                      </p:tavLst>
                                    </p:anim>
                                    <p:anim calcmode="lin" valueType="num">
                                      <p:cBhvr additive="base">
                                        <p:cTn id="29" dur="500"/>
                                        <p:tgtEl>
                                          <p:spTgt spid="4"/>
                                        </p:tgtEl>
                                        <p:attrNameLst>
                                          <p:attrName>ppt_y</p:attrName>
                                        </p:attrNameLst>
                                      </p:cBhvr>
                                      <p:tavLst>
                                        <p:tav tm="0">
                                          <p:val>
                                            <p:strVal val="ppt_y"/>
                                          </p:val>
                                        </p:tav>
                                        <p:tav tm="100000">
                                          <p:val>
                                            <p:strVal val="1+ppt_h/2"/>
                                          </p:val>
                                        </p:tav>
                                      </p:tavLst>
                                    </p:anim>
                                    <p:set>
                                      <p:cBhvr>
                                        <p:cTn id="30"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10920"/>
            <a:ext cx="12192000" cy="6836160"/>
          </a:xfrm>
          <a:prstGeom prst="rect">
            <a:avLst/>
          </a:prstGeom>
        </p:spPr>
      </p:pic>
      <p:sp>
        <p:nvSpPr>
          <p:cNvPr id="4" name="Rectangle 3">
            <a:extLst>
              <a:ext uri="{FF2B5EF4-FFF2-40B4-BE49-F238E27FC236}">
                <a16:creationId xmlns:a16="http://schemas.microsoft.com/office/drawing/2014/main" id="{9FDB4D5A-93E6-4ACE-8413-F10EC990557B}"/>
              </a:ext>
            </a:extLst>
          </p:cNvPr>
          <p:cNvSpPr/>
          <p:nvPr/>
        </p:nvSpPr>
        <p:spPr>
          <a:xfrm>
            <a:off x="38788" y="5095701"/>
            <a:ext cx="8140935" cy="1718125"/>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4" name="Group 13">
            <a:extLst>
              <a:ext uri="{FF2B5EF4-FFF2-40B4-BE49-F238E27FC236}">
                <a16:creationId xmlns:a16="http://schemas.microsoft.com/office/drawing/2014/main" id="{7640790D-E523-4DF3-BCE8-2840F0C38F7A}"/>
              </a:ext>
            </a:extLst>
          </p:cNvPr>
          <p:cNvGrpSpPr/>
          <p:nvPr/>
        </p:nvGrpSpPr>
        <p:grpSpPr>
          <a:xfrm>
            <a:off x="432262" y="3228945"/>
            <a:ext cx="5170515" cy="400110"/>
            <a:chOff x="856212" y="3291741"/>
            <a:chExt cx="3624856" cy="400110"/>
          </a:xfrm>
        </p:grpSpPr>
        <p:sp>
          <p:nvSpPr>
            <p:cNvPr id="3" name="TextBox 2">
              <a:extLst>
                <a:ext uri="{FF2B5EF4-FFF2-40B4-BE49-F238E27FC236}">
                  <a16:creationId xmlns:a16="http://schemas.microsoft.com/office/drawing/2014/main" id="{8DE36882-66A9-42B2-A0DF-67DD41626851}"/>
                </a:ext>
              </a:extLst>
            </p:cNvPr>
            <p:cNvSpPr txBox="1"/>
            <p:nvPr/>
          </p:nvSpPr>
          <p:spPr>
            <a:xfrm>
              <a:off x="856212" y="3291741"/>
              <a:ext cx="3624856" cy="400110"/>
            </a:xfrm>
            <a:prstGeom prst="rect">
              <a:avLst/>
            </a:prstGeom>
            <a:solidFill>
              <a:schemeClr val="bg1"/>
            </a:solidFill>
            <a:ln w="19050">
              <a:solidFill>
                <a:srgbClr val="D844B8"/>
              </a:solidFill>
            </a:ln>
          </p:spPr>
          <p:txBody>
            <a:bodyPr wrap="square" rtlCol="0">
              <a:spAutoFit/>
            </a:bodyPr>
            <a:lstStyle/>
            <a:p>
              <a:r>
                <a:rPr lang="en-CA" sz="2000" dirty="0"/>
                <a:t>Tools:         Drawing pen and laser pointer tools</a:t>
              </a:r>
            </a:p>
          </p:txBody>
        </p:sp>
        <p:graphicFrame>
          <p:nvGraphicFramePr>
            <p:cNvPr id="11" name="Object 10">
              <a:extLst>
                <a:ext uri="{FF2B5EF4-FFF2-40B4-BE49-F238E27FC236}">
                  <a16:creationId xmlns:a16="http://schemas.microsoft.com/office/drawing/2014/main" id="{FB31FE63-7163-4CBC-8DB6-C02CA54FED93}"/>
                </a:ext>
              </a:extLst>
            </p:cNvPr>
            <p:cNvGraphicFramePr>
              <a:graphicFrameLocks noChangeAspect="1"/>
            </p:cNvGraphicFramePr>
            <p:nvPr>
              <p:extLst>
                <p:ext uri="{D42A27DB-BD31-4B8C-83A1-F6EECF244321}">
                  <p14:modId xmlns:p14="http://schemas.microsoft.com/office/powerpoint/2010/main" val="2770121113"/>
                </p:ext>
              </p:extLst>
            </p:nvPr>
          </p:nvGraphicFramePr>
          <p:xfrm>
            <a:off x="1409614" y="3337677"/>
            <a:ext cx="215860" cy="308238"/>
          </p:xfrm>
          <a:graphic>
            <a:graphicData uri="http://schemas.openxmlformats.org/presentationml/2006/ole">
              <mc:AlternateContent xmlns:mc="http://schemas.openxmlformats.org/markup-compatibility/2006">
                <mc:Choice xmlns:v="urn:schemas-microsoft-com:vml" Requires="v">
                  <p:oleObj r:id="rId3" imgW="635288" imgH="622594" progId="">
                    <p:embed/>
                  </p:oleObj>
                </mc:Choice>
                <mc:Fallback>
                  <p:oleObj r:id="rId3" imgW="635288" imgH="622594" progId="">
                    <p:embed/>
                    <p:pic>
                      <p:nvPicPr>
                        <p:cNvPr id="11" name="Object 10">
                          <a:extLst>
                            <a:ext uri="{FF2B5EF4-FFF2-40B4-BE49-F238E27FC236}">
                              <a16:creationId xmlns:a16="http://schemas.microsoft.com/office/drawing/2014/main" id="{FB31FE63-7163-4CBC-8DB6-C02CA54FED93}"/>
                            </a:ext>
                          </a:extLst>
                        </p:cNvPr>
                        <p:cNvPicPr/>
                        <p:nvPr/>
                      </p:nvPicPr>
                      <p:blipFill>
                        <a:blip r:embed="rId4"/>
                        <a:stretch>
                          <a:fillRect/>
                        </a:stretch>
                      </p:blipFill>
                      <p:spPr>
                        <a:xfrm>
                          <a:off x="1409614" y="3337677"/>
                          <a:ext cx="215860" cy="308238"/>
                        </a:xfrm>
                        <a:prstGeom prst="rect">
                          <a:avLst/>
                        </a:prstGeom>
                      </p:spPr>
                    </p:pic>
                  </p:oleObj>
                </mc:Fallback>
              </mc:AlternateContent>
            </a:graphicData>
          </a:graphic>
        </p:graphicFrame>
      </p:grpSp>
      <p:cxnSp>
        <p:nvCxnSpPr>
          <p:cNvPr id="16" name="Straight Arrow Connector 15">
            <a:extLst>
              <a:ext uri="{FF2B5EF4-FFF2-40B4-BE49-F238E27FC236}">
                <a16:creationId xmlns:a16="http://schemas.microsoft.com/office/drawing/2014/main" id="{01BC3D82-178B-4F13-947A-CF0473AFD7D3}"/>
              </a:ext>
            </a:extLst>
          </p:cNvPr>
          <p:cNvCxnSpPr>
            <a:cxnSpLocks/>
          </p:cNvCxnSpPr>
          <p:nvPr/>
        </p:nvCxnSpPr>
        <p:spPr>
          <a:xfrm>
            <a:off x="440575" y="3616036"/>
            <a:ext cx="0" cy="1596044"/>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21D703E2-85FE-4356-9528-83B54072C9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968" y="5184574"/>
            <a:ext cx="1192382" cy="1628938"/>
          </a:xfrm>
          <a:prstGeom prst="rect">
            <a:avLst/>
          </a:prstGeom>
        </p:spPr>
      </p:pic>
    </p:spTree>
    <p:extLst>
      <p:ext uri="{BB962C8B-B14F-4D97-AF65-F5344CB8AC3E}">
        <p14:creationId xmlns:p14="http://schemas.microsoft.com/office/powerpoint/2010/main" val="80597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500"/>
                                        <p:tgtEl>
                                          <p:spTgt spid="4"/>
                                        </p:tgtEl>
                                      </p:cBhvr>
                                    </p:animEffect>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up)">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14"/>
                                        </p:tgtEl>
                                        <p:attrNameLst>
                                          <p:attrName>ppt_x</p:attrName>
                                        </p:attrNameLst>
                                      </p:cBhvr>
                                      <p:tavLst>
                                        <p:tav tm="0">
                                          <p:val>
                                            <p:strVal val="ppt_x"/>
                                          </p:val>
                                        </p:tav>
                                        <p:tav tm="100000">
                                          <p:val>
                                            <p:strVal val="ppt_x"/>
                                          </p:val>
                                        </p:tav>
                                      </p:tavLst>
                                    </p:anim>
                                    <p:anim calcmode="lin" valueType="num">
                                      <p:cBhvr additive="base">
                                        <p:cTn id="24" dur="500"/>
                                        <p:tgtEl>
                                          <p:spTgt spid="14"/>
                                        </p:tgtEl>
                                        <p:attrNameLst>
                                          <p:attrName>ppt_y</p:attrName>
                                        </p:attrNameLst>
                                      </p:cBhvr>
                                      <p:tavLst>
                                        <p:tav tm="0">
                                          <p:val>
                                            <p:strVal val="ppt_y"/>
                                          </p:val>
                                        </p:tav>
                                        <p:tav tm="100000">
                                          <p:val>
                                            <p:strVal val="1+ppt_h/2"/>
                                          </p:val>
                                        </p:tav>
                                      </p:tavLst>
                                    </p:anim>
                                    <p:set>
                                      <p:cBhvr>
                                        <p:cTn id="25" dur="1" fill="hold">
                                          <p:stCondLst>
                                            <p:cond delay="499"/>
                                          </p:stCondLst>
                                        </p:cTn>
                                        <p:tgtEl>
                                          <p:spTgt spid="14"/>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16"/>
                                        </p:tgtEl>
                                        <p:attrNameLst>
                                          <p:attrName>ppt_x</p:attrName>
                                        </p:attrNameLst>
                                      </p:cBhvr>
                                      <p:tavLst>
                                        <p:tav tm="0">
                                          <p:val>
                                            <p:strVal val="ppt_x"/>
                                          </p:val>
                                        </p:tav>
                                        <p:tav tm="100000">
                                          <p:val>
                                            <p:strVal val="ppt_x"/>
                                          </p:val>
                                        </p:tav>
                                      </p:tavLst>
                                    </p:anim>
                                    <p:anim calcmode="lin" valueType="num">
                                      <p:cBhvr additive="base">
                                        <p:cTn id="28" dur="500"/>
                                        <p:tgtEl>
                                          <p:spTgt spid="16"/>
                                        </p:tgtEl>
                                        <p:attrNameLst>
                                          <p:attrName>ppt_y</p:attrName>
                                        </p:attrNameLst>
                                      </p:cBhvr>
                                      <p:tavLst>
                                        <p:tav tm="0">
                                          <p:val>
                                            <p:strVal val="ppt_y"/>
                                          </p:val>
                                        </p:tav>
                                        <p:tav tm="100000">
                                          <p:val>
                                            <p:strVal val="1+ppt_h/2"/>
                                          </p:val>
                                        </p:tav>
                                      </p:tavLst>
                                    </p:anim>
                                    <p:set>
                                      <p:cBhvr>
                                        <p:cTn id="29" dur="1" fill="hold">
                                          <p:stCondLst>
                                            <p:cond delay="499"/>
                                          </p:stCondLst>
                                        </p:cTn>
                                        <p:tgtEl>
                                          <p:spTgt spid="16"/>
                                        </p:tgtEl>
                                        <p:attrNameLst>
                                          <p:attrName>style.visibility</p:attrName>
                                        </p:attrNameLst>
                                      </p:cBhvr>
                                      <p:to>
                                        <p:strVal val="hidden"/>
                                      </p:to>
                                    </p:set>
                                  </p:childTnLst>
                                </p:cTn>
                              </p:par>
                              <p:par>
                                <p:cTn id="30" presetID="2" presetClass="exit" presetSubtype="4" fill="hold" nodeType="withEffect">
                                  <p:stCondLst>
                                    <p:cond delay="0"/>
                                  </p:stCondLst>
                                  <p:childTnLst>
                                    <p:anim calcmode="lin" valueType="num">
                                      <p:cBhvr additive="base">
                                        <p:cTn id="31" dur="500"/>
                                        <p:tgtEl>
                                          <p:spTgt spid="19"/>
                                        </p:tgtEl>
                                        <p:attrNameLst>
                                          <p:attrName>ppt_x</p:attrName>
                                        </p:attrNameLst>
                                      </p:cBhvr>
                                      <p:tavLst>
                                        <p:tav tm="0">
                                          <p:val>
                                            <p:strVal val="ppt_x"/>
                                          </p:val>
                                        </p:tav>
                                        <p:tav tm="100000">
                                          <p:val>
                                            <p:strVal val="ppt_x"/>
                                          </p:val>
                                        </p:tav>
                                      </p:tavLst>
                                    </p:anim>
                                    <p:anim calcmode="lin" valueType="num">
                                      <p:cBhvr additive="base">
                                        <p:cTn id="32" dur="500"/>
                                        <p:tgtEl>
                                          <p:spTgt spid="19"/>
                                        </p:tgtEl>
                                        <p:attrNameLst>
                                          <p:attrName>ppt_y</p:attrName>
                                        </p:attrNameLst>
                                      </p:cBhvr>
                                      <p:tavLst>
                                        <p:tav tm="0">
                                          <p:val>
                                            <p:strVal val="ppt_y"/>
                                          </p:val>
                                        </p:tav>
                                        <p:tav tm="100000">
                                          <p:val>
                                            <p:strVal val="1+ppt_h/2"/>
                                          </p:val>
                                        </p:tav>
                                      </p:tavLst>
                                    </p:anim>
                                    <p:set>
                                      <p:cBhvr>
                                        <p:cTn id="33"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10920"/>
            <a:ext cx="12192000" cy="6836160"/>
          </a:xfrm>
          <a:prstGeom prst="rect">
            <a:avLst/>
          </a:prstGeom>
        </p:spPr>
      </p:pic>
      <p:sp>
        <p:nvSpPr>
          <p:cNvPr id="4" name="Rectangle 3">
            <a:extLst>
              <a:ext uri="{FF2B5EF4-FFF2-40B4-BE49-F238E27FC236}">
                <a16:creationId xmlns:a16="http://schemas.microsoft.com/office/drawing/2014/main" id="{9FDB4D5A-93E6-4ACE-8413-F10EC990557B}"/>
              </a:ext>
            </a:extLst>
          </p:cNvPr>
          <p:cNvSpPr/>
          <p:nvPr/>
        </p:nvSpPr>
        <p:spPr>
          <a:xfrm>
            <a:off x="38788" y="5104015"/>
            <a:ext cx="8140935" cy="1709812"/>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5" name="Straight Arrow Connector 14">
            <a:extLst>
              <a:ext uri="{FF2B5EF4-FFF2-40B4-BE49-F238E27FC236}">
                <a16:creationId xmlns:a16="http://schemas.microsoft.com/office/drawing/2014/main" id="{5A190D9A-B81E-48FB-BCC4-F64F4126D346}"/>
              </a:ext>
            </a:extLst>
          </p:cNvPr>
          <p:cNvCxnSpPr>
            <a:cxnSpLocks/>
          </p:cNvCxnSpPr>
          <p:nvPr/>
        </p:nvCxnSpPr>
        <p:spPr>
          <a:xfrm>
            <a:off x="856216" y="4244608"/>
            <a:ext cx="0" cy="975782"/>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FF65412-6E06-4A9E-B20D-2182FF290A41}"/>
              </a:ext>
            </a:extLst>
          </p:cNvPr>
          <p:cNvGrpSpPr/>
          <p:nvPr/>
        </p:nvGrpSpPr>
        <p:grpSpPr>
          <a:xfrm>
            <a:off x="432262" y="3228945"/>
            <a:ext cx="5170515" cy="1323439"/>
            <a:chOff x="432262" y="3228945"/>
            <a:chExt cx="5170515" cy="1323439"/>
          </a:xfrm>
        </p:grpSpPr>
        <p:sp>
          <p:nvSpPr>
            <p:cNvPr id="12" name="TextBox 11">
              <a:extLst>
                <a:ext uri="{FF2B5EF4-FFF2-40B4-BE49-F238E27FC236}">
                  <a16:creationId xmlns:a16="http://schemas.microsoft.com/office/drawing/2014/main" id="{8F6B942E-C3D9-48AF-BA85-7F630528A415}"/>
                </a:ext>
              </a:extLst>
            </p:cNvPr>
            <p:cNvSpPr txBox="1"/>
            <p:nvPr/>
          </p:nvSpPr>
          <p:spPr>
            <a:xfrm>
              <a:off x="432262" y="3228945"/>
              <a:ext cx="5170515" cy="1323439"/>
            </a:xfrm>
            <a:prstGeom prst="rect">
              <a:avLst/>
            </a:prstGeom>
            <a:solidFill>
              <a:schemeClr val="bg1"/>
            </a:solidFill>
            <a:ln w="19050">
              <a:solidFill>
                <a:srgbClr val="D844B8"/>
              </a:solidFill>
            </a:ln>
          </p:spPr>
          <p:txBody>
            <a:bodyPr wrap="square" rtlCol="0">
              <a:spAutoFit/>
            </a:bodyPr>
            <a:lstStyle/>
            <a:p>
              <a:r>
                <a:rPr lang="en-CA" sz="2000" dirty="0"/>
                <a:t>Tools:        </a:t>
              </a:r>
              <a:r>
                <a:rPr lang="en-CA" sz="2000" b="1" dirty="0"/>
                <a:t>See all slides</a:t>
              </a:r>
              <a:r>
                <a:rPr lang="en-CA" sz="2000" dirty="0"/>
                <a:t> - Displays all slides on your presenter screen so you can click on to choose a slide to jump to while remaining in slide show mode.</a:t>
              </a:r>
            </a:p>
          </p:txBody>
        </p:sp>
        <p:graphicFrame>
          <p:nvGraphicFramePr>
            <p:cNvPr id="2" name="Object 1">
              <a:extLst>
                <a:ext uri="{FF2B5EF4-FFF2-40B4-BE49-F238E27FC236}">
                  <a16:creationId xmlns:a16="http://schemas.microsoft.com/office/drawing/2014/main" id="{7E160869-DA17-4365-9E05-3EE8BEC200B2}"/>
                </a:ext>
              </a:extLst>
            </p:cNvPr>
            <p:cNvGraphicFramePr>
              <a:graphicFrameLocks noChangeAspect="1"/>
            </p:cNvGraphicFramePr>
            <p:nvPr>
              <p:extLst>
                <p:ext uri="{D42A27DB-BD31-4B8C-83A1-F6EECF244321}">
                  <p14:modId xmlns:p14="http://schemas.microsoft.com/office/powerpoint/2010/main" val="873802145"/>
                </p:ext>
              </p:extLst>
            </p:nvPr>
          </p:nvGraphicFramePr>
          <p:xfrm>
            <a:off x="1196455" y="3237257"/>
            <a:ext cx="356220" cy="400110"/>
          </p:xfrm>
          <a:graphic>
            <a:graphicData uri="http://schemas.openxmlformats.org/presentationml/2006/ole">
              <mc:AlternateContent xmlns:mc="http://schemas.openxmlformats.org/markup-compatibility/2006">
                <mc:Choice xmlns:v="urn:schemas-microsoft-com:vml" Requires="v">
                  <p:oleObj r:id="rId3" imgW="554391" imgH="622594" progId="">
                    <p:embed/>
                  </p:oleObj>
                </mc:Choice>
                <mc:Fallback>
                  <p:oleObj r:id="rId3" imgW="554391" imgH="622594" progId="">
                    <p:embed/>
                    <p:pic>
                      <p:nvPicPr>
                        <p:cNvPr id="2" name="Object 1">
                          <a:extLst>
                            <a:ext uri="{FF2B5EF4-FFF2-40B4-BE49-F238E27FC236}">
                              <a16:creationId xmlns:a16="http://schemas.microsoft.com/office/drawing/2014/main" id="{7E160869-DA17-4365-9E05-3EE8BEC200B2}"/>
                            </a:ext>
                          </a:extLst>
                        </p:cNvPr>
                        <p:cNvPicPr/>
                        <p:nvPr/>
                      </p:nvPicPr>
                      <p:blipFill>
                        <a:blip r:embed="rId4"/>
                        <a:stretch>
                          <a:fillRect/>
                        </a:stretch>
                      </p:blipFill>
                      <p:spPr>
                        <a:xfrm>
                          <a:off x="1196455" y="3237257"/>
                          <a:ext cx="356220" cy="400110"/>
                        </a:xfrm>
                        <a:prstGeom prst="rect">
                          <a:avLst/>
                        </a:prstGeom>
                      </p:spPr>
                    </p:pic>
                  </p:oleObj>
                </mc:Fallback>
              </mc:AlternateContent>
            </a:graphicData>
          </a:graphic>
        </p:graphicFrame>
      </p:grpSp>
    </p:spTree>
    <p:extLst>
      <p:ext uri="{BB962C8B-B14F-4D97-AF65-F5344CB8AC3E}">
        <p14:creationId xmlns:p14="http://schemas.microsoft.com/office/powerpoint/2010/main" val="232310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7"/>
                                        </p:tgtEl>
                                        <p:attrNameLst>
                                          <p:attrName>ppt_x</p:attrName>
                                        </p:attrNameLst>
                                      </p:cBhvr>
                                      <p:tavLst>
                                        <p:tav tm="0">
                                          <p:val>
                                            <p:strVal val="ppt_x"/>
                                          </p:val>
                                        </p:tav>
                                        <p:tav tm="100000">
                                          <p:val>
                                            <p:strVal val="ppt_x"/>
                                          </p:val>
                                        </p:tav>
                                      </p:tavLst>
                                    </p:anim>
                                    <p:anim calcmode="lin" valueType="num">
                                      <p:cBhvr additive="base">
                                        <p:cTn id="17" dur="500"/>
                                        <p:tgtEl>
                                          <p:spTgt spid="7"/>
                                        </p:tgtEl>
                                        <p:attrNameLst>
                                          <p:attrName>ppt_y</p:attrName>
                                        </p:attrNameLst>
                                      </p:cBhvr>
                                      <p:tavLst>
                                        <p:tav tm="0">
                                          <p:val>
                                            <p:strVal val="ppt_y"/>
                                          </p:val>
                                        </p:tav>
                                        <p:tav tm="100000">
                                          <p:val>
                                            <p:strVal val="1+ppt_h/2"/>
                                          </p:val>
                                        </p:tav>
                                      </p:tavLst>
                                    </p:anim>
                                    <p:set>
                                      <p:cBhvr>
                                        <p:cTn id="18" dur="1" fill="hold">
                                          <p:stCondLst>
                                            <p:cond delay="499"/>
                                          </p:stCondLst>
                                        </p:cTn>
                                        <p:tgtEl>
                                          <p:spTgt spid="7"/>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15"/>
                                        </p:tgtEl>
                                        <p:attrNameLst>
                                          <p:attrName>ppt_x</p:attrName>
                                        </p:attrNameLst>
                                      </p:cBhvr>
                                      <p:tavLst>
                                        <p:tav tm="0">
                                          <p:val>
                                            <p:strVal val="ppt_x"/>
                                          </p:val>
                                        </p:tav>
                                        <p:tav tm="100000">
                                          <p:val>
                                            <p:strVal val="ppt_x"/>
                                          </p:val>
                                        </p:tav>
                                      </p:tavLst>
                                    </p:anim>
                                    <p:anim calcmode="lin" valueType="num">
                                      <p:cBhvr additive="base">
                                        <p:cTn id="21" dur="500"/>
                                        <p:tgtEl>
                                          <p:spTgt spid="15"/>
                                        </p:tgtEl>
                                        <p:attrNameLst>
                                          <p:attrName>ppt_y</p:attrName>
                                        </p:attrNameLst>
                                      </p:cBhvr>
                                      <p:tavLst>
                                        <p:tav tm="0">
                                          <p:val>
                                            <p:strVal val="ppt_y"/>
                                          </p:val>
                                        </p:tav>
                                        <p:tav tm="100000">
                                          <p:val>
                                            <p:strVal val="1+ppt_h/2"/>
                                          </p:val>
                                        </p:tav>
                                      </p:tavLst>
                                    </p:anim>
                                    <p:set>
                                      <p:cBhvr>
                                        <p:cTn id="2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10920"/>
            <a:ext cx="12192000" cy="6836160"/>
          </a:xfrm>
          <a:prstGeom prst="rect">
            <a:avLst/>
          </a:prstGeom>
        </p:spPr>
      </p:pic>
      <p:sp>
        <p:nvSpPr>
          <p:cNvPr id="4" name="Rectangle 3">
            <a:extLst>
              <a:ext uri="{FF2B5EF4-FFF2-40B4-BE49-F238E27FC236}">
                <a16:creationId xmlns:a16="http://schemas.microsoft.com/office/drawing/2014/main" id="{9FDB4D5A-93E6-4ACE-8413-F10EC990557B}"/>
              </a:ext>
            </a:extLst>
          </p:cNvPr>
          <p:cNvSpPr/>
          <p:nvPr/>
        </p:nvSpPr>
        <p:spPr>
          <a:xfrm>
            <a:off x="38788" y="5095702"/>
            <a:ext cx="8140935" cy="1718125"/>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01BC3D82-178B-4F13-947A-CF0473AFD7D3}"/>
              </a:ext>
            </a:extLst>
          </p:cNvPr>
          <p:cNvCxnSpPr>
            <a:cxnSpLocks/>
          </p:cNvCxnSpPr>
          <p:nvPr/>
        </p:nvCxnSpPr>
        <p:spPr>
          <a:xfrm>
            <a:off x="1288474" y="4552384"/>
            <a:ext cx="0" cy="659696"/>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7FC6755D-511B-4A49-AF05-149C086CD60B}"/>
              </a:ext>
            </a:extLst>
          </p:cNvPr>
          <p:cNvGrpSpPr/>
          <p:nvPr/>
        </p:nvGrpSpPr>
        <p:grpSpPr>
          <a:xfrm>
            <a:off x="432262" y="3228944"/>
            <a:ext cx="5170515" cy="1323440"/>
            <a:chOff x="432262" y="3228944"/>
            <a:chExt cx="5170515" cy="1323440"/>
          </a:xfrm>
        </p:grpSpPr>
        <p:sp>
          <p:nvSpPr>
            <p:cNvPr id="3" name="TextBox 2">
              <a:extLst>
                <a:ext uri="{FF2B5EF4-FFF2-40B4-BE49-F238E27FC236}">
                  <a16:creationId xmlns:a16="http://schemas.microsoft.com/office/drawing/2014/main" id="{8DE36882-66A9-42B2-A0DF-67DD41626851}"/>
                </a:ext>
              </a:extLst>
            </p:cNvPr>
            <p:cNvSpPr txBox="1"/>
            <p:nvPr/>
          </p:nvSpPr>
          <p:spPr>
            <a:xfrm>
              <a:off x="432262" y="3228945"/>
              <a:ext cx="5170515" cy="1323439"/>
            </a:xfrm>
            <a:prstGeom prst="rect">
              <a:avLst/>
            </a:prstGeom>
            <a:solidFill>
              <a:schemeClr val="bg1"/>
            </a:solidFill>
            <a:ln w="19050">
              <a:solidFill>
                <a:srgbClr val="D844B8"/>
              </a:solidFill>
            </a:ln>
          </p:spPr>
          <p:txBody>
            <a:bodyPr wrap="square" rtlCol="0">
              <a:spAutoFit/>
            </a:bodyPr>
            <a:lstStyle/>
            <a:p>
              <a:r>
                <a:rPr lang="en-CA" sz="2000" dirty="0"/>
                <a:t>Tools:         Clicking here allows you to zoom into a specific part of the slide to enlarge that section so you can draw your audience’s attention to a specific part of your presentation.</a:t>
              </a:r>
            </a:p>
          </p:txBody>
        </p:sp>
        <p:graphicFrame>
          <p:nvGraphicFramePr>
            <p:cNvPr id="2" name="Object 1">
              <a:extLst>
                <a:ext uri="{FF2B5EF4-FFF2-40B4-BE49-F238E27FC236}">
                  <a16:creationId xmlns:a16="http://schemas.microsoft.com/office/drawing/2014/main" id="{15AD9A6B-3ACE-4B76-BC1E-58FE301E5283}"/>
                </a:ext>
              </a:extLst>
            </p:cNvPr>
            <p:cNvGraphicFramePr>
              <a:graphicFrameLocks noChangeAspect="1"/>
            </p:cNvGraphicFramePr>
            <p:nvPr>
              <p:extLst>
                <p:ext uri="{D42A27DB-BD31-4B8C-83A1-F6EECF244321}">
                  <p14:modId xmlns:p14="http://schemas.microsoft.com/office/powerpoint/2010/main" val="3393966970"/>
                </p:ext>
              </p:extLst>
            </p:nvPr>
          </p:nvGraphicFramePr>
          <p:xfrm>
            <a:off x="1201803" y="3228944"/>
            <a:ext cx="356220" cy="400110"/>
          </p:xfrm>
          <a:graphic>
            <a:graphicData uri="http://schemas.openxmlformats.org/presentationml/2006/ole">
              <mc:AlternateContent xmlns:mc="http://schemas.openxmlformats.org/markup-compatibility/2006">
                <mc:Choice xmlns:v="urn:schemas-microsoft-com:vml" Requires="v">
                  <p:oleObj r:id="rId3" imgW="554391" imgH="622594" progId="">
                    <p:embed/>
                  </p:oleObj>
                </mc:Choice>
                <mc:Fallback>
                  <p:oleObj r:id="rId3" imgW="554391" imgH="622594" progId="">
                    <p:embed/>
                    <p:pic>
                      <p:nvPicPr>
                        <p:cNvPr id="2" name="Object 1">
                          <a:extLst>
                            <a:ext uri="{FF2B5EF4-FFF2-40B4-BE49-F238E27FC236}">
                              <a16:creationId xmlns:a16="http://schemas.microsoft.com/office/drawing/2014/main" id="{15AD9A6B-3ACE-4B76-BC1E-58FE301E5283}"/>
                            </a:ext>
                          </a:extLst>
                        </p:cNvPr>
                        <p:cNvPicPr/>
                        <p:nvPr/>
                      </p:nvPicPr>
                      <p:blipFill>
                        <a:blip r:embed="rId4"/>
                        <a:stretch>
                          <a:fillRect/>
                        </a:stretch>
                      </p:blipFill>
                      <p:spPr>
                        <a:xfrm>
                          <a:off x="1201803" y="3228944"/>
                          <a:ext cx="356220" cy="400110"/>
                        </a:xfrm>
                        <a:prstGeom prst="rect">
                          <a:avLst/>
                        </a:prstGeom>
                      </p:spPr>
                    </p:pic>
                  </p:oleObj>
                </mc:Fallback>
              </mc:AlternateContent>
            </a:graphicData>
          </a:graphic>
        </p:graphicFrame>
      </p:grpSp>
    </p:spTree>
    <p:extLst>
      <p:ext uri="{BB962C8B-B14F-4D97-AF65-F5344CB8AC3E}">
        <p14:creationId xmlns:p14="http://schemas.microsoft.com/office/powerpoint/2010/main" val="148059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9"/>
                                        </p:tgtEl>
                                        <p:attrNameLst>
                                          <p:attrName>ppt_x</p:attrName>
                                        </p:attrNameLst>
                                      </p:cBhvr>
                                      <p:tavLst>
                                        <p:tav tm="0">
                                          <p:val>
                                            <p:strVal val="ppt_x"/>
                                          </p:val>
                                        </p:tav>
                                        <p:tav tm="100000">
                                          <p:val>
                                            <p:strVal val="ppt_x"/>
                                          </p:val>
                                        </p:tav>
                                      </p:tavLst>
                                    </p:anim>
                                    <p:anim calcmode="lin" valueType="num">
                                      <p:cBhvr additive="base">
                                        <p:cTn id="17" dur="500"/>
                                        <p:tgtEl>
                                          <p:spTgt spid="9"/>
                                        </p:tgtEl>
                                        <p:attrNameLst>
                                          <p:attrName>ppt_y</p:attrName>
                                        </p:attrNameLst>
                                      </p:cBhvr>
                                      <p:tavLst>
                                        <p:tav tm="0">
                                          <p:val>
                                            <p:strVal val="ppt_y"/>
                                          </p:val>
                                        </p:tav>
                                        <p:tav tm="100000">
                                          <p:val>
                                            <p:strVal val="1+ppt_h/2"/>
                                          </p:val>
                                        </p:tav>
                                      </p:tavLst>
                                    </p:anim>
                                    <p:set>
                                      <p:cBhvr>
                                        <p:cTn id="18" dur="1" fill="hold">
                                          <p:stCondLst>
                                            <p:cond delay="499"/>
                                          </p:stCondLst>
                                        </p:cTn>
                                        <p:tgtEl>
                                          <p:spTgt spid="9"/>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16"/>
                                        </p:tgtEl>
                                        <p:attrNameLst>
                                          <p:attrName>ppt_x</p:attrName>
                                        </p:attrNameLst>
                                      </p:cBhvr>
                                      <p:tavLst>
                                        <p:tav tm="0">
                                          <p:val>
                                            <p:strVal val="ppt_x"/>
                                          </p:val>
                                        </p:tav>
                                        <p:tav tm="100000">
                                          <p:val>
                                            <p:strVal val="ppt_x"/>
                                          </p:val>
                                        </p:tav>
                                      </p:tavLst>
                                    </p:anim>
                                    <p:anim calcmode="lin" valueType="num">
                                      <p:cBhvr additive="base">
                                        <p:cTn id="21" dur="500"/>
                                        <p:tgtEl>
                                          <p:spTgt spid="16"/>
                                        </p:tgtEl>
                                        <p:attrNameLst>
                                          <p:attrName>ppt_y</p:attrName>
                                        </p:attrNameLst>
                                      </p:cBhvr>
                                      <p:tavLst>
                                        <p:tav tm="0">
                                          <p:val>
                                            <p:strVal val="ppt_y"/>
                                          </p:val>
                                        </p:tav>
                                        <p:tav tm="100000">
                                          <p:val>
                                            <p:strVal val="1+ppt_h/2"/>
                                          </p:val>
                                        </p:tav>
                                      </p:tavLst>
                                    </p:anim>
                                    <p:set>
                                      <p:cBhvr>
                                        <p:cTn id="2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10920"/>
            <a:ext cx="12192000" cy="6836160"/>
          </a:xfrm>
          <a:prstGeom prst="rect">
            <a:avLst/>
          </a:prstGeom>
        </p:spPr>
      </p:pic>
      <p:sp>
        <p:nvSpPr>
          <p:cNvPr id="4" name="Rectangle 3">
            <a:extLst>
              <a:ext uri="{FF2B5EF4-FFF2-40B4-BE49-F238E27FC236}">
                <a16:creationId xmlns:a16="http://schemas.microsoft.com/office/drawing/2014/main" id="{9FDB4D5A-93E6-4ACE-8413-F10EC990557B}"/>
              </a:ext>
            </a:extLst>
          </p:cNvPr>
          <p:cNvSpPr/>
          <p:nvPr/>
        </p:nvSpPr>
        <p:spPr>
          <a:xfrm>
            <a:off x="38788" y="5104015"/>
            <a:ext cx="8140935" cy="1709812"/>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01BC3D82-178B-4F13-947A-CF0473AFD7D3}"/>
              </a:ext>
            </a:extLst>
          </p:cNvPr>
          <p:cNvCxnSpPr>
            <a:cxnSpLocks/>
          </p:cNvCxnSpPr>
          <p:nvPr/>
        </p:nvCxnSpPr>
        <p:spPr>
          <a:xfrm>
            <a:off x="1762302" y="3936831"/>
            <a:ext cx="0" cy="1275249"/>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344A5AD6-5E6B-44AC-9B9C-FEF578DE5688}"/>
              </a:ext>
            </a:extLst>
          </p:cNvPr>
          <p:cNvGrpSpPr/>
          <p:nvPr/>
        </p:nvGrpSpPr>
        <p:grpSpPr>
          <a:xfrm>
            <a:off x="432262" y="3228945"/>
            <a:ext cx="5170515" cy="707886"/>
            <a:chOff x="432262" y="3228945"/>
            <a:chExt cx="5170515" cy="707886"/>
          </a:xfrm>
        </p:grpSpPr>
        <p:sp>
          <p:nvSpPr>
            <p:cNvPr id="3" name="TextBox 2">
              <a:extLst>
                <a:ext uri="{FF2B5EF4-FFF2-40B4-BE49-F238E27FC236}">
                  <a16:creationId xmlns:a16="http://schemas.microsoft.com/office/drawing/2014/main" id="{8DE36882-66A9-42B2-A0DF-67DD41626851}"/>
                </a:ext>
              </a:extLst>
            </p:cNvPr>
            <p:cNvSpPr txBox="1"/>
            <p:nvPr/>
          </p:nvSpPr>
          <p:spPr>
            <a:xfrm>
              <a:off x="432262" y="3228945"/>
              <a:ext cx="5170515" cy="707886"/>
            </a:xfrm>
            <a:prstGeom prst="rect">
              <a:avLst/>
            </a:prstGeom>
            <a:solidFill>
              <a:schemeClr val="bg1"/>
            </a:solidFill>
            <a:ln w="19050">
              <a:solidFill>
                <a:srgbClr val="D844B8"/>
              </a:solidFill>
            </a:ln>
          </p:spPr>
          <p:txBody>
            <a:bodyPr wrap="square" rtlCol="0">
              <a:spAutoFit/>
            </a:bodyPr>
            <a:lstStyle/>
            <a:p>
              <a:r>
                <a:rPr lang="en-CA" sz="2000" dirty="0"/>
                <a:t>Tools:         Blackens the screen.  Clicking again on this tool will make visible the slide again.</a:t>
              </a:r>
            </a:p>
          </p:txBody>
        </p:sp>
        <p:graphicFrame>
          <p:nvGraphicFramePr>
            <p:cNvPr id="7" name="Object 6">
              <a:extLst>
                <a:ext uri="{FF2B5EF4-FFF2-40B4-BE49-F238E27FC236}">
                  <a16:creationId xmlns:a16="http://schemas.microsoft.com/office/drawing/2014/main" id="{A2FB1470-98BE-4E2C-A504-8853C7B7C29B}"/>
                </a:ext>
              </a:extLst>
            </p:cNvPr>
            <p:cNvGraphicFramePr>
              <a:graphicFrameLocks noChangeAspect="1"/>
            </p:cNvGraphicFramePr>
            <p:nvPr>
              <p:extLst>
                <p:ext uri="{D42A27DB-BD31-4B8C-83A1-F6EECF244321}">
                  <p14:modId xmlns:p14="http://schemas.microsoft.com/office/powerpoint/2010/main" val="108631338"/>
                </p:ext>
              </p:extLst>
            </p:nvPr>
          </p:nvGraphicFramePr>
          <p:xfrm>
            <a:off x="1204890" y="3233316"/>
            <a:ext cx="356220" cy="400110"/>
          </p:xfrm>
          <a:graphic>
            <a:graphicData uri="http://schemas.openxmlformats.org/presentationml/2006/ole">
              <mc:AlternateContent xmlns:mc="http://schemas.openxmlformats.org/markup-compatibility/2006">
                <mc:Choice xmlns:v="urn:schemas-microsoft-com:vml" Requires="v">
                  <p:oleObj r:id="rId3" imgW="554391" imgH="622594" progId="">
                    <p:embed/>
                  </p:oleObj>
                </mc:Choice>
                <mc:Fallback>
                  <p:oleObj r:id="rId3" imgW="554391" imgH="622594" progId="">
                    <p:embed/>
                    <p:pic>
                      <p:nvPicPr>
                        <p:cNvPr id="7" name="Object 6">
                          <a:extLst>
                            <a:ext uri="{FF2B5EF4-FFF2-40B4-BE49-F238E27FC236}">
                              <a16:creationId xmlns:a16="http://schemas.microsoft.com/office/drawing/2014/main" id="{A2FB1470-98BE-4E2C-A504-8853C7B7C29B}"/>
                            </a:ext>
                          </a:extLst>
                        </p:cNvPr>
                        <p:cNvPicPr/>
                        <p:nvPr/>
                      </p:nvPicPr>
                      <p:blipFill>
                        <a:blip r:embed="rId4"/>
                        <a:stretch>
                          <a:fillRect/>
                        </a:stretch>
                      </p:blipFill>
                      <p:spPr>
                        <a:xfrm>
                          <a:off x="1204890" y="3233316"/>
                          <a:ext cx="356220" cy="400110"/>
                        </a:xfrm>
                        <a:prstGeom prst="rect">
                          <a:avLst/>
                        </a:prstGeom>
                      </p:spPr>
                    </p:pic>
                  </p:oleObj>
                </mc:Fallback>
              </mc:AlternateContent>
            </a:graphicData>
          </a:graphic>
        </p:graphicFrame>
      </p:grpSp>
    </p:spTree>
    <p:extLst>
      <p:ext uri="{BB962C8B-B14F-4D97-AF65-F5344CB8AC3E}">
        <p14:creationId xmlns:p14="http://schemas.microsoft.com/office/powerpoint/2010/main" val="135098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8"/>
                                        </p:tgtEl>
                                        <p:attrNameLst>
                                          <p:attrName>ppt_x</p:attrName>
                                        </p:attrNameLst>
                                      </p:cBhvr>
                                      <p:tavLst>
                                        <p:tav tm="0">
                                          <p:val>
                                            <p:strVal val="ppt_x"/>
                                          </p:val>
                                        </p:tav>
                                        <p:tav tm="100000">
                                          <p:val>
                                            <p:strVal val="ppt_x"/>
                                          </p:val>
                                        </p:tav>
                                      </p:tavLst>
                                    </p:anim>
                                    <p:anim calcmode="lin" valueType="num">
                                      <p:cBhvr additive="base">
                                        <p:cTn id="17" dur="500"/>
                                        <p:tgtEl>
                                          <p:spTgt spid="8"/>
                                        </p:tgtEl>
                                        <p:attrNameLst>
                                          <p:attrName>ppt_y</p:attrName>
                                        </p:attrNameLst>
                                      </p:cBhvr>
                                      <p:tavLst>
                                        <p:tav tm="0">
                                          <p:val>
                                            <p:strVal val="ppt_y"/>
                                          </p:val>
                                        </p:tav>
                                        <p:tav tm="100000">
                                          <p:val>
                                            <p:strVal val="1+ppt_h/2"/>
                                          </p:val>
                                        </p:tav>
                                      </p:tavLst>
                                    </p:anim>
                                    <p:set>
                                      <p:cBhvr>
                                        <p:cTn id="18" dur="1" fill="hold">
                                          <p:stCondLst>
                                            <p:cond delay="499"/>
                                          </p:stCondLst>
                                        </p:cTn>
                                        <p:tgtEl>
                                          <p:spTgt spid="8"/>
                                        </p:tgtEl>
                                        <p:attrNameLst>
                                          <p:attrName>style.visibility</p:attrName>
                                        </p:attrNameLst>
                                      </p:cBhvr>
                                      <p:to>
                                        <p:strVal val="hidden"/>
                                      </p:to>
                                    </p:set>
                                  </p:childTnLst>
                                </p:cTn>
                              </p:par>
                              <p:par>
                                <p:cTn id="19" presetID="2" presetClass="exit" presetSubtype="4" fill="hold" nodeType="withEffect">
                                  <p:stCondLst>
                                    <p:cond delay="0"/>
                                  </p:stCondLst>
                                  <p:childTnLst>
                                    <p:anim calcmode="lin" valueType="num">
                                      <p:cBhvr additive="base">
                                        <p:cTn id="20" dur="500"/>
                                        <p:tgtEl>
                                          <p:spTgt spid="16"/>
                                        </p:tgtEl>
                                        <p:attrNameLst>
                                          <p:attrName>ppt_x</p:attrName>
                                        </p:attrNameLst>
                                      </p:cBhvr>
                                      <p:tavLst>
                                        <p:tav tm="0">
                                          <p:val>
                                            <p:strVal val="ppt_x"/>
                                          </p:val>
                                        </p:tav>
                                        <p:tav tm="100000">
                                          <p:val>
                                            <p:strVal val="ppt_x"/>
                                          </p:val>
                                        </p:tav>
                                      </p:tavLst>
                                    </p:anim>
                                    <p:anim calcmode="lin" valueType="num">
                                      <p:cBhvr additive="base">
                                        <p:cTn id="21" dur="500"/>
                                        <p:tgtEl>
                                          <p:spTgt spid="16"/>
                                        </p:tgtEl>
                                        <p:attrNameLst>
                                          <p:attrName>ppt_y</p:attrName>
                                        </p:attrNameLst>
                                      </p:cBhvr>
                                      <p:tavLst>
                                        <p:tav tm="0">
                                          <p:val>
                                            <p:strVal val="ppt_y"/>
                                          </p:val>
                                        </p:tav>
                                        <p:tav tm="100000">
                                          <p:val>
                                            <p:strVal val="1+ppt_h/2"/>
                                          </p:val>
                                        </p:tav>
                                      </p:tavLst>
                                    </p:anim>
                                    <p:set>
                                      <p:cBhvr>
                                        <p:cTn id="2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0" y="10920"/>
            <a:ext cx="12192000" cy="6836160"/>
          </a:xfrm>
          <a:prstGeom prst="rect">
            <a:avLst/>
          </a:prstGeom>
        </p:spPr>
      </p:pic>
      <p:sp>
        <p:nvSpPr>
          <p:cNvPr id="4" name="Rectangle 3">
            <a:extLst>
              <a:ext uri="{FF2B5EF4-FFF2-40B4-BE49-F238E27FC236}">
                <a16:creationId xmlns:a16="http://schemas.microsoft.com/office/drawing/2014/main" id="{9FDB4D5A-93E6-4ACE-8413-F10EC990557B}"/>
              </a:ext>
            </a:extLst>
          </p:cNvPr>
          <p:cNvSpPr/>
          <p:nvPr/>
        </p:nvSpPr>
        <p:spPr>
          <a:xfrm>
            <a:off x="38788" y="5088472"/>
            <a:ext cx="8140935" cy="1725355"/>
          </a:xfrm>
          <a:prstGeom prst="rect">
            <a:avLst/>
          </a:prstGeom>
          <a:noFill/>
          <a:ln w="635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6" name="Straight Arrow Connector 15">
            <a:extLst>
              <a:ext uri="{FF2B5EF4-FFF2-40B4-BE49-F238E27FC236}">
                <a16:creationId xmlns:a16="http://schemas.microsoft.com/office/drawing/2014/main" id="{01BC3D82-178B-4F13-947A-CF0473AFD7D3}"/>
              </a:ext>
            </a:extLst>
          </p:cNvPr>
          <p:cNvCxnSpPr>
            <a:cxnSpLocks/>
          </p:cNvCxnSpPr>
          <p:nvPr/>
        </p:nvCxnSpPr>
        <p:spPr>
          <a:xfrm>
            <a:off x="2211188" y="3616036"/>
            <a:ext cx="0" cy="1596044"/>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1CF5864-550A-486F-955A-85E2E496C4DD}"/>
              </a:ext>
            </a:extLst>
          </p:cNvPr>
          <p:cNvPicPr>
            <a:picLocks noChangeAspect="1"/>
          </p:cNvPicPr>
          <p:nvPr/>
        </p:nvPicPr>
        <p:blipFill>
          <a:blip r:embed="rId3"/>
          <a:stretch>
            <a:fillRect/>
          </a:stretch>
        </p:blipFill>
        <p:spPr>
          <a:xfrm>
            <a:off x="2050183" y="5187141"/>
            <a:ext cx="1141905" cy="1653794"/>
          </a:xfrm>
          <a:prstGeom prst="rect">
            <a:avLst/>
          </a:prstGeom>
        </p:spPr>
      </p:pic>
      <p:grpSp>
        <p:nvGrpSpPr>
          <p:cNvPr id="9" name="Group 8">
            <a:extLst>
              <a:ext uri="{FF2B5EF4-FFF2-40B4-BE49-F238E27FC236}">
                <a16:creationId xmlns:a16="http://schemas.microsoft.com/office/drawing/2014/main" id="{4EE1E63F-96F3-447A-8848-23652EDB5AD5}"/>
              </a:ext>
            </a:extLst>
          </p:cNvPr>
          <p:cNvGrpSpPr/>
          <p:nvPr/>
        </p:nvGrpSpPr>
        <p:grpSpPr>
          <a:xfrm>
            <a:off x="432262" y="3228945"/>
            <a:ext cx="3940233" cy="400110"/>
            <a:chOff x="432262" y="3228945"/>
            <a:chExt cx="4024342" cy="400110"/>
          </a:xfrm>
        </p:grpSpPr>
        <p:sp>
          <p:nvSpPr>
            <p:cNvPr id="3" name="TextBox 2">
              <a:extLst>
                <a:ext uri="{FF2B5EF4-FFF2-40B4-BE49-F238E27FC236}">
                  <a16:creationId xmlns:a16="http://schemas.microsoft.com/office/drawing/2014/main" id="{8DE36882-66A9-42B2-A0DF-67DD41626851}"/>
                </a:ext>
              </a:extLst>
            </p:cNvPr>
            <p:cNvSpPr txBox="1"/>
            <p:nvPr/>
          </p:nvSpPr>
          <p:spPr>
            <a:xfrm>
              <a:off x="432262" y="3228945"/>
              <a:ext cx="4024342" cy="400110"/>
            </a:xfrm>
            <a:prstGeom prst="rect">
              <a:avLst/>
            </a:prstGeom>
            <a:solidFill>
              <a:schemeClr val="bg1"/>
            </a:solidFill>
            <a:ln w="19050">
              <a:solidFill>
                <a:srgbClr val="D844B8"/>
              </a:solidFill>
            </a:ln>
          </p:spPr>
          <p:txBody>
            <a:bodyPr wrap="square" rtlCol="0">
              <a:spAutoFit/>
            </a:bodyPr>
            <a:lstStyle/>
            <a:p>
              <a:r>
                <a:rPr lang="en-CA" sz="2000" dirty="0"/>
                <a:t>Tools:         Screen &amp; Taskbar settings</a:t>
              </a:r>
            </a:p>
          </p:txBody>
        </p:sp>
        <p:graphicFrame>
          <p:nvGraphicFramePr>
            <p:cNvPr id="8" name="Object 7">
              <a:extLst>
                <a:ext uri="{FF2B5EF4-FFF2-40B4-BE49-F238E27FC236}">
                  <a16:creationId xmlns:a16="http://schemas.microsoft.com/office/drawing/2014/main" id="{49C900E7-A5EF-42CA-9CFF-BCE36E942EA1}"/>
                </a:ext>
              </a:extLst>
            </p:cNvPr>
            <p:cNvGraphicFramePr>
              <a:graphicFrameLocks noChangeAspect="1"/>
            </p:cNvGraphicFramePr>
            <p:nvPr>
              <p:extLst>
                <p:ext uri="{D42A27DB-BD31-4B8C-83A1-F6EECF244321}">
                  <p14:modId xmlns:p14="http://schemas.microsoft.com/office/powerpoint/2010/main" val="208420097"/>
                </p:ext>
              </p:extLst>
            </p:nvPr>
          </p:nvGraphicFramePr>
          <p:xfrm>
            <a:off x="1201804" y="3228945"/>
            <a:ext cx="356220" cy="400110"/>
          </p:xfrm>
          <a:graphic>
            <a:graphicData uri="http://schemas.openxmlformats.org/presentationml/2006/ole">
              <mc:AlternateContent xmlns:mc="http://schemas.openxmlformats.org/markup-compatibility/2006">
                <mc:Choice xmlns:v="urn:schemas-microsoft-com:vml" Requires="v">
                  <p:oleObj r:id="rId4" imgW="554391" imgH="622594" progId="">
                    <p:embed/>
                  </p:oleObj>
                </mc:Choice>
                <mc:Fallback>
                  <p:oleObj r:id="rId4" imgW="554391" imgH="622594" progId="">
                    <p:embed/>
                    <p:pic>
                      <p:nvPicPr>
                        <p:cNvPr id="8" name="Object 7">
                          <a:extLst>
                            <a:ext uri="{FF2B5EF4-FFF2-40B4-BE49-F238E27FC236}">
                              <a16:creationId xmlns:a16="http://schemas.microsoft.com/office/drawing/2014/main" id="{49C900E7-A5EF-42CA-9CFF-BCE36E942EA1}"/>
                            </a:ext>
                          </a:extLst>
                        </p:cNvPr>
                        <p:cNvPicPr/>
                        <p:nvPr/>
                      </p:nvPicPr>
                      <p:blipFill>
                        <a:blip r:embed="rId5"/>
                        <a:stretch>
                          <a:fillRect/>
                        </a:stretch>
                      </p:blipFill>
                      <p:spPr>
                        <a:xfrm>
                          <a:off x="1201804" y="3228945"/>
                          <a:ext cx="356220" cy="400110"/>
                        </a:xfrm>
                        <a:prstGeom prst="rect">
                          <a:avLst/>
                        </a:prstGeom>
                      </p:spPr>
                    </p:pic>
                  </p:oleObj>
                </mc:Fallback>
              </mc:AlternateContent>
            </a:graphicData>
          </a:graphic>
        </p:graphicFrame>
      </p:grpSp>
      <p:sp>
        <p:nvSpPr>
          <p:cNvPr id="17" name="TextBox 16">
            <a:extLst>
              <a:ext uri="{FF2B5EF4-FFF2-40B4-BE49-F238E27FC236}">
                <a16:creationId xmlns:a16="http://schemas.microsoft.com/office/drawing/2014/main" id="{8A5C2EAA-76EE-45E6-B024-4F0B996BA36F}"/>
              </a:ext>
            </a:extLst>
          </p:cNvPr>
          <p:cNvSpPr txBox="1"/>
          <p:nvPr/>
        </p:nvSpPr>
        <p:spPr>
          <a:xfrm>
            <a:off x="7498080" y="1470701"/>
            <a:ext cx="4572000" cy="707886"/>
          </a:xfrm>
          <a:prstGeom prst="rect">
            <a:avLst/>
          </a:prstGeom>
          <a:solidFill>
            <a:schemeClr val="bg1"/>
          </a:solidFill>
          <a:ln w="19050">
            <a:solidFill>
              <a:srgbClr val="D844B8"/>
            </a:solidFill>
          </a:ln>
        </p:spPr>
        <p:txBody>
          <a:bodyPr wrap="square" rtlCol="0">
            <a:spAutoFit/>
          </a:bodyPr>
          <a:lstStyle/>
          <a:p>
            <a:r>
              <a:rPr lang="en-CA" sz="2000" b="1" dirty="0"/>
              <a:t>Last Viewed</a:t>
            </a:r>
            <a:r>
              <a:rPr lang="en-CA" sz="2000" dirty="0"/>
              <a:t> – Similar to using the back button while browsing the Internet.</a:t>
            </a:r>
          </a:p>
        </p:txBody>
      </p:sp>
      <p:cxnSp>
        <p:nvCxnSpPr>
          <p:cNvPr id="12" name="Straight Arrow Connector 11">
            <a:extLst>
              <a:ext uri="{FF2B5EF4-FFF2-40B4-BE49-F238E27FC236}">
                <a16:creationId xmlns:a16="http://schemas.microsoft.com/office/drawing/2014/main" id="{6BB3EED0-EF17-4E56-85C1-3AB533C83907}"/>
              </a:ext>
            </a:extLst>
          </p:cNvPr>
          <p:cNvCxnSpPr>
            <a:cxnSpLocks/>
          </p:cNvCxnSpPr>
          <p:nvPr/>
        </p:nvCxnSpPr>
        <p:spPr>
          <a:xfrm flipH="1">
            <a:off x="3017520" y="2178587"/>
            <a:ext cx="4496419" cy="3399253"/>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3922FBE7-CA1E-4EEF-A0B8-2B9507DE3859}"/>
              </a:ext>
            </a:extLst>
          </p:cNvPr>
          <p:cNvSpPr txBox="1"/>
          <p:nvPr/>
        </p:nvSpPr>
        <p:spPr>
          <a:xfrm>
            <a:off x="7506393" y="2206947"/>
            <a:ext cx="4572000" cy="1323439"/>
          </a:xfrm>
          <a:prstGeom prst="rect">
            <a:avLst/>
          </a:prstGeom>
          <a:solidFill>
            <a:schemeClr val="bg1"/>
          </a:solidFill>
          <a:ln w="19050">
            <a:solidFill>
              <a:srgbClr val="D844B8"/>
            </a:solidFill>
          </a:ln>
        </p:spPr>
        <p:txBody>
          <a:bodyPr wrap="square" rtlCol="0">
            <a:spAutoFit/>
          </a:bodyPr>
          <a:lstStyle/>
          <a:p>
            <a:r>
              <a:rPr lang="en-CA" sz="2000" b="1" dirty="0"/>
              <a:t>Custom Show</a:t>
            </a:r>
            <a:r>
              <a:rPr lang="en-CA" sz="2000" dirty="0"/>
              <a:t> – If you had created a custom slideshow, you can select it from here so you do not have to break out of your presentation to start it running.</a:t>
            </a:r>
          </a:p>
        </p:txBody>
      </p:sp>
      <p:cxnSp>
        <p:nvCxnSpPr>
          <p:cNvPr id="22" name="Straight Arrow Connector 21">
            <a:extLst>
              <a:ext uri="{FF2B5EF4-FFF2-40B4-BE49-F238E27FC236}">
                <a16:creationId xmlns:a16="http://schemas.microsoft.com/office/drawing/2014/main" id="{BA672E6F-5C05-4FC6-B42F-21D624279C44}"/>
              </a:ext>
            </a:extLst>
          </p:cNvPr>
          <p:cNvCxnSpPr>
            <a:cxnSpLocks/>
            <a:stCxn id="21" idx="1"/>
          </p:cNvCxnSpPr>
          <p:nvPr/>
        </p:nvCxnSpPr>
        <p:spPr>
          <a:xfrm flipH="1">
            <a:off x="3059085" y="2868667"/>
            <a:ext cx="4447308" cy="2900365"/>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AC86C20-3F26-481D-ADB5-133810820C9E}"/>
              </a:ext>
            </a:extLst>
          </p:cNvPr>
          <p:cNvSpPr txBox="1"/>
          <p:nvPr/>
        </p:nvSpPr>
        <p:spPr>
          <a:xfrm>
            <a:off x="7513939" y="3556658"/>
            <a:ext cx="4564454" cy="1323439"/>
          </a:xfrm>
          <a:prstGeom prst="rect">
            <a:avLst/>
          </a:prstGeom>
          <a:solidFill>
            <a:schemeClr val="bg1"/>
          </a:solidFill>
          <a:ln w="19050">
            <a:solidFill>
              <a:srgbClr val="D844B8"/>
            </a:solidFill>
          </a:ln>
        </p:spPr>
        <p:txBody>
          <a:bodyPr wrap="square" rtlCol="0">
            <a:spAutoFit/>
          </a:bodyPr>
          <a:lstStyle/>
          <a:p>
            <a:r>
              <a:rPr lang="en-CA" sz="2000" b="1" dirty="0"/>
              <a:t>Hide Presenter View </a:t>
            </a:r>
            <a:r>
              <a:rPr lang="en-CA" sz="2000" dirty="0"/>
              <a:t>– Hides the Presenter View and cannot be switched back to Presenter View except by restarting the presentation.</a:t>
            </a:r>
          </a:p>
        </p:txBody>
      </p:sp>
      <p:cxnSp>
        <p:nvCxnSpPr>
          <p:cNvPr id="25" name="Straight Arrow Connector 24">
            <a:extLst>
              <a:ext uri="{FF2B5EF4-FFF2-40B4-BE49-F238E27FC236}">
                <a16:creationId xmlns:a16="http://schemas.microsoft.com/office/drawing/2014/main" id="{7080D67A-9F1F-405A-9F16-272687EFA8A1}"/>
              </a:ext>
            </a:extLst>
          </p:cNvPr>
          <p:cNvCxnSpPr>
            <a:cxnSpLocks/>
            <a:stCxn id="24" idx="1"/>
          </p:cNvCxnSpPr>
          <p:nvPr/>
        </p:nvCxnSpPr>
        <p:spPr>
          <a:xfrm flipH="1">
            <a:off x="3059085" y="4218378"/>
            <a:ext cx="4454854" cy="1733534"/>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4209A882-61FF-45E8-BD13-107509FA2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66809" y="6037516"/>
            <a:ext cx="2023053" cy="813124"/>
          </a:xfrm>
          <a:prstGeom prst="rect">
            <a:avLst/>
          </a:prstGeom>
        </p:spPr>
      </p:pic>
      <p:sp>
        <p:nvSpPr>
          <p:cNvPr id="32" name="TextBox 31">
            <a:extLst>
              <a:ext uri="{FF2B5EF4-FFF2-40B4-BE49-F238E27FC236}">
                <a16:creationId xmlns:a16="http://schemas.microsoft.com/office/drawing/2014/main" id="{C623DC43-69F4-479D-8909-DCC874A3F3F2}"/>
              </a:ext>
            </a:extLst>
          </p:cNvPr>
          <p:cNvSpPr txBox="1"/>
          <p:nvPr/>
        </p:nvSpPr>
        <p:spPr>
          <a:xfrm>
            <a:off x="7513939" y="4901697"/>
            <a:ext cx="4564454" cy="1938992"/>
          </a:xfrm>
          <a:prstGeom prst="rect">
            <a:avLst/>
          </a:prstGeom>
          <a:solidFill>
            <a:schemeClr val="bg1"/>
          </a:solidFill>
          <a:ln w="19050">
            <a:solidFill>
              <a:srgbClr val="D844B8"/>
            </a:solidFill>
          </a:ln>
        </p:spPr>
        <p:txBody>
          <a:bodyPr wrap="square" rtlCol="0">
            <a:spAutoFit/>
          </a:bodyPr>
          <a:lstStyle/>
          <a:p>
            <a:r>
              <a:rPr lang="en-CA" sz="2000" b="1" dirty="0"/>
              <a:t>Screen </a:t>
            </a:r>
            <a:r>
              <a:rPr lang="en-CA" sz="2000" dirty="0"/>
              <a:t>– Black Screen and White Screen</a:t>
            </a:r>
            <a:br>
              <a:rPr lang="en-CA" sz="2000" dirty="0"/>
            </a:br>
            <a:r>
              <a:rPr lang="en-CA" sz="2000" dirty="0"/>
              <a:t>	 changes the screen as specified</a:t>
            </a:r>
          </a:p>
          <a:p>
            <a:r>
              <a:rPr lang="en-CA" sz="2000" b="1" dirty="0"/>
              <a:t>Show/Hide Ink</a:t>
            </a:r>
            <a:r>
              <a:rPr lang="en-CA" sz="2000" dirty="0"/>
              <a:t> – Toggles any inking done</a:t>
            </a:r>
          </a:p>
          <a:p>
            <a:r>
              <a:rPr lang="en-CA" sz="2000" b="1" dirty="0"/>
              <a:t>Show Taskbar</a:t>
            </a:r>
            <a:r>
              <a:rPr lang="en-CA" sz="2000" dirty="0"/>
              <a:t> – Shows the taskbar on</a:t>
            </a:r>
            <a:br>
              <a:rPr lang="en-CA" sz="2000" dirty="0"/>
            </a:br>
            <a:r>
              <a:rPr lang="en-CA" sz="2000" dirty="0"/>
              <a:t>	              your Presenter screen 	              only.</a:t>
            </a:r>
          </a:p>
        </p:txBody>
      </p:sp>
      <p:cxnSp>
        <p:nvCxnSpPr>
          <p:cNvPr id="33" name="Straight Arrow Connector 32">
            <a:extLst>
              <a:ext uri="{FF2B5EF4-FFF2-40B4-BE49-F238E27FC236}">
                <a16:creationId xmlns:a16="http://schemas.microsoft.com/office/drawing/2014/main" id="{EBFCBFEC-4608-4FAF-B232-1C27BD04A263}"/>
              </a:ext>
            </a:extLst>
          </p:cNvPr>
          <p:cNvCxnSpPr>
            <a:cxnSpLocks/>
            <a:stCxn id="32" idx="1"/>
            <a:endCxn id="31" idx="3"/>
          </p:cNvCxnSpPr>
          <p:nvPr/>
        </p:nvCxnSpPr>
        <p:spPr>
          <a:xfrm flipH="1">
            <a:off x="4089862" y="5871193"/>
            <a:ext cx="3424077" cy="572885"/>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791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500"/>
                                        <p:tgtEl>
                                          <p:spTgt spid="16"/>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1+#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up)">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1+#ppt_w/2"/>
                                          </p:val>
                                        </p:tav>
                                        <p:tav tm="100000">
                                          <p:val>
                                            <p:strVal val="#ppt_x"/>
                                          </p:val>
                                        </p:tav>
                                      </p:tavLst>
                                    </p:anim>
                                    <p:anim calcmode="lin" valueType="num">
                                      <p:cBhvr additive="base">
                                        <p:cTn id="42" dur="500" fill="hold"/>
                                        <p:tgtEl>
                                          <p:spTgt spid="24"/>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1" fill="hold"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wipe(up)">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wipe(up)">
                                      <p:cBhvr>
                                        <p:cTn id="51" dur="500"/>
                                        <p:tgtEl>
                                          <p:spTgt spid="31"/>
                                        </p:tgtEl>
                                      </p:cBhvr>
                                    </p:animEffect>
                                  </p:childTnLst>
                                </p:cTn>
                              </p:par>
                            </p:childTnLst>
                          </p:cTn>
                        </p:par>
                        <p:par>
                          <p:cTn id="52" fill="hold">
                            <p:stCondLst>
                              <p:cond delay="500"/>
                            </p:stCondLst>
                            <p:childTnLst>
                              <p:par>
                                <p:cTn id="53" presetID="2" presetClass="entr" presetSubtype="2" fill="hold" grpId="0" nodeType="afterEffect">
                                  <p:stCondLst>
                                    <p:cond delay="0"/>
                                  </p:stCondLst>
                                  <p:childTnLst>
                                    <p:set>
                                      <p:cBhvr>
                                        <p:cTn id="54" dur="1" fill="hold">
                                          <p:stCondLst>
                                            <p:cond delay="0"/>
                                          </p:stCondLst>
                                        </p:cTn>
                                        <p:tgtEl>
                                          <p:spTgt spid="32"/>
                                        </p:tgtEl>
                                        <p:attrNameLst>
                                          <p:attrName>style.visibility</p:attrName>
                                        </p:attrNameLst>
                                      </p:cBhvr>
                                      <p:to>
                                        <p:strVal val="visible"/>
                                      </p:to>
                                    </p:set>
                                    <p:anim calcmode="lin" valueType="num">
                                      <p:cBhvr additive="base">
                                        <p:cTn id="55" dur="500" fill="hold"/>
                                        <p:tgtEl>
                                          <p:spTgt spid="32"/>
                                        </p:tgtEl>
                                        <p:attrNameLst>
                                          <p:attrName>ppt_x</p:attrName>
                                        </p:attrNameLst>
                                      </p:cBhvr>
                                      <p:tavLst>
                                        <p:tav tm="0">
                                          <p:val>
                                            <p:strVal val="1+#ppt_w/2"/>
                                          </p:val>
                                        </p:tav>
                                        <p:tav tm="100000">
                                          <p:val>
                                            <p:strVal val="#ppt_x"/>
                                          </p:val>
                                        </p:tav>
                                      </p:tavLst>
                                    </p:anim>
                                    <p:anim calcmode="lin" valueType="num">
                                      <p:cBhvr additive="base">
                                        <p:cTn id="56" dur="500" fill="hold"/>
                                        <p:tgtEl>
                                          <p:spTgt spid="32"/>
                                        </p:tgtEl>
                                        <p:attrNameLst>
                                          <p:attrName>ppt_y</p:attrName>
                                        </p:attrNameLst>
                                      </p:cBhvr>
                                      <p:tavLst>
                                        <p:tav tm="0">
                                          <p:val>
                                            <p:strVal val="#ppt_y"/>
                                          </p:val>
                                        </p:tav>
                                        <p:tav tm="100000">
                                          <p:val>
                                            <p:strVal val="#ppt_y"/>
                                          </p:val>
                                        </p:tav>
                                      </p:tavLst>
                                    </p:anim>
                                  </p:childTnLst>
                                </p:cTn>
                              </p:par>
                            </p:childTnLst>
                          </p:cTn>
                        </p:par>
                        <p:par>
                          <p:cTn id="57" fill="hold">
                            <p:stCondLst>
                              <p:cond delay="1000"/>
                            </p:stCondLst>
                            <p:childTnLst>
                              <p:par>
                                <p:cTn id="58" presetID="22" presetClass="entr" presetSubtype="2" fill="hold" nodeType="after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right)">
                                      <p:cBhvr>
                                        <p:cTn id="60" dur="500"/>
                                        <p:tgtEl>
                                          <p:spTgt spid="33"/>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xit" presetSubtype="4" fill="hold" nodeType="clickEffect">
                                  <p:stCondLst>
                                    <p:cond delay="0"/>
                                  </p:stCondLst>
                                  <p:childTnLst>
                                    <p:anim calcmode="lin" valueType="num">
                                      <p:cBhvr additive="base">
                                        <p:cTn id="64" dur="500"/>
                                        <p:tgtEl>
                                          <p:spTgt spid="9"/>
                                        </p:tgtEl>
                                        <p:attrNameLst>
                                          <p:attrName>ppt_x</p:attrName>
                                        </p:attrNameLst>
                                      </p:cBhvr>
                                      <p:tavLst>
                                        <p:tav tm="0">
                                          <p:val>
                                            <p:strVal val="ppt_x"/>
                                          </p:val>
                                        </p:tav>
                                        <p:tav tm="100000">
                                          <p:val>
                                            <p:strVal val="ppt_x"/>
                                          </p:val>
                                        </p:tav>
                                      </p:tavLst>
                                    </p:anim>
                                    <p:anim calcmode="lin" valueType="num">
                                      <p:cBhvr additive="base">
                                        <p:cTn id="65" dur="500"/>
                                        <p:tgtEl>
                                          <p:spTgt spid="9"/>
                                        </p:tgtEl>
                                        <p:attrNameLst>
                                          <p:attrName>ppt_y</p:attrName>
                                        </p:attrNameLst>
                                      </p:cBhvr>
                                      <p:tavLst>
                                        <p:tav tm="0">
                                          <p:val>
                                            <p:strVal val="ppt_y"/>
                                          </p:val>
                                        </p:tav>
                                        <p:tav tm="100000">
                                          <p:val>
                                            <p:strVal val="1+ppt_h/2"/>
                                          </p:val>
                                        </p:tav>
                                      </p:tavLst>
                                    </p:anim>
                                    <p:set>
                                      <p:cBhvr>
                                        <p:cTn id="66" dur="1" fill="hold">
                                          <p:stCondLst>
                                            <p:cond delay="499"/>
                                          </p:stCondLst>
                                        </p:cTn>
                                        <p:tgtEl>
                                          <p:spTgt spid="9"/>
                                        </p:tgtEl>
                                        <p:attrNameLst>
                                          <p:attrName>style.visibility</p:attrName>
                                        </p:attrNameLst>
                                      </p:cBhvr>
                                      <p:to>
                                        <p:strVal val="hidden"/>
                                      </p:to>
                                    </p:set>
                                  </p:childTnLst>
                                </p:cTn>
                              </p:par>
                              <p:par>
                                <p:cTn id="67" presetID="2" presetClass="exit" presetSubtype="4" fill="hold" nodeType="withEffect">
                                  <p:stCondLst>
                                    <p:cond delay="0"/>
                                  </p:stCondLst>
                                  <p:childTnLst>
                                    <p:anim calcmode="lin" valueType="num">
                                      <p:cBhvr additive="base">
                                        <p:cTn id="68" dur="500"/>
                                        <p:tgtEl>
                                          <p:spTgt spid="16"/>
                                        </p:tgtEl>
                                        <p:attrNameLst>
                                          <p:attrName>ppt_x</p:attrName>
                                        </p:attrNameLst>
                                      </p:cBhvr>
                                      <p:tavLst>
                                        <p:tav tm="0">
                                          <p:val>
                                            <p:strVal val="ppt_x"/>
                                          </p:val>
                                        </p:tav>
                                        <p:tav tm="100000">
                                          <p:val>
                                            <p:strVal val="ppt_x"/>
                                          </p:val>
                                        </p:tav>
                                      </p:tavLst>
                                    </p:anim>
                                    <p:anim calcmode="lin" valueType="num">
                                      <p:cBhvr additive="base">
                                        <p:cTn id="69" dur="500"/>
                                        <p:tgtEl>
                                          <p:spTgt spid="16"/>
                                        </p:tgtEl>
                                        <p:attrNameLst>
                                          <p:attrName>ppt_y</p:attrName>
                                        </p:attrNameLst>
                                      </p:cBhvr>
                                      <p:tavLst>
                                        <p:tav tm="0">
                                          <p:val>
                                            <p:strVal val="ppt_y"/>
                                          </p:val>
                                        </p:tav>
                                        <p:tav tm="100000">
                                          <p:val>
                                            <p:strVal val="1+ppt_h/2"/>
                                          </p:val>
                                        </p:tav>
                                      </p:tavLst>
                                    </p:anim>
                                    <p:set>
                                      <p:cBhvr>
                                        <p:cTn id="70" dur="1" fill="hold">
                                          <p:stCondLst>
                                            <p:cond delay="499"/>
                                          </p:stCondLst>
                                        </p:cTn>
                                        <p:tgtEl>
                                          <p:spTgt spid="16"/>
                                        </p:tgtEl>
                                        <p:attrNameLst>
                                          <p:attrName>style.visibility</p:attrName>
                                        </p:attrNameLst>
                                      </p:cBhvr>
                                      <p:to>
                                        <p:strVal val="hidden"/>
                                      </p:to>
                                    </p:set>
                                  </p:childTnLst>
                                </p:cTn>
                              </p:par>
                              <p:par>
                                <p:cTn id="71" presetID="2" presetClass="exit" presetSubtype="4" fill="hold" nodeType="withEffect">
                                  <p:stCondLst>
                                    <p:cond delay="0"/>
                                  </p:stCondLst>
                                  <p:childTnLst>
                                    <p:anim calcmode="lin" valueType="num">
                                      <p:cBhvr additive="base">
                                        <p:cTn id="72" dur="500"/>
                                        <p:tgtEl>
                                          <p:spTgt spid="7"/>
                                        </p:tgtEl>
                                        <p:attrNameLst>
                                          <p:attrName>ppt_x</p:attrName>
                                        </p:attrNameLst>
                                      </p:cBhvr>
                                      <p:tavLst>
                                        <p:tav tm="0">
                                          <p:val>
                                            <p:strVal val="ppt_x"/>
                                          </p:val>
                                        </p:tav>
                                        <p:tav tm="100000">
                                          <p:val>
                                            <p:strVal val="ppt_x"/>
                                          </p:val>
                                        </p:tav>
                                      </p:tavLst>
                                    </p:anim>
                                    <p:anim calcmode="lin" valueType="num">
                                      <p:cBhvr additive="base">
                                        <p:cTn id="73" dur="500"/>
                                        <p:tgtEl>
                                          <p:spTgt spid="7"/>
                                        </p:tgtEl>
                                        <p:attrNameLst>
                                          <p:attrName>ppt_y</p:attrName>
                                        </p:attrNameLst>
                                      </p:cBhvr>
                                      <p:tavLst>
                                        <p:tav tm="0">
                                          <p:val>
                                            <p:strVal val="ppt_y"/>
                                          </p:val>
                                        </p:tav>
                                        <p:tav tm="100000">
                                          <p:val>
                                            <p:strVal val="1+ppt_h/2"/>
                                          </p:val>
                                        </p:tav>
                                      </p:tavLst>
                                    </p:anim>
                                    <p:set>
                                      <p:cBhvr>
                                        <p:cTn id="74" dur="1" fill="hold">
                                          <p:stCondLst>
                                            <p:cond delay="499"/>
                                          </p:stCondLst>
                                        </p:cTn>
                                        <p:tgtEl>
                                          <p:spTgt spid="7"/>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17"/>
                                        </p:tgtEl>
                                        <p:attrNameLst>
                                          <p:attrName>ppt_x</p:attrName>
                                        </p:attrNameLst>
                                      </p:cBhvr>
                                      <p:tavLst>
                                        <p:tav tm="0">
                                          <p:val>
                                            <p:strVal val="ppt_x"/>
                                          </p:val>
                                        </p:tav>
                                        <p:tav tm="100000">
                                          <p:val>
                                            <p:strVal val="ppt_x"/>
                                          </p:val>
                                        </p:tav>
                                      </p:tavLst>
                                    </p:anim>
                                    <p:anim calcmode="lin" valueType="num">
                                      <p:cBhvr additive="base">
                                        <p:cTn id="77" dur="500"/>
                                        <p:tgtEl>
                                          <p:spTgt spid="17"/>
                                        </p:tgtEl>
                                        <p:attrNameLst>
                                          <p:attrName>ppt_y</p:attrName>
                                        </p:attrNameLst>
                                      </p:cBhvr>
                                      <p:tavLst>
                                        <p:tav tm="0">
                                          <p:val>
                                            <p:strVal val="ppt_y"/>
                                          </p:val>
                                        </p:tav>
                                        <p:tav tm="100000">
                                          <p:val>
                                            <p:strVal val="1+ppt_h/2"/>
                                          </p:val>
                                        </p:tav>
                                      </p:tavLst>
                                    </p:anim>
                                    <p:set>
                                      <p:cBhvr>
                                        <p:cTn id="78" dur="1" fill="hold">
                                          <p:stCondLst>
                                            <p:cond delay="499"/>
                                          </p:stCondLst>
                                        </p:cTn>
                                        <p:tgtEl>
                                          <p:spTgt spid="17"/>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12"/>
                                        </p:tgtEl>
                                        <p:attrNameLst>
                                          <p:attrName>ppt_x</p:attrName>
                                        </p:attrNameLst>
                                      </p:cBhvr>
                                      <p:tavLst>
                                        <p:tav tm="0">
                                          <p:val>
                                            <p:strVal val="ppt_x"/>
                                          </p:val>
                                        </p:tav>
                                        <p:tav tm="100000">
                                          <p:val>
                                            <p:strVal val="ppt_x"/>
                                          </p:val>
                                        </p:tav>
                                      </p:tavLst>
                                    </p:anim>
                                    <p:anim calcmode="lin" valueType="num">
                                      <p:cBhvr additive="base">
                                        <p:cTn id="81" dur="500"/>
                                        <p:tgtEl>
                                          <p:spTgt spid="12"/>
                                        </p:tgtEl>
                                        <p:attrNameLst>
                                          <p:attrName>ppt_y</p:attrName>
                                        </p:attrNameLst>
                                      </p:cBhvr>
                                      <p:tavLst>
                                        <p:tav tm="0">
                                          <p:val>
                                            <p:strVal val="ppt_y"/>
                                          </p:val>
                                        </p:tav>
                                        <p:tav tm="100000">
                                          <p:val>
                                            <p:strVal val="1+ppt_h/2"/>
                                          </p:val>
                                        </p:tav>
                                      </p:tavLst>
                                    </p:anim>
                                    <p:set>
                                      <p:cBhvr>
                                        <p:cTn id="82" dur="1" fill="hold">
                                          <p:stCondLst>
                                            <p:cond delay="499"/>
                                          </p:stCondLst>
                                        </p:cTn>
                                        <p:tgtEl>
                                          <p:spTgt spid="12"/>
                                        </p:tgtEl>
                                        <p:attrNameLst>
                                          <p:attrName>style.visibility</p:attrName>
                                        </p:attrNameLst>
                                      </p:cBhvr>
                                      <p:to>
                                        <p:strVal val="hidden"/>
                                      </p:to>
                                    </p:set>
                                  </p:childTnLst>
                                </p:cTn>
                              </p:par>
                              <p:par>
                                <p:cTn id="83" presetID="2" presetClass="exit" presetSubtype="4" fill="hold" grpId="1" nodeType="withEffect">
                                  <p:stCondLst>
                                    <p:cond delay="0"/>
                                  </p:stCondLst>
                                  <p:childTnLst>
                                    <p:anim calcmode="lin" valueType="num">
                                      <p:cBhvr additive="base">
                                        <p:cTn id="84" dur="500"/>
                                        <p:tgtEl>
                                          <p:spTgt spid="21"/>
                                        </p:tgtEl>
                                        <p:attrNameLst>
                                          <p:attrName>ppt_x</p:attrName>
                                        </p:attrNameLst>
                                      </p:cBhvr>
                                      <p:tavLst>
                                        <p:tav tm="0">
                                          <p:val>
                                            <p:strVal val="ppt_x"/>
                                          </p:val>
                                        </p:tav>
                                        <p:tav tm="100000">
                                          <p:val>
                                            <p:strVal val="ppt_x"/>
                                          </p:val>
                                        </p:tav>
                                      </p:tavLst>
                                    </p:anim>
                                    <p:anim calcmode="lin" valueType="num">
                                      <p:cBhvr additive="base">
                                        <p:cTn id="85" dur="500"/>
                                        <p:tgtEl>
                                          <p:spTgt spid="21"/>
                                        </p:tgtEl>
                                        <p:attrNameLst>
                                          <p:attrName>ppt_y</p:attrName>
                                        </p:attrNameLst>
                                      </p:cBhvr>
                                      <p:tavLst>
                                        <p:tav tm="0">
                                          <p:val>
                                            <p:strVal val="ppt_y"/>
                                          </p:val>
                                        </p:tav>
                                        <p:tav tm="100000">
                                          <p:val>
                                            <p:strVal val="1+ppt_h/2"/>
                                          </p:val>
                                        </p:tav>
                                      </p:tavLst>
                                    </p:anim>
                                    <p:set>
                                      <p:cBhvr>
                                        <p:cTn id="86" dur="1" fill="hold">
                                          <p:stCondLst>
                                            <p:cond delay="499"/>
                                          </p:stCondLst>
                                        </p:cTn>
                                        <p:tgtEl>
                                          <p:spTgt spid="21"/>
                                        </p:tgtEl>
                                        <p:attrNameLst>
                                          <p:attrName>style.visibility</p:attrName>
                                        </p:attrNameLst>
                                      </p:cBhvr>
                                      <p:to>
                                        <p:strVal val="hidden"/>
                                      </p:to>
                                    </p:set>
                                  </p:childTnLst>
                                </p:cTn>
                              </p:par>
                              <p:par>
                                <p:cTn id="87" presetID="2" presetClass="exit" presetSubtype="4" fill="hold" nodeType="withEffect">
                                  <p:stCondLst>
                                    <p:cond delay="0"/>
                                  </p:stCondLst>
                                  <p:childTnLst>
                                    <p:anim calcmode="lin" valueType="num">
                                      <p:cBhvr additive="base">
                                        <p:cTn id="88" dur="500"/>
                                        <p:tgtEl>
                                          <p:spTgt spid="22"/>
                                        </p:tgtEl>
                                        <p:attrNameLst>
                                          <p:attrName>ppt_x</p:attrName>
                                        </p:attrNameLst>
                                      </p:cBhvr>
                                      <p:tavLst>
                                        <p:tav tm="0">
                                          <p:val>
                                            <p:strVal val="ppt_x"/>
                                          </p:val>
                                        </p:tav>
                                        <p:tav tm="100000">
                                          <p:val>
                                            <p:strVal val="ppt_x"/>
                                          </p:val>
                                        </p:tav>
                                      </p:tavLst>
                                    </p:anim>
                                    <p:anim calcmode="lin" valueType="num">
                                      <p:cBhvr additive="base">
                                        <p:cTn id="89" dur="500"/>
                                        <p:tgtEl>
                                          <p:spTgt spid="22"/>
                                        </p:tgtEl>
                                        <p:attrNameLst>
                                          <p:attrName>ppt_y</p:attrName>
                                        </p:attrNameLst>
                                      </p:cBhvr>
                                      <p:tavLst>
                                        <p:tav tm="0">
                                          <p:val>
                                            <p:strVal val="ppt_y"/>
                                          </p:val>
                                        </p:tav>
                                        <p:tav tm="100000">
                                          <p:val>
                                            <p:strVal val="1+ppt_h/2"/>
                                          </p:val>
                                        </p:tav>
                                      </p:tavLst>
                                    </p:anim>
                                    <p:set>
                                      <p:cBhvr>
                                        <p:cTn id="90" dur="1" fill="hold">
                                          <p:stCondLst>
                                            <p:cond delay="499"/>
                                          </p:stCondLst>
                                        </p:cTn>
                                        <p:tgtEl>
                                          <p:spTgt spid="22"/>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24"/>
                                        </p:tgtEl>
                                        <p:attrNameLst>
                                          <p:attrName>ppt_x</p:attrName>
                                        </p:attrNameLst>
                                      </p:cBhvr>
                                      <p:tavLst>
                                        <p:tav tm="0">
                                          <p:val>
                                            <p:strVal val="ppt_x"/>
                                          </p:val>
                                        </p:tav>
                                        <p:tav tm="100000">
                                          <p:val>
                                            <p:strVal val="ppt_x"/>
                                          </p:val>
                                        </p:tav>
                                      </p:tavLst>
                                    </p:anim>
                                    <p:anim calcmode="lin" valueType="num">
                                      <p:cBhvr additive="base">
                                        <p:cTn id="93" dur="500"/>
                                        <p:tgtEl>
                                          <p:spTgt spid="24"/>
                                        </p:tgtEl>
                                        <p:attrNameLst>
                                          <p:attrName>ppt_y</p:attrName>
                                        </p:attrNameLst>
                                      </p:cBhvr>
                                      <p:tavLst>
                                        <p:tav tm="0">
                                          <p:val>
                                            <p:strVal val="ppt_y"/>
                                          </p:val>
                                        </p:tav>
                                        <p:tav tm="100000">
                                          <p:val>
                                            <p:strVal val="1+ppt_h/2"/>
                                          </p:val>
                                        </p:tav>
                                      </p:tavLst>
                                    </p:anim>
                                    <p:set>
                                      <p:cBhvr>
                                        <p:cTn id="94" dur="1" fill="hold">
                                          <p:stCondLst>
                                            <p:cond delay="499"/>
                                          </p:stCondLst>
                                        </p:cTn>
                                        <p:tgtEl>
                                          <p:spTgt spid="24"/>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25"/>
                                        </p:tgtEl>
                                        <p:attrNameLst>
                                          <p:attrName>ppt_x</p:attrName>
                                        </p:attrNameLst>
                                      </p:cBhvr>
                                      <p:tavLst>
                                        <p:tav tm="0">
                                          <p:val>
                                            <p:strVal val="ppt_x"/>
                                          </p:val>
                                        </p:tav>
                                        <p:tav tm="100000">
                                          <p:val>
                                            <p:strVal val="ppt_x"/>
                                          </p:val>
                                        </p:tav>
                                      </p:tavLst>
                                    </p:anim>
                                    <p:anim calcmode="lin" valueType="num">
                                      <p:cBhvr additive="base">
                                        <p:cTn id="97" dur="500"/>
                                        <p:tgtEl>
                                          <p:spTgt spid="25"/>
                                        </p:tgtEl>
                                        <p:attrNameLst>
                                          <p:attrName>ppt_y</p:attrName>
                                        </p:attrNameLst>
                                      </p:cBhvr>
                                      <p:tavLst>
                                        <p:tav tm="0">
                                          <p:val>
                                            <p:strVal val="ppt_y"/>
                                          </p:val>
                                        </p:tav>
                                        <p:tav tm="100000">
                                          <p:val>
                                            <p:strVal val="1+ppt_h/2"/>
                                          </p:val>
                                        </p:tav>
                                      </p:tavLst>
                                    </p:anim>
                                    <p:set>
                                      <p:cBhvr>
                                        <p:cTn id="98" dur="1" fill="hold">
                                          <p:stCondLst>
                                            <p:cond delay="499"/>
                                          </p:stCondLst>
                                        </p:cTn>
                                        <p:tgtEl>
                                          <p:spTgt spid="25"/>
                                        </p:tgtEl>
                                        <p:attrNameLst>
                                          <p:attrName>style.visibility</p:attrName>
                                        </p:attrNameLst>
                                      </p:cBhvr>
                                      <p:to>
                                        <p:strVal val="hidden"/>
                                      </p:to>
                                    </p:set>
                                  </p:childTnLst>
                                </p:cTn>
                              </p:par>
                              <p:par>
                                <p:cTn id="99" presetID="2" presetClass="exit" presetSubtype="4" fill="hold" nodeType="withEffect">
                                  <p:stCondLst>
                                    <p:cond delay="0"/>
                                  </p:stCondLst>
                                  <p:childTnLst>
                                    <p:anim calcmode="lin" valueType="num">
                                      <p:cBhvr additive="base">
                                        <p:cTn id="100" dur="500"/>
                                        <p:tgtEl>
                                          <p:spTgt spid="31"/>
                                        </p:tgtEl>
                                        <p:attrNameLst>
                                          <p:attrName>ppt_x</p:attrName>
                                        </p:attrNameLst>
                                      </p:cBhvr>
                                      <p:tavLst>
                                        <p:tav tm="0">
                                          <p:val>
                                            <p:strVal val="ppt_x"/>
                                          </p:val>
                                        </p:tav>
                                        <p:tav tm="100000">
                                          <p:val>
                                            <p:strVal val="ppt_x"/>
                                          </p:val>
                                        </p:tav>
                                      </p:tavLst>
                                    </p:anim>
                                    <p:anim calcmode="lin" valueType="num">
                                      <p:cBhvr additive="base">
                                        <p:cTn id="101" dur="500"/>
                                        <p:tgtEl>
                                          <p:spTgt spid="31"/>
                                        </p:tgtEl>
                                        <p:attrNameLst>
                                          <p:attrName>ppt_y</p:attrName>
                                        </p:attrNameLst>
                                      </p:cBhvr>
                                      <p:tavLst>
                                        <p:tav tm="0">
                                          <p:val>
                                            <p:strVal val="ppt_y"/>
                                          </p:val>
                                        </p:tav>
                                        <p:tav tm="100000">
                                          <p:val>
                                            <p:strVal val="1+ppt_h/2"/>
                                          </p:val>
                                        </p:tav>
                                      </p:tavLst>
                                    </p:anim>
                                    <p:set>
                                      <p:cBhvr>
                                        <p:cTn id="102" dur="1" fill="hold">
                                          <p:stCondLst>
                                            <p:cond delay="499"/>
                                          </p:stCondLst>
                                        </p:cTn>
                                        <p:tgtEl>
                                          <p:spTgt spid="31"/>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32"/>
                                        </p:tgtEl>
                                        <p:attrNameLst>
                                          <p:attrName>ppt_x</p:attrName>
                                        </p:attrNameLst>
                                      </p:cBhvr>
                                      <p:tavLst>
                                        <p:tav tm="0">
                                          <p:val>
                                            <p:strVal val="ppt_x"/>
                                          </p:val>
                                        </p:tav>
                                        <p:tav tm="100000">
                                          <p:val>
                                            <p:strVal val="ppt_x"/>
                                          </p:val>
                                        </p:tav>
                                      </p:tavLst>
                                    </p:anim>
                                    <p:anim calcmode="lin" valueType="num">
                                      <p:cBhvr additive="base">
                                        <p:cTn id="105" dur="500"/>
                                        <p:tgtEl>
                                          <p:spTgt spid="32"/>
                                        </p:tgtEl>
                                        <p:attrNameLst>
                                          <p:attrName>ppt_y</p:attrName>
                                        </p:attrNameLst>
                                      </p:cBhvr>
                                      <p:tavLst>
                                        <p:tav tm="0">
                                          <p:val>
                                            <p:strVal val="ppt_y"/>
                                          </p:val>
                                        </p:tav>
                                        <p:tav tm="100000">
                                          <p:val>
                                            <p:strVal val="1+ppt_h/2"/>
                                          </p:val>
                                        </p:tav>
                                      </p:tavLst>
                                    </p:anim>
                                    <p:set>
                                      <p:cBhvr>
                                        <p:cTn id="106" dur="1" fill="hold">
                                          <p:stCondLst>
                                            <p:cond delay="499"/>
                                          </p:stCondLst>
                                        </p:cTn>
                                        <p:tgtEl>
                                          <p:spTgt spid="32"/>
                                        </p:tgtEl>
                                        <p:attrNameLst>
                                          <p:attrName>style.visibility</p:attrName>
                                        </p:attrNameLst>
                                      </p:cBhvr>
                                      <p:to>
                                        <p:strVal val="hidden"/>
                                      </p:to>
                                    </p:set>
                                  </p:childTnLst>
                                </p:cTn>
                              </p:par>
                              <p:par>
                                <p:cTn id="107" presetID="2" presetClass="exit" presetSubtype="4" fill="hold" nodeType="withEffect">
                                  <p:stCondLst>
                                    <p:cond delay="0"/>
                                  </p:stCondLst>
                                  <p:childTnLst>
                                    <p:anim calcmode="lin" valueType="num">
                                      <p:cBhvr additive="base">
                                        <p:cTn id="108" dur="500"/>
                                        <p:tgtEl>
                                          <p:spTgt spid="33"/>
                                        </p:tgtEl>
                                        <p:attrNameLst>
                                          <p:attrName>ppt_x</p:attrName>
                                        </p:attrNameLst>
                                      </p:cBhvr>
                                      <p:tavLst>
                                        <p:tav tm="0">
                                          <p:val>
                                            <p:strVal val="ppt_x"/>
                                          </p:val>
                                        </p:tav>
                                        <p:tav tm="100000">
                                          <p:val>
                                            <p:strVal val="ppt_x"/>
                                          </p:val>
                                        </p:tav>
                                      </p:tavLst>
                                    </p:anim>
                                    <p:anim calcmode="lin" valueType="num">
                                      <p:cBhvr additive="base">
                                        <p:cTn id="109" dur="500"/>
                                        <p:tgtEl>
                                          <p:spTgt spid="33"/>
                                        </p:tgtEl>
                                        <p:attrNameLst>
                                          <p:attrName>ppt_y</p:attrName>
                                        </p:attrNameLst>
                                      </p:cBhvr>
                                      <p:tavLst>
                                        <p:tav tm="0">
                                          <p:val>
                                            <p:strVal val="ppt_y"/>
                                          </p:val>
                                        </p:tav>
                                        <p:tav tm="100000">
                                          <p:val>
                                            <p:strVal val="1+ppt_h/2"/>
                                          </p:val>
                                        </p:tav>
                                      </p:tavLst>
                                    </p:anim>
                                    <p:set>
                                      <p:cBhvr>
                                        <p:cTn id="110"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1" grpId="0" animBg="1"/>
      <p:bldP spid="21" grpId="1" animBg="1"/>
      <p:bldP spid="24" grpId="0" animBg="1"/>
      <p:bldP spid="24" grpId="1" animBg="1"/>
      <p:bldP spid="32" grpId="0" animBg="1"/>
      <p:bldP spid="3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A7449B-1BF6-4EB9-9A88-A1749A71CCAC}"/>
              </a:ext>
            </a:extLst>
          </p:cNvPr>
          <p:cNvPicPr>
            <a:picLocks noChangeAspect="1"/>
          </p:cNvPicPr>
          <p:nvPr/>
        </p:nvPicPr>
        <p:blipFill>
          <a:blip r:embed="rId2"/>
          <a:stretch>
            <a:fillRect/>
          </a:stretch>
        </p:blipFill>
        <p:spPr>
          <a:xfrm>
            <a:off x="-8313" y="-5706"/>
            <a:ext cx="12192000" cy="6836160"/>
          </a:xfrm>
          <a:prstGeom prst="rect">
            <a:avLst/>
          </a:prstGeom>
        </p:spPr>
      </p:pic>
      <p:cxnSp>
        <p:nvCxnSpPr>
          <p:cNvPr id="3" name="Straight Arrow Connector 2">
            <a:extLst>
              <a:ext uri="{FF2B5EF4-FFF2-40B4-BE49-F238E27FC236}">
                <a16:creationId xmlns:a16="http://schemas.microsoft.com/office/drawing/2014/main" id="{0231CF17-88C4-44DE-BC49-CF1AE0F29EF8}"/>
              </a:ext>
            </a:extLst>
          </p:cNvPr>
          <p:cNvCxnSpPr>
            <a:cxnSpLocks/>
            <a:stCxn id="5" idx="2"/>
            <a:endCxn id="2" idx="0"/>
          </p:cNvCxnSpPr>
          <p:nvPr/>
        </p:nvCxnSpPr>
        <p:spPr>
          <a:xfrm>
            <a:off x="4129873" y="4601644"/>
            <a:ext cx="38960" cy="1699403"/>
          </a:xfrm>
          <a:prstGeom prst="straightConnector1">
            <a:avLst/>
          </a:prstGeom>
          <a:ln w="19050">
            <a:solidFill>
              <a:srgbClr val="D844B8"/>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653DD8D-5F7F-427D-A338-456BC8FB1E04}"/>
              </a:ext>
            </a:extLst>
          </p:cNvPr>
          <p:cNvSpPr txBox="1"/>
          <p:nvPr/>
        </p:nvSpPr>
        <p:spPr>
          <a:xfrm>
            <a:off x="1024932" y="4201534"/>
            <a:ext cx="6209881" cy="400110"/>
          </a:xfrm>
          <a:prstGeom prst="rect">
            <a:avLst/>
          </a:prstGeom>
          <a:solidFill>
            <a:schemeClr val="bg1"/>
          </a:solidFill>
          <a:ln w="19050">
            <a:solidFill>
              <a:srgbClr val="D844B8"/>
            </a:solidFill>
          </a:ln>
        </p:spPr>
        <p:txBody>
          <a:bodyPr wrap="square" rtlCol="0">
            <a:spAutoFit/>
          </a:bodyPr>
          <a:lstStyle/>
          <a:p>
            <a:r>
              <a:rPr lang="en-CA" sz="2000" dirty="0"/>
              <a:t>Tools: Scroll backwards and forwards through your slides.</a:t>
            </a:r>
          </a:p>
        </p:txBody>
      </p:sp>
      <p:sp>
        <p:nvSpPr>
          <p:cNvPr id="2" name="Rectangle 1">
            <a:extLst>
              <a:ext uri="{FF2B5EF4-FFF2-40B4-BE49-F238E27FC236}">
                <a16:creationId xmlns:a16="http://schemas.microsoft.com/office/drawing/2014/main" id="{FC4A42B3-5D76-486F-BA2E-C4F2A0402D0A}"/>
              </a:ext>
            </a:extLst>
          </p:cNvPr>
          <p:cNvSpPr/>
          <p:nvPr/>
        </p:nvSpPr>
        <p:spPr>
          <a:xfrm>
            <a:off x="3266902" y="6301047"/>
            <a:ext cx="1803862" cy="448888"/>
          </a:xfrm>
          <a:prstGeom prst="rect">
            <a:avLst/>
          </a:prstGeom>
          <a:noFill/>
          <a:ln w="19050">
            <a:solidFill>
              <a:srgbClr val="D844B8"/>
            </a:solidFill>
          </a:ln>
        </p:spPr>
        <p:txBody>
          <a:bodyPr wrap="square" rtlCol="0">
            <a:spAutoFit/>
          </a:bodyPr>
          <a:lstStyle/>
          <a:p>
            <a:endParaRPr lang="en-CA" sz="2000">
              <a:solidFill>
                <a:schemeClr val="tx1"/>
              </a:solidFill>
            </a:endParaRPr>
          </a:p>
        </p:txBody>
      </p:sp>
    </p:spTree>
    <p:extLst>
      <p:ext uri="{BB962C8B-B14F-4D97-AF65-F5344CB8AC3E}">
        <p14:creationId xmlns:p14="http://schemas.microsoft.com/office/powerpoint/2010/main" val="289880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up)">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323752C-CE29-4031-B612-5CBEEB47F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 y="-43962"/>
            <a:ext cx="12190992" cy="1536065"/>
          </a:xfrm>
          <a:prstGeom prst="rect">
            <a:avLst/>
          </a:prstGeom>
        </p:spPr>
      </p:pic>
      <p:sp>
        <p:nvSpPr>
          <p:cNvPr id="6" name="Title 1"/>
          <p:cNvSpPr txBox="1">
            <a:spLocks/>
          </p:cNvSpPr>
          <p:nvPr/>
        </p:nvSpPr>
        <p:spPr>
          <a:xfrm>
            <a:off x="389579" y="1648995"/>
            <a:ext cx="11412842"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3" name="Rectangle: Rounded Corners 2">
            <a:extLst>
              <a:ext uri="{FF2B5EF4-FFF2-40B4-BE49-F238E27FC236}">
                <a16:creationId xmlns:a16="http://schemas.microsoft.com/office/drawing/2014/main" id="{AC9D8167-B768-4CF2-93F5-25342DE432E0}"/>
              </a:ext>
            </a:extLst>
          </p:cNvPr>
          <p:cNvSpPr/>
          <p:nvPr/>
        </p:nvSpPr>
        <p:spPr>
          <a:xfrm>
            <a:off x="1204228" y="3050398"/>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Inserting Objects - Ribbon		     </a:t>
            </a:r>
            <a:r>
              <a:rPr lang="en-CA" sz="1100" dirty="0">
                <a:solidFill>
                  <a:schemeClr val="tx1"/>
                </a:solidFill>
                <a:hlinkClick r:id="rId3" action="ppaction://hlinksldjump"/>
              </a:rPr>
              <a:t>Slide 4</a:t>
            </a:r>
            <a:endParaRPr lang="en-CA" sz="1100" dirty="0">
              <a:solidFill>
                <a:schemeClr val="tx1"/>
              </a:solidFill>
            </a:endParaRPr>
          </a:p>
        </p:txBody>
      </p:sp>
      <p:sp>
        <p:nvSpPr>
          <p:cNvPr id="22" name="Rectangle: Rounded Corners 21">
            <a:extLst>
              <a:ext uri="{FF2B5EF4-FFF2-40B4-BE49-F238E27FC236}">
                <a16:creationId xmlns:a16="http://schemas.microsoft.com/office/drawing/2014/main" id="{6C83EA10-AD72-4F53-A5B6-A7425B5081B4}"/>
              </a:ext>
            </a:extLst>
          </p:cNvPr>
          <p:cNvSpPr/>
          <p:nvPr/>
        </p:nvSpPr>
        <p:spPr>
          <a:xfrm>
            <a:off x="1204226" y="3529387"/>
            <a:ext cx="4689497" cy="378603"/>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Animation Ribbon		     </a:t>
            </a:r>
            <a:r>
              <a:rPr lang="en-CA" sz="1100" dirty="0">
                <a:solidFill>
                  <a:schemeClr val="tx1"/>
                </a:solidFill>
                <a:hlinkClick r:id="rId4" action="ppaction://hlinksldjump"/>
              </a:rPr>
              <a:t>Slide 6</a:t>
            </a:r>
            <a:endParaRPr lang="en-CA" sz="1100" dirty="0">
              <a:solidFill>
                <a:schemeClr val="tx1"/>
              </a:solidFill>
            </a:endParaRPr>
          </a:p>
        </p:txBody>
      </p:sp>
      <p:sp>
        <p:nvSpPr>
          <p:cNvPr id="23" name="Rectangle: Rounded Corners 22">
            <a:extLst>
              <a:ext uri="{FF2B5EF4-FFF2-40B4-BE49-F238E27FC236}">
                <a16:creationId xmlns:a16="http://schemas.microsoft.com/office/drawing/2014/main" id="{3DB46CAD-079C-4716-B399-D52F0F522A75}"/>
              </a:ext>
            </a:extLst>
          </p:cNvPr>
          <p:cNvSpPr/>
          <p:nvPr/>
        </p:nvSpPr>
        <p:spPr>
          <a:xfrm>
            <a:off x="1211980" y="4020212"/>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Insert and Animate Content	     </a:t>
            </a:r>
            <a:r>
              <a:rPr lang="en-CA" sz="1100" dirty="0">
                <a:solidFill>
                  <a:schemeClr val="tx1"/>
                </a:solidFill>
                <a:hlinkClick r:id="rId5" action="ppaction://hlinksldjump"/>
              </a:rPr>
              <a:t>Slide 8</a:t>
            </a:r>
            <a:endParaRPr lang="en-CA" sz="1100" dirty="0">
              <a:solidFill>
                <a:schemeClr val="tx1"/>
              </a:solidFill>
            </a:endParaRPr>
          </a:p>
        </p:txBody>
      </p:sp>
      <p:sp>
        <p:nvSpPr>
          <p:cNvPr id="24" name="Rectangle: Rounded Corners 23">
            <a:extLst>
              <a:ext uri="{FF2B5EF4-FFF2-40B4-BE49-F238E27FC236}">
                <a16:creationId xmlns:a16="http://schemas.microsoft.com/office/drawing/2014/main" id="{EBEC379F-9642-495B-B9DB-DEAF3815FFFE}"/>
              </a:ext>
            </a:extLst>
          </p:cNvPr>
          <p:cNvSpPr/>
          <p:nvPr/>
        </p:nvSpPr>
        <p:spPr>
          <a:xfrm>
            <a:off x="1211980" y="4505119"/>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Designs Ribbon			     </a:t>
            </a:r>
            <a:r>
              <a:rPr lang="en-CA" sz="1100" dirty="0">
                <a:solidFill>
                  <a:schemeClr val="tx1"/>
                </a:solidFill>
                <a:hlinkClick r:id="rId6" action="ppaction://hlinksldjump"/>
              </a:rPr>
              <a:t>Slide 13</a:t>
            </a:r>
            <a:endParaRPr lang="en-CA" sz="1100" dirty="0">
              <a:solidFill>
                <a:schemeClr val="tx1"/>
              </a:solidFill>
            </a:endParaRPr>
          </a:p>
        </p:txBody>
      </p:sp>
      <p:sp>
        <p:nvSpPr>
          <p:cNvPr id="25" name="Rectangle: Rounded Corners 24">
            <a:extLst>
              <a:ext uri="{FF2B5EF4-FFF2-40B4-BE49-F238E27FC236}">
                <a16:creationId xmlns:a16="http://schemas.microsoft.com/office/drawing/2014/main" id="{0520247A-AC99-408B-A693-CB398663175C}"/>
              </a:ext>
            </a:extLst>
          </p:cNvPr>
          <p:cNvSpPr/>
          <p:nvPr/>
        </p:nvSpPr>
        <p:spPr>
          <a:xfrm>
            <a:off x="1204227" y="4985509"/>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Transitions Ribbon		     </a:t>
            </a:r>
            <a:r>
              <a:rPr lang="en-CA" sz="1100" dirty="0">
                <a:solidFill>
                  <a:schemeClr val="tx1"/>
                </a:solidFill>
                <a:hlinkClick r:id="rId7" action="ppaction://hlinksldjump"/>
              </a:rPr>
              <a:t>Slide 15</a:t>
            </a:r>
            <a:endParaRPr lang="en-CA" sz="1100" dirty="0">
              <a:solidFill>
                <a:schemeClr val="tx1"/>
              </a:solidFill>
            </a:endParaRPr>
          </a:p>
        </p:txBody>
      </p:sp>
      <p:sp>
        <p:nvSpPr>
          <p:cNvPr id="26" name="Rectangle: Rounded Corners 25">
            <a:extLst>
              <a:ext uri="{FF2B5EF4-FFF2-40B4-BE49-F238E27FC236}">
                <a16:creationId xmlns:a16="http://schemas.microsoft.com/office/drawing/2014/main" id="{3239107E-8E72-4BAD-A994-B3D88FFEDDC6}"/>
              </a:ext>
            </a:extLst>
          </p:cNvPr>
          <p:cNvSpPr/>
          <p:nvPr/>
        </p:nvSpPr>
        <p:spPr>
          <a:xfrm>
            <a:off x="1211980" y="5474933"/>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Slide Show Ribbon		     </a:t>
            </a:r>
            <a:r>
              <a:rPr lang="en-CA" sz="1100" dirty="0">
                <a:solidFill>
                  <a:schemeClr val="tx1"/>
                </a:solidFill>
                <a:hlinkClick r:id="rId8" action="ppaction://hlinksldjump"/>
              </a:rPr>
              <a:t>Slide 17</a:t>
            </a:r>
            <a:endParaRPr lang="en-CA" sz="1100" dirty="0">
              <a:solidFill>
                <a:schemeClr val="tx1"/>
              </a:solidFill>
            </a:endParaRPr>
          </a:p>
        </p:txBody>
      </p:sp>
      <p:sp>
        <p:nvSpPr>
          <p:cNvPr id="27" name="Rectangle: Rounded Corners 26">
            <a:extLst>
              <a:ext uri="{FF2B5EF4-FFF2-40B4-BE49-F238E27FC236}">
                <a16:creationId xmlns:a16="http://schemas.microsoft.com/office/drawing/2014/main" id="{F1FCA30C-727C-41C5-940E-C5070E7E0CBC}"/>
              </a:ext>
            </a:extLst>
          </p:cNvPr>
          <p:cNvSpPr/>
          <p:nvPr/>
        </p:nvSpPr>
        <p:spPr>
          <a:xfrm>
            <a:off x="1204226" y="5955323"/>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Presenter View			     </a:t>
            </a:r>
            <a:r>
              <a:rPr lang="en-CA" sz="1100" dirty="0">
                <a:solidFill>
                  <a:schemeClr val="tx1"/>
                </a:solidFill>
                <a:hlinkClick r:id="rId9" action="ppaction://hlinksldjump"/>
              </a:rPr>
              <a:t>Slide 20</a:t>
            </a:r>
            <a:endParaRPr lang="en-CA" sz="1100" dirty="0">
              <a:solidFill>
                <a:schemeClr val="tx1"/>
              </a:solidFill>
            </a:endParaRPr>
          </a:p>
        </p:txBody>
      </p:sp>
      <p:sp>
        <p:nvSpPr>
          <p:cNvPr id="28" name="Rectangle: Rounded Corners 27">
            <a:extLst>
              <a:ext uri="{FF2B5EF4-FFF2-40B4-BE49-F238E27FC236}">
                <a16:creationId xmlns:a16="http://schemas.microsoft.com/office/drawing/2014/main" id="{FE8F7B5C-66E4-470D-B48B-BA67B4E9423F}"/>
              </a:ext>
            </a:extLst>
          </p:cNvPr>
          <p:cNvSpPr/>
          <p:nvPr/>
        </p:nvSpPr>
        <p:spPr>
          <a:xfrm>
            <a:off x="6298277" y="3050398"/>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Review Ribbon			     </a:t>
            </a:r>
            <a:r>
              <a:rPr lang="en-CA" sz="1100" dirty="0">
                <a:solidFill>
                  <a:schemeClr val="tx1"/>
                </a:solidFill>
                <a:hlinkClick r:id="rId10" action="ppaction://hlinksldjump"/>
              </a:rPr>
              <a:t>Slide 30</a:t>
            </a:r>
            <a:endParaRPr lang="en-CA" sz="1100" dirty="0">
              <a:solidFill>
                <a:schemeClr val="tx1"/>
              </a:solidFill>
            </a:endParaRPr>
          </a:p>
        </p:txBody>
      </p:sp>
      <p:sp>
        <p:nvSpPr>
          <p:cNvPr id="29" name="Rectangle: Rounded Corners 28">
            <a:extLst>
              <a:ext uri="{FF2B5EF4-FFF2-40B4-BE49-F238E27FC236}">
                <a16:creationId xmlns:a16="http://schemas.microsoft.com/office/drawing/2014/main" id="{53BB8A79-2C06-49DA-89D4-541C9BBDDF38}"/>
              </a:ext>
            </a:extLst>
          </p:cNvPr>
          <p:cNvSpPr/>
          <p:nvPr/>
        </p:nvSpPr>
        <p:spPr>
          <a:xfrm>
            <a:off x="6306590" y="3535305"/>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View Ribbon			     </a:t>
            </a:r>
            <a:r>
              <a:rPr lang="en-CA" sz="1100" dirty="0">
                <a:solidFill>
                  <a:schemeClr val="tx1"/>
                </a:solidFill>
                <a:hlinkClick r:id="rId11" action="ppaction://hlinksldjump"/>
              </a:rPr>
              <a:t>Slide 31</a:t>
            </a:r>
            <a:endParaRPr lang="en-CA" sz="1100" dirty="0">
              <a:solidFill>
                <a:schemeClr val="tx1"/>
              </a:solidFill>
            </a:endParaRPr>
          </a:p>
        </p:txBody>
      </p:sp>
      <p:sp>
        <p:nvSpPr>
          <p:cNvPr id="30" name="Rectangle: Rounded Corners 29">
            <a:extLst>
              <a:ext uri="{FF2B5EF4-FFF2-40B4-BE49-F238E27FC236}">
                <a16:creationId xmlns:a16="http://schemas.microsoft.com/office/drawing/2014/main" id="{A834C12F-FE17-4FE7-AAFE-479244284B01}"/>
              </a:ext>
            </a:extLst>
          </p:cNvPr>
          <p:cNvSpPr/>
          <p:nvPr/>
        </p:nvSpPr>
        <p:spPr>
          <a:xfrm>
            <a:off x="6314342" y="4020212"/>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Recording Ribbon			     </a:t>
            </a:r>
            <a:r>
              <a:rPr lang="en-CA" sz="1100" dirty="0">
                <a:solidFill>
                  <a:schemeClr val="tx1"/>
                </a:solidFill>
                <a:hlinkClick r:id="rId12" action="ppaction://hlinksldjump"/>
              </a:rPr>
              <a:t>Slide 32</a:t>
            </a:r>
            <a:endParaRPr lang="en-CA" sz="1100" dirty="0">
              <a:solidFill>
                <a:schemeClr val="tx1"/>
              </a:solidFill>
            </a:endParaRPr>
          </a:p>
        </p:txBody>
      </p:sp>
      <p:sp>
        <p:nvSpPr>
          <p:cNvPr id="31" name="Rectangle: Rounded Corners 30">
            <a:extLst>
              <a:ext uri="{FF2B5EF4-FFF2-40B4-BE49-F238E27FC236}">
                <a16:creationId xmlns:a16="http://schemas.microsoft.com/office/drawing/2014/main" id="{2C886349-3EA3-4F02-902F-E650F891C9A2}"/>
              </a:ext>
            </a:extLst>
          </p:cNvPr>
          <p:cNvSpPr/>
          <p:nvPr/>
        </p:nvSpPr>
        <p:spPr>
          <a:xfrm>
            <a:off x="6314342" y="4505119"/>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Slide Master			     </a:t>
            </a:r>
            <a:r>
              <a:rPr lang="en-CA" sz="1100" dirty="0">
                <a:solidFill>
                  <a:schemeClr val="tx1"/>
                </a:solidFill>
                <a:hlinkClick r:id="rId13" action="ppaction://hlinksldjump"/>
              </a:rPr>
              <a:t>Slide 35</a:t>
            </a:r>
            <a:endParaRPr lang="en-CA" sz="1100" dirty="0">
              <a:solidFill>
                <a:schemeClr val="tx1"/>
              </a:solidFill>
            </a:endParaRPr>
          </a:p>
        </p:txBody>
      </p:sp>
      <p:sp>
        <p:nvSpPr>
          <p:cNvPr id="32" name="Rectangle: Rounded Corners 31">
            <a:extLst>
              <a:ext uri="{FF2B5EF4-FFF2-40B4-BE49-F238E27FC236}">
                <a16:creationId xmlns:a16="http://schemas.microsoft.com/office/drawing/2014/main" id="{CFF749EE-D916-4E92-8777-86C1C5D2A50C}"/>
              </a:ext>
            </a:extLst>
          </p:cNvPr>
          <p:cNvSpPr/>
          <p:nvPr/>
        </p:nvSpPr>
        <p:spPr>
          <a:xfrm>
            <a:off x="6306589" y="4985509"/>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Audio &amp; Video			     </a:t>
            </a:r>
            <a:r>
              <a:rPr lang="en-CA" sz="1100" dirty="0">
                <a:solidFill>
                  <a:schemeClr val="tx1"/>
                </a:solidFill>
                <a:hlinkClick r:id="rId14" action="ppaction://hlinksldjump"/>
              </a:rPr>
              <a:t>Slide 37</a:t>
            </a:r>
            <a:endParaRPr lang="en-CA" sz="1100" dirty="0">
              <a:solidFill>
                <a:schemeClr val="tx1"/>
              </a:solidFill>
            </a:endParaRPr>
          </a:p>
        </p:txBody>
      </p:sp>
      <p:sp>
        <p:nvSpPr>
          <p:cNvPr id="33" name="Rectangle: Rounded Corners 32">
            <a:extLst>
              <a:ext uri="{FF2B5EF4-FFF2-40B4-BE49-F238E27FC236}">
                <a16:creationId xmlns:a16="http://schemas.microsoft.com/office/drawing/2014/main" id="{07BBA24E-D7B1-47DC-801D-9AD377A9DB18}"/>
              </a:ext>
            </a:extLst>
          </p:cNvPr>
          <p:cNvSpPr/>
          <p:nvPr/>
        </p:nvSpPr>
        <p:spPr>
          <a:xfrm>
            <a:off x="6306588" y="5465899"/>
            <a:ext cx="4689497" cy="378602"/>
          </a:xfrm>
          <a:prstGeom prst="roundRect">
            <a:avLst>
              <a:gd name="adj" fmla="val 50000"/>
            </a:avLst>
          </a:prstGeom>
          <a:solidFill>
            <a:srgbClr val="FDF3ED"/>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3D Models			     </a:t>
            </a:r>
            <a:r>
              <a:rPr lang="en-CA" sz="1100" dirty="0">
                <a:solidFill>
                  <a:schemeClr val="tx1"/>
                </a:solidFill>
                <a:hlinkClick r:id="rId15" action="ppaction://hlinksldjump"/>
              </a:rPr>
              <a:t>Slide 40</a:t>
            </a:r>
            <a:endParaRPr lang="en-CA" sz="1100" dirty="0">
              <a:solidFill>
                <a:schemeClr val="tx1"/>
              </a:solidFill>
            </a:endParaRPr>
          </a:p>
        </p:txBody>
      </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left)">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left)">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left)">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left)">
                                      <p:cBhvr>
                                        <p:cTn id="67" dur="500"/>
                                        <p:tgtEl>
                                          <p:spTgt spid="3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32"/>
                                        </p:tgtEl>
                                        <p:attrNameLst>
                                          <p:attrName>style.visibility</p:attrName>
                                        </p:attrNameLst>
                                      </p:cBhvr>
                                      <p:to>
                                        <p:strVal val="visible"/>
                                      </p:to>
                                    </p:set>
                                    <p:animEffect transition="in" filter="wipe(left)">
                                      <p:cBhvr>
                                        <p:cTn id="72" dur="500"/>
                                        <p:tgtEl>
                                          <p:spTgt spid="3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wipe(left)">
                                      <p:cBhvr>
                                        <p:cTn id="7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ADEF8F1-2CA1-4682-B85F-23ADBF07AA47}"/>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3" name="TextBox 2">
            <a:extLst>
              <a:ext uri="{FF2B5EF4-FFF2-40B4-BE49-F238E27FC236}">
                <a16:creationId xmlns:a16="http://schemas.microsoft.com/office/drawing/2014/main" id="{23F89C70-F4E7-453A-920F-7FB283C800CE}"/>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0A9CE996-F609-41A6-9A63-5E6832AAFC9E}"/>
              </a:ext>
            </a:extLst>
          </p:cNvPr>
          <p:cNvSpPr txBox="1"/>
          <p:nvPr/>
        </p:nvSpPr>
        <p:spPr>
          <a:xfrm>
            <a:off x="11204" y="5877"/>
            <a:ext cx="1766532" cy="400110"/>
          </a:xfrm>
          <a:prstGeom prst="rect">
            <a:avLst/>
          </a:prstGeom>
          <a:noFill/>
          <a:ln w="12700">
            <a:noFill/>
          </a:ln>
        </p:spPr>
        <p:txBody>
          <a:bodyPr wrap="square">
            <a:spAutoFit/>
          </a:bodyPr>
          <a:lstStyle/>
          <a:p>
            <a:r>
              <a:rPr lang="en-CA" sz="2000" u="sng" dirty="0"/>
              <a:t>Review Ribbon</a:t>
            </a:r>
          </a:p>
        </p:txBody>
      </p:sp>
      <p:pic>
        <p:nvPicPr>
          <p:cNvPr id="6" name="Picture 5">
            <a:extLst>
              <a:ext uri="{FF2B5EF4-FFF2-40B4-BE49-F238E27FC236}">
                <a16:creationId xmlns:a16="http://schemas.microsoft.com/office/drawing/2014/main" id="{3DFBC5DF-981A-47B7-A073-55E47B8B99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4746"/>
            <a:ext cx="12192000" cy="1031001"/>
          </a:xfrm>
          <a:prstGeom prst="rect">
            <a:avLst/>
          </a:prstGeom>
        </p:spPr>
      </p:pic>
      <p:sp>
        <p:nvSpPr>
          <p:cNvPr id="7" name="TextBox 6">
            <a:extLst>
              <a:ext uri="{FF2B5EF4-FFF2-40B4-BE49-F238E27FC236}">
                <a16:creationId xmlns:a16="http://schemas.microsoft.com/office/drawing/2014/main" id="{76078B4C-0EF6-481D-AB10-7860717B828A}"/>
              </a:ext>
            </a:extLst>
          </p:cNvPr>
          <p:cNvSpPr txBox="1"/>
          <p:nvPr/>
        </p:nvSpPr>
        <p:spPr>
          <a:xfrm>
            <a:off x="207592" y="5404953"/>
            <a:ext cx="5499648"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Check spelling and grammar throughout your presentation.</a:t>
            </a:r>
          </a:p>
        </p:txBody>
      </p:sp>
      <p:cxnSp>
        <p:nvCxnSpPr>
          <p:cNvPr id="8" name="Straight Arrow Connector 7">
            <a:extLst>
              <a:ext uri="{FF2B5EF4-FFF2-40B4-BE49-F238E27FC236}">
                <a16:creationId xmlns:a16="http://schemas.microsoft.com/office/drawing/2014/main" id="{88EAC963-2811-456B-B3A9-9F6B4CFC1D6A}"/>
              </a:ext>
            </a:extLst>
          </p:cNvPr>
          <p:cNvCxnSpPr>
            <a:cxnSpLocks/>
          </p:cNvCxnSpPr>
          <p:nvPr/>
        </p:nvCxnSpPr>
        <p:spPr>
          <a:xfrm flipH="1" flipV="1">
            <a:off x="210710" y="1415454"/>
            <a:ext cx="3664" cy="40044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B73218-C07B-425E-BD3D-2CE627470AF9}"/>
              </a:ext>
            </a:extLst>
          </p:cNvPr>
          <p:cNvSpPr/>
          <p:nvPr/>
        </p:nvSpPr>
        <p:spPr>
          <a:xfrm>
            <a:off x="14094" y="661763"/>
            <a:ext cx="975121"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a:extLst>
              <a:ext uri="{FF2B5EF4-FFF2-40B4-BE49-F238E27FC236}">
                <a16:creationId xmlns:a16="http://schemas.microsoft.com/office/drawing/2014/main" id="{18F7F843-EE87-40EA-B812-B3383DA6B5DC}"/>
              </a:ext>
            </a:extLst>
          </p:cNvPr>
          <p:cNvSpPr txBox="1"/>
          <p:nvPr/>
        </p:nvSpPr>
        <p:spPr>
          <a:xfrm>
            <a:off x="348612" y="4842406"/>
            <a:ext cx="5358628"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Check for visual and audio accessibility settings.</a:t>
            </a:r>
          </a:p>
        </p:txBody>
      </p:sp>
      <p:cxnSp>
        <p:nvCxnSpPr>
          <p:cNvPr id="16" name="Straight Arrow Connector 15">
            <a:extLst>
              <a:ext uri="{FF2B5EF4-FFF2-40B4-BE49-F238E27FC236}">
                <a16:creationId xmlns:a16="http://schemas.microsoft.com/office/drawing/2014/main" id="{EBD9DE7C-BC95-4703-91FA-4819C8F5F6E1}"/>
              </a:ext>
            </a:extLst>
          </p:cNvPr>
          <p:cNvCxnSpPr>
            <a:cxnSpLocks/>
          </p:cNvCxnSpPr>
          <p:nvPr/>
        </p:nvCxnSpPr>
        <p:spPr>
          <a:xfrm flipV="1">
            <a:off x="1005667" y="1418228"/>
            <a:ext cx="14148" cy="34214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60E8839-D70F-4A2A-B073-BB4A950D2DDA}"/>
              </a:ext>
            </a:extLst>
          </p:cNvPr>
          <p:cNvSpPr/>
          <p:nvPr/>
        </p:nvSpPr>
        <p:spPr>
          <a:xfrm>
            <a:off x="1014393" y="664534"/>
            <a:ext cx="772844"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a:extLst>
              <a:ext uri="{FF2B5EF4-FFF2-40B4-BE49-F238E27FC236}">
                <a16:creationId xmlns:a16="http://schemas.microsoft.com/office/drawing/2014/main" id="{8885C53B-84C9-4871-8AF8-81A9B8E61B0D}"/>
              </a:ext>
            </a:extLst>
          </p:cNvPr>
          <p:cNvSpPr txBox="1"/>
          <p:nvPr/>
        </p:nvSpPr>
        <p:spPr>
          <a:xfrm>
            <a:off x="1141614" y="4364887"/>
            <a:ext cx="2934075"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Search your presentation.</a:t>
            </a:r>
          </a:p>
        </p:txBody>
      </p:sp>
      <p:cxnSp>
        <p:nvCxnSpPr>
          <p:cNvPr id="21" name="Straight Arrow Connector 20">
            <a:extLst>
              <a:ext uri="{FF2B5EF4-FFF2-40B4-BE49-F238E27FC236}">
                <a16:creationId xmlns:a16="http://schemas.microsoft.com/office/drawing/2014/main" id="{8C3EFDA8-4120-4B90-BDAD-EA2809874696}"/>
              </a:ext>
            </a:extLst>
          </p:cNvPr>
          <p:cNvCxnSpPr>
            <a:cxnSpLocks/>
          </p:cNvCxnSpPr>
          <p:nvPr/>
        </p:nvCxnSpPr>
        <p:spPr>
          <a:xfrm flipV="1">
            <a:off x="1831813" y="1425747"/>
            <a:ext cx="123" cy="29225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AE62EF6C-7439-4E25-A01F-17B04EA64D35}"/>
              </a:ext>
            </a:extLst>
          </p:cNvPr>
          <p:cNvSpPr/>
          <p:nvPr/>
        </p:nvSpPr>
        <p:spPr>
          <a:xfrm>
            <a:off x="1815187" y="667303"/>
            <a:ext cx="445875"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a:extLst>
              <a:ext uri="{FF2B5EF4-FFF2-40B4-BE49-F238E27FC236}">
                <a16:creationId xmlns:a16="http://schemas.microsoft.com/office/drawing/2014/main" id="{A93DADF0-8650-461D-84A1-3BB7D04E77D4}"/>
              </a:ext>
            </a:extLst>
          </p:cNvPr>
          <p:cNvSpPr txBox="1"/>
          <p:nvPr/>
        </p:nvSpPr>
        <p:spPr>
          <a:xfrm>
            <a:off x="1928737" y="3874652"/>
            <a:ext cx="2143563"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Do translations.</a:t>
            </a:r>
          </a:p>
        </p:txBody>
      </p:sp>
      <p:cxnSp>
        <p:nvCxnSpPr>
          <p:cNvPr id="26" name="Straight Arrow Connector 25">
            <a:extLst>
              <a:ext uri="{FF2B5EF4-FFF2-40B4-BE49-F238E27FC236}">
                <a16:creationId xmlns:a16="http://schemas.microsoft.com/office/drawing/2014/main" id="{EC3E2082-E6BD-4C2D-A4C5-C923057C7EB1}"/>
              </a:ext>
            </a:extLst>
          </p:cNvPr>
          <p:cNvCxnSpPr>
            <a:cxnSpLocks/>
          </p:cNvCxnSpPr>
          <p:nvPr/>
        </p:nvCxnSpPr>
        <p:spPr>
          <a:xfrm flipV="1">
            <a:off x="2305983" y="1420996"/>
            <a:ext cx="0" cy="24536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12728EF8-E6CC-4948-8474-FE355176042C}"/>
              </a:ext>
            </a:extLst>
          </p:cNvPr>
          <p:cNvSpPr/>
          <p:nvPr/>
        </p:nvSpPr>
        <p:spPr>
          <a:xfrm>
            <a:off x="2283936" y="667303"/>
            <a:ext cx="1002365"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TextBox 34">
            <a:extLst>
              <a:ext uri="{FF2B5EF4-FFF2-40B4-BE49-F238E27FC236}">
                <a16:creationId xmlns:a16="http://schemas.microsoft.com/office/drawing/2014/main" id="{CA6E037F-8338-46D2-AEE9-A5C555BA98D4}"/>
              </a:ext>
            </a:extLst>
          </p:cNvPr>
          <p:cNvSpPr txBox="1"/>
          <p:nvPr/>
        </p:nvSpPr>
        <p:spPr>
          <a:xfrm>
            <a:off x="2400141" y="3075057"/>
            <a:ext cx="3307099"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Add, delete &amp; cycle through your comments.</a:t>
            </a:r>
          </a:p>
        </p:txBody>
      </p:sp>
      <p:cxnSp>
        <p:nvCxnSpPr>
          <p:cNvPr id="36" name="Straight Arrow Connector 35">
            <a:extLst>
              <a:ext uri="{FF2B5EF4-FFF2-40B4-BE49-F238E27FC236}">
                <a16:creationId xmlns:a16="http://schemas.microsoft.com/office/drawing/2014/main" id="{2B9E439B-CD3E-4A9D-90B0-B2790A91C23F}"/>
              </a:ext>
            </a:extLst>
          </p:cNvPr>
          <p:cNvCxnSpPr>
            <a:cxnSpLocks/>
          </p:cNvCxnSpPr>
          <p:nvPr/>
        </p:nvCxnSpPr>
        <p:spPr>
          <a:xfrm flipV="1">
            <a:off x="3331690" y="1421001"/>
            <a:ext cx="0" cy="16485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F9FFF3BE-3D68-4D2E-B60F-34DAB05D6B80}"/>
              </a:ext>
            </a:extLst>
          </p:cNvPr>
          <p:cNvSpPr/>
          <p:nvPr/>
        </p:nvSpPr>
        <p:spPr>
          <a:xfrm>
            <a:off x="3309642" y="667303"/>
            <a:ext cx="1644743"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5" name="TextBox 44">
            <a:extLst>
              <a:ext uri="{FF2B5EF4-FFF2-40B4-BE49-F238E27FC236}">
                <a16:creationId xmlns:a16="http://schemas.microsoft.com/office/drawing/2014/main" id="{97CA80AE-60CA-48DE-ACFD-724C6DEBE42E}"/>
              </a:ext>
            </a:extLst>
          </p:cNvPr>
          <p:cNvSpPr txBox="1"/>
          <p:nvPr/>
        </p:nvSpPr>
        <p:spPr>
          <a:xfrm>
            <a:off x="3442451" y="1634573"/>
            <a:ext cx="2352426"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Show all comments in a panel applied to the left side.</a:t>
            </a:r>
          </a:p>
        </p:txBody>
      </p:sp>
      <p:cxnSp>
        <p:nvCxnSpPr>
          <p:cNvPr id="46" name="Straight Arrow Connector 45">
            <a:extLst>
              <a:ext uri="{FF2B5EF4-FFF2-40B4-BE49-F238E27FC236}">
                <a16:creationId xmlns:a16="http://schemas.microsoft.com/office/drawing/2014/main" id="{F9AAD732-64F4-480C-A333-0E6543DF7D1B}"/>
              </a:ext>
            </a:extLst>
          </p:cNvPr>
          <p:cNvCxnSpPr>
            <a:cxnSpLocks/>
          </p:cNvCxnSpPr>
          <p:nvPr/>
        </p:nvCxnSpPr>
        <p:spPr>
          <a:xfrm flipV="1">
            <a:off x="5337767" y="1415461"/>
            <a:ext cx="0" cy="2191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D281B44E-86DF-4B98-94E7-B3BDDA9CB3CC}"/>
              </a:ext>
            </a:extLst>
          </p:cNvPr>
          <p:cNvSpPr/>
          <p:nvPr/>
        </p:nvSpPr>
        <p:spPr>
          <a:xfrm>
            <a:off x="4983210" y="661763"/>
            <a:ext cx="694384"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TextBox 51">
            <a:extLst>
              <a:ext uri="{FF2B5EF4-FFF2-40B4-BE49-F238E27FC236}">
                <a16:creationId xmlns:a16="http://schemas.microsoft.com/office/drawing/2014/main" id="{416CCB93-BD90-4C00-8C00-257C7531622A}"/>
              </a:ext>
            </a:extLst>
          </p:cNvPr>
          <p:cNvSpPr txBox="1"/>
          <p:nvPr/>
        </p:nvSpPr>
        <p:spPr>
          <a:xfrm>
            <a:off x="5874210" y="5404953"/>
            <a:ext cx="6262806"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Start comparing two presentations, one that is returned from the reviewer.</a:t>
            </a:r>
          </a:p>
        </p:txBody>
      </p:sp>
      <p:cxnSp>
        <p:nvCxnSpPr>
          <p:cNvPr id="53" name="Straight Arrow Connector 52">
            <a:extLst>
              <a:ext uri="{FF2B5EF4-FFF2-40B4-BE49-F238E27FC236}">
                <a16:creationId xmlns:a16="http://schemas.microsoft.com/office/drawing/2014/main" id="{3D581318-3AD3-4D33-AD09-38B6A30EB4D6}"/>
              </a:ext>
            </a:extLst>
          </p:cNvPr>
          <p:cNvCxnSpPr>
            <a:cxnSpLocks/>
          </p:cNvCxnSpPr>
          <p:nvPr/>
        </p:nvCxnSpPr>
        <p:spPr>
          <a:xfrm flipH="1" flipV="1">
            <a:off x="5865897" y="1425747"/>
            <a:ext cx="14796" cy="39768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D6F1243A-5854-4D86-B323-8883133B8D9A}"/>
              </a:ext>
            </a:extLst>
          </p:cNvPr>
          <p:cNvSpPr/>
          <p:nvPr/>
        </p:nvSpPr>
        <p:spPr>
          <a:xfrm>
            <a:off x="5707243" y="661763"/>
            <a:ext cx="502364" cy="76952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TextBox 55">
            <a:extLst>
              <a:ext uri="{FF2B5EF4-FFF2-40B4-BE49-F238E27FC236}">
                <a16:creationId xmlns:a16="http://schemas.microsoft.com/office/drawing/2014/main" id="{A082F56E-F38D-40F4-8133-F00D07C78834}"/>
              </a:ext>
            </a:extLst>
          </p:cNvPr>
          <p:cNvSpPr txBox="1"/>
          <p:nvPr/>
        </p:nvSpPr>
        <p:spPr>
          <a:xfrm>
            <a:off x="5958425" y="4873423"/>
            <a:ext cx="5091960"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Accept the change made by the reviewer.</a:t>
            </a:r>
          </a:p>
        </p:txBody>
      </p:sp>
      <p:cxnSp>
        <p:nvCxnSpPr>
          <p:cNvPr id="57" name="Straight Arrow Connector 56">
            <a:extLst>
              <a:ext uri="{FF2B5EF4-FFF2-40B4-BE49-F238E27FC236}">
                <a16:creationId xmlns:a16="http://schemas.microsoft.com/office/drawing/2014/main" id="{8D18A9FD-D7A8-40ED-8DD5-E603D0E44CBE}"/>
              </a:ext>
            </a:extLst>
          </p:cNvPr>
          <p:cNvCxnSpPr>
            <a:cxnSpLocks/>
          </p:cNvCxnSpPr>
          <p:nvPr/>
        </p:nvCxnSpPr>
        <p:spPr>
          <a:xfrm flipV="1">
            <a:off x="6365720" y="1439120"/>
            <a:ext cx="8131" cy="34343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6A7452CD-E4B1-4E49-94B6-3C262C30F01E}"/>
              </a:ext>
            </a:extLst>
          </p:cNvPr>
          <p:cNvSpPr/>
          <p:nvPr/>
        </p:nvSpPr>
        <p:spPr>
          <a:xfrm>
            <a:off x="6223510" y="661763"/>
            <a:ext cx="358280" cy="77735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3" name="TextBox 62">
            <a:extLst>
              <a:ext uri="{FF2B5EF4-FFF2-40B4-BE49-F238E27FC236}">
                <a16:creationId xmlns:a16="http://schemas.microsoft.com/office/drawing/2014/main" id="{B34A0F48-AAE9-4C2A-95B7-DA0287774CE8}"/>
              </a:ext>
            </a:extLst>
          </p:cNvPr>
          <p:cNvSpPr txBox="1"/>
          <p:nvPr/>
        </p:nvSpPr>
        <p:spPr>
          <a:xfrm>
            <a:off x="6516061" y="4341893"/>
            <a:ext cx="4534324"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Reject the change made by the reviewer.</a:t>
            </a:r>
          </a:p>
        </p:txBody>
      </p:sp>
      <p:cxnSp>
        <p:nvCxnSpPr>
          <p:cNvPr id="64" name="Straight Arrow Connector 63">
            <a:extLst>
              <a:ext uri="{FF2B5EF4-FFF2-40B4-BE49-F238E27FC236}">
                <a16:creationId xmlns:a16="http://schemas.microsoft.com/office/drawing/2014/main" id="{2F3C5316-0360-46CB-8238-5F7CCF2E390C}"/>
              </a:ext>
            </a:extLst>
          </p:cNvPr>
          <p:cNvCxnSpPr>
            <a:cxnSpLocks/>
          </p:cNvCxnSpPr>
          <p:nvPr/>
        </p:nvCxnSpPr>
        <p:spPr>
          <a:xfrm flipV="1">
            <a:off x="6751443" y="1440505"/>
            <a:ext cx="0" cy="29013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F629E73E-BFD3-48B5-88AA-526CAADD4885}"/>
              </a:ext>
            </a:extLst>
          </p:cNvPr>
          <p:cNvSpPr/>
          <p:nvPr/>
        </p:nvSpPr>
        <p:spPr>
          <a:xfrm>
            <a:off x="6601102" y="661763"/>
            <a:ext cx="321635" cy="7787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TextBox 69">
            <a:extLst>
              <a:ext uri="{FF2B5EF4-FFF2-40B4-BE49-F238E27FC236}">
                <a16:creationId xmlns:a16="http://schemas.microsoft.com/office/drawing/2014/main" id="{4AD4550C-2195-4CC4-AB8F-F1DBB3197174}"/>
              </a:ext>
            </a:extLst>
          </p:cNvPr>
          <p:cNvSpPr txBox="1"/>
          <p:nvPr/>
        </p:nvSpPr>
        <p:spPr>
          <a:xfrm>
            <a:off x="6921096" y="2858989"/>
            <a:ext cx="5215913" cy="1323439"/>
          </a:xfrm>
          <a:prstGeom prst="rect">
            <a:avLst/>
          </a:prstGeom>
          <a:solidFill>
            <a:schemeClr val="bg1"/>
          </a:solidFill>
          <a:ln w="12700">
            <a:solidFill>
              <a:schemeClr val="accent2">
                <a:lumMod val="60000"/>
                <a:lumOff val="40000"/>
              </a:schemeClr>
            </a:solidFill>
          </a:ln>
        </p:spPr>
        <p:txBody>
          <a:bodyPr wrap="square" rtlCol="0">
            <a:spAutoFit/>
          </a:bodyPr>
          <a:lstStyle/>
          <a:p>
            <a:pPr marL="342900" indent="-342900">
              <a:buFont typeface="Wingdings" panose="05000000000000000000" pitchFamily="2" charset="2"/>
              <a:buChar char="Ø"/>
            </a:pPr>
            <a:r>
              <a:rPr lang="en-CA" sz="2000" dirty="0"/>
              <a:t>Cycle through the changes suggested by the reviewer.</a:t>
            </a:r>
          </a:p>
          <a:p>
            <a:pPr marL="342900" indent="-342900">
              <a:buFont typeface="Wingdings" panose="05000000000000000000" pitchFamily="2" charset="2"/>
              <a:buChar char="Ø"/>
            </a:pPr>
            <a:r>
              <a:rPr lang="en-CA" sz="2000" dirty="0"/>
              <a:t>View the reviewer pane.</a:t>
            </a:r>
          </a:p>
          <a:p>
            <a:pPr marL="342900" indent="-342900">
              <a:buFont typeface="Wingdings" panose="05000000000000000000" pitchFamily="2" charset="2"/>
              <a:buChar char="Ø"/>
            </a:pPr>
            <a:r>
              <a:rPr lang="en-CA" sz="2000" dirty="0"/>
              <a:t>End the review process.</a:t>
            </a:r>
          </a:p>
        </p:txBody>
      </p:sp>
      <p:cxnSp>
        <p:nvCxnSpPr>
          <p:cNvPr id="71" name="Straight Arrow Connector 70">
            <a:extLst>
              <a:ext uri="{FF2B5EF4-FFF2-40B4-BE49-F238E27FC236}">
                <a16:creationId xmlns:a16="http://schemas.microsoft.com/office/drawing/2014/main" id="{E428B951-6D3E-4072-B500-064E334F423E}"/>
              </a:ext>
            </a:extLst>
          </p:cNvPr>
          <p:cNvCxnSpPr>
            <a:cxnSpLocks/>
          </p:cNvCxnSpPr>
          <p:nvPr/>
        </p:nvCxnSpPr>
        <p:spPr>
          <a:xfrm flipV="1">
            <a:off x="7095034" y="1434965"/>
            <a:ext cx="0" cy="14240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2996F0C1-A584-4901-AFBA-8D74C06C9A48}"/>
              </a:ext>
            </a:extLst>
          </p:cNvPr>
          <p:cNvSpPr/>
          <p:nvPr/>
        </p:nvSpPr>
        <p:spPr>
          <a:xfrm>
            <a:off x="6944693" y="664534"/>
            <a:ext cx="1284907" cy="77042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9" name="TextBox 78">
            <a:extLst>
              <a:ext uri="{FF2B5EF4-FFF2-40B4-BE49-F238E27FC236}">
                <a16:creationId xmlns:a16="http://schemas.microsoft.com/office/drawing/2014/main" id="{6C64E169-6736-4C69-A404-099E95D48CB0}"/>
              </a:ext>
            </a:extLst>
          </p:cNvPr>
          <p:cNvSpPr txBox="1"/>
          <p:nvPr/>
        </p:nvSpPr>
        <p:spPr>
          <a:xfrm>
            <a:off x="7217860" y="1488750"/>
            <a:ext cx="4919147" cy="1015663"/>
          </a:xfrm>
          <a:prstGeom prst="rect">
            <a:avLst/>
          </a:prstGeom>
          <a:solidFill>
            <a:schemeClr val="bg1"/>
          </a:solidFill>
          <a:ln w="12700">
            <a:solidFill>
              <a:schemeClr val="accent2">
                <a:lumMod val="60000"/>
                <a:lumOff val="40000"/>
              </a:schemeClr>
            </a:solidFill>
          </a:ln>
        </p:spPr>
        <p:txBody>
          <a:bodyPr wrap="square" rtlCol="0">
            <a:spAutoFit/>
          </a:bodyPr>
          <a:lstStyle/>
          <a:p>
            <a:pPr marL="342900" indent="-342900">
              <a:buFont typeface="Wingdings" panose="05000000000000000000" pitchFamily="2" charset="2"/>
              <a:buChar char="Ø"/>
            </a:pPr>
            <a:r>
              <a:rPr lang="en-CA" sz="2000" dirty="0"/>
              <a:t>Hide any inking you have done.</a:t>
            </a:r>
          </a:p>
          <a:p>
            <a:r>
              <a:rPr lang="en-CA" sz="2000" dirty="0"/>
              <a:t>      Inking is done by drawing on your</a:t>
            </a:r>
          </a:p>
          <a:p>
            <a:r>
              <a:rPr lang="en-CA" sz="2000" dirty="0"/>
              <a:t>      presentation using your PowerPoint pen.</a:t>
            </a:r>
          </a:p>
        </p:txBody>
      </p:sp>
      <p:sp>
        <p:nvSpPr>
          <p:cNvPr id="81" name="Rectangle 80">
            <a:extLst>
              <a:ext uri="{FF2B5EF4-FFF2-40B4-BE49-F238E27FC236}">
                <a16:creationId xmlns:a16="http://schemas.microsoft.com/office/drawing/2014/main" id="{7BAAA6F1-FDC6-4A00-8475-13107DBF6C0C}"/>
              </a:ext>
            </a:extLst>
          </p:cNvPr>
          <p:cNvSpPr/>
          <p:nvPr/>
        </p:nvSpPr>
        <p:spPr>
          <a:xfrm>
            <a:off x="8267051" y="661763"/>
            <a:ext cx="428061" cy="77898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424132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wipe(down)">
                                      <p:cBhvr>
                                        <p:cTn id="40" dur="500"/>
                                        <p:tgtEl>
                                          <p:spTgt spid="21"/>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down)">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additive="base">
                                        <p:cTn id="49" dur="500" fill="hold"/>
                                        <p:tgtEl>
                                          <p:spTgt spid="25"/>
                                        </p:tgtEl>
                                        <p:attrNameLst>
                                          <p:attrName>ppt_x</p:attrName>
                                        </p:attrNameLst>
                                      </p:cBhvr>
                                      <p:tavLst>
                                        <p:tav tm="0">
                                          <p:val>
                                            <p:strVal val="#ppt_x"/>
                                          </p:val>
                                        </p:tav>
                                        <p:tav tm="100000">
                                          <p:val>
                                            <p:strVal val="#ppt_x"/>
                                          </p:val>
                                        </p:tav>
                                      </p:tavLst>
                                    </p:anim>
                                    <p:anim calcmode="lin" valueType="num">
                                      <p:cBhvr additive="base">
                                        <p:cTn id="50" dur="500" fill="hold"/>
                                        <p:tgtEl>
                                          <p:spTgt spid="25"/>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wipe(down)">
                                      <p:cBhvr>
                                        <p:cTn id="54" dur="500"/>
                                        <p:tgtEl>
                                          <p:spTgt spid="26"/>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wipe(down)">
                                      <p:cBhvr>
                                        <p:cTn id="58" dur="500"/>
                                        <p:tgtEl>
                                          <p:spTgt spid="27"/>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5"/>
                                        </p:tgtEl>
                                        <p:attrNameLst>
                                          <p:attrName>style.visibility</p:attrName>
                                        </p:attrNameLst>
                                      </p:cBhvr>
                                      <p:to>
                                        <p:strVal val="visible"/>
                                      </p:to>
                                    </p:set>
                                    <p:anim calcmode="lin" valueType="num">
                                      <p:cBhvr additive="base">
                                        <p:cTn id="63" dur="500" fill="hold"/>
                                        <p:tgtEl>
                                          <p:spTgt spid="35"/>
                                        </p:tgtEl>
                                        <p:attrNameLst>
                                          <p:attrName>ppt_x</p:attrName>
                                        </p:attrNameLst>
                                      </p:cBhvr>
                                      <p:tavLst>
                                        <p:tav tm="0">
                                          <p:val>
                                            <p:strVal val="#ppt_x"/>
                                          </p:val>
                                        </p:tav>
                                        <p:tav tm="100000">
                                          <p:val>
                                            <p:strVal val="#ppt_x"/>
                                          </p:val>
                                        </p:tav>
                                      </p:tavLst>
                                    </p:anim>
                                    <p:anim calcmode="lin" valueType="num">
                                      <p:cBhvr additive="base">
                                        <p:cTn id="64" dur="500" fill="hold"/>
                                        <p:tgtEl>
                                          <p:spTgt spid="35"/>
                                        </p:tgtEl>
                                        <p:attrNameLst>
                                          <p:attrName>ppt_y</p:attrName>
                                        </p:attrNameLst>
                                      </p:cBhvr>
                                      <p:tavLst>
                                        <p:tav tm="0">
                                          <p:val>
                                            <p:strVal val="1+#ppt_h/2"/>
                                          </p:val>
                                        </p:tav>
                                        <p:tav tm="100000">
                                          <p:val>
                                            <p:strVal val="#ppt_y"/>
                                          </p:val>
                                        </p:tav>
                                      </p:tavLst>
                                    </p:anim>
                                  </p:childTnLst>
                                </p:cTn>
                              </p:par>
                            </p:childTnLst>
                          </p:cTn>
                        </p:par>
                        <p:par>
                          <p:cTn id="65" fill="hold">
                            <p:stCondLst>
                              <p:cond delay="500"/>
                            </p:stCondLst>
                            <p:childTnLst>
                              <p:par>
                                <p:cTn id="66" presetID="22" presetClass="entr" presetSubtype="4" fill="hold" nodeType="after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wipe(down)">
                                      <p:cBhvr>
                                        <p:cTn id="68" dur="500"/>
                                        <p:tgtEl>
                                          <p:spTgt spid="36"/>
                                        </p:tgtEl>
                                      </p:cBhvr>
                                    </p:animEffect>
                                  </p:childTnLst>
                                </p:cTn>
                              </p:par>
                            </p:childTnLst>
                          </p:cTn>
                        </p:par>
                        <p:par>
                          <p:cTn id="69" fill="hold">
                            <p:stCondLst>
                              <p:cond delay="1000"/>
                            </p:stCondLst>
                            <p:childTnLst>
                              <p:par>
                                <p:cTn id="70" presetID="22" presetClass="entr" presetSubtype="4" fill="hold" grpId="0" nodeType="afterEffect">
                                  <p:stCondLst>
                                    <p:cond delay="0"/>
                                  </p:stCondLst>
                                  <p:childTnLst>
                                    <p:set>
                                      <p:cBhvr>
                                        <p:cTn id="71" dur="1" fill="hold">
                                          <p:stCondLst>
                                            <p:cond delay="0"/>
                                          </p:stCondLst>
                                        </p:cTn>
                                        <p:tgtEl>
                                          <p:spTgt spid="37"/>
                                        </p:tgtEl>
                                        <p:attrNameLst>
                                          <p:attrName>style.visibility</p:attrName>
                                        </p:attrNameLst>
                                      </p:cBhvr>
                                      <p:to>
                                        <p:strVal val="visible"/>
                                      </p:to>
                                    </p:set>
                                    <p:animEffect transition="in" filter="wipe(down)">
                                      <p:cBhvr>
                                        <p:cTn id="72" dur="500"/>
                                        <p:tgtEl>
                                          <p:spTgt spid="37"/>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45"/>
                                        </p:tgtEl>
                                        <p:attrNameLst>
                                          <p:attrName>style.visibility</p:attrName>
                                        </p:attrNameLst>
                                      </p:cBhvr>
                                      <p:to>
                                        <p:strVal val="visible"/>
                                      </p:to>
                                    </p:set>
                                    <p:anim calcmode="lin" valueType="num">
                                      <p:cBhvr additive="base">
                                        <p:cTn id="77" dur="500" fill="hold"/>
                                        <p:tgtEl>
                                          <p:spTgt spid="45"/>
                                        </p:tgtEl>
                                        <p:attrNameLst>
                                          <p:attrName>ppt_x</p:attrName>
                                        </p:attrNameLst>
                                      </p:cBhvr>
                                      <p:tavLst>
                                        <p:tav tm="0">
                                          <p:val>
                                            <p:strVal val="#ppt_x"/>
                                          </p:val>
                                        </p:tav>
                                        <p:tav tm="100000">
                                          <p:val>
                                            <p:strVal val="#ppt_x"/>
                                          </p:val>
                                        </p:tav>
                                      </p:tavLst>
                                    </p:anim>
                                    <p:anim calcmode="lin" valueType="num">
                                      <p:cBhvr additive="base">
                                        <p:cTn id="78" dur="500" fill="hold"/>
                                        <p:tgtEl>
                                          <p:spTgt spid="45"/>
                                        </p:tgtEl>
                                        <p:attrNameLst>
                                          <p:attrName>ppt_y</p:attrName>
                                        </p:attrNameLst>
                                      </p:cBhvr>
                                      <p:tavLst>
                                        <p:tav tm="0">
                                          <p:val>
                                            <p:strVal val="1+#ppt_h/2"/>
                                          </p:val>
                                        </p:tav>
                                        <p:tav tm="100000">
                                          <p:val>
                                            <p:strVal val="#ppt_y"/>
                                          </p:val>
                                        </p:tav>
                                      </p:tavLst>
                                    </p:anim>
                                  </p:childTnLst>
                                </p:cTn>
                              </p:par>
                            </p:childTnLst>
                          </p:cTn>
                        </p:par>
                        <p:par>
                          <p:cTn id="79" fill="hold">
                            <p:stCondLst>
                              <p:cond delay="500"/>
                            </p:stCondLst>
                            <p:childTnLst>
                              <p:par>
                                <p:cTn id="80" presetID="22" presetClass="entr" presetSubtype="4" fill="hold" nodeType="afterEffect">
                                  <p:stCondLst>
                                    <p:cond delay="0"/>
                                  </p:stCondLst>
                                  <p:childTnLst>
                                    <p:set>
                                      <p:cBhvr>
                                        <p:cTn id="81" dur="1" fill="hold">
                                          <p:stCondLst>
                                            <p:cond delay="0"/>
                                          </p:stCondLst>
                                        </p:cTn>
                                        <p:tgtEl>
                                          <p:spTgt spid="46"/>
                                        </p:tgtEl>
                                        <p:attrNameLst>
                                          <p:attrName>style.visibility</p:attrName>
                                        </p:attrNameLst>
                                      </p:cBhvr>
                                      <p:to>
                                        <p:strVal val="visible"/>
                                      </p:to>
                                    </p:set>
                                    <p:animEffect transition="in" filter="wipe(down)">
                                      <p:cBhvr>
                                        <p:cTn id="82" dur="500"/>
                                        <p:tgtEl>
                                          <p:spTgt spid="46"/>
                                        </p:tgtEl>
                                      </p:cBhvr>
                                    </p:animEffect>
                                  </p:childTnLst>
                                </p:cTn>
                              </p:par>
                            </p:childTnLst>
                          </p:cTn>
                        </p:par>
                        <p:par>
                          <p:cTn id="83" fill="hold">
                            <p:stCondLst>
                              <p:cond delay="1000"/>
                            </p:stCondLst>
                            <p:childTnLst>
                              <p:par>
                                <p:cTn id="84" presetID="22" presetClass="entr" presetSubtype="4" fill="hold" grpId="0" nodeType="afterEffect">
                                  <p:stCondLst>
                                    <p:cond delay="0"/>
                                  </p:stCondLst>
                                  <p:childTnLst>
                                    <p:set>
                                      <p:cBhvr>
                                        <p:cTn id="85" dur="1" fill="hold">
                                          <p:stCondLst>
                                            <p:cond delay="0"/>
                                          </p:stCondLst>
                                        </p:cTn>
                                        <p:tgtEl>
                                          <p:spTgt spid="47"/>
                                        </p:tgtEl>
                                        <p:attrNameLst>
                                          <p:attrName>style.visibility</p:attrName>
                                        </p:attrNameLst>
                                      </p:cBhvr>
                                      <p:to>
                                        <p:strVal val="visible"/>
                                      </p:to>
                                    </p:set>
                                    <p:animEffect transition="in" filter="wipe(down)">
                                      <p:cBhvr>
                                        <p:cTn id="86" dur="500"/>
                                        <p:tgtEl>
                                          <p:spTgt spid="47"/>
                                        </p:tgtEl>
                                      </p:cBhvr>
                                    </p:animEffect>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52"/>
                                        </p:tgtEl>
                                        <p:attrNameLst>
                                          <p:attrName>style.visibility</p:attrName>
                                        </p:attrNameLst>
                                      </p:cBhvr>
                                      <p:to>
                                        <p:strVal val="visible"/>
                                      </p:to>
                                    </p:set>
                                    <p:anim calcmode="lin" valueType="num">
                                      <p:cBhvr additive="base">
                                        <p:cTn id="91" dur="500" fill="hold"/>
                                        <p:tgtEl>
                                          <p:spTgt spid="52"/>
                                        </p:tgtEl>
                                        <p:attrNameLst>
                                          <p:attrName>ppt_x</p:attrName>
                                        </p:attrNameLst>
                                      </p:cBhvr>
                                      <p:tavLst>
                                        <p:tav tm="0">
                                          <p:val>
                                            <p:strVal val="#ppt_x"/>
                                          </p:val>
                                        </p:tav>
                                        <p:tav tm="100000">
                                          <p:val>
                                            <p:strVal val="#ppt_x"/>
                                          </p:val>
                                        </p:tav>
                                      </p:tavLst>
                                    </p:anim>
                                    <p:anim calcmode="lin" valueType="num">
                                      <p:cBhvr additive="base">
                                        <p:cTn id="92" dur="500" fill="hold"/>
                                        <p:tgtEl>
                                          <p:spTgt spid="52"/>
                                        </p:tgtEl>
                                        <p:attrNameLst>
                                          <p:attrName>ppt_y</p:attrName>
                                        </p:attrNameLst>
                                      </p:cBhvr>
                                      <p:tavLst>
                                        <p:tav tm="0">
                                          <p:val>
                                            <p:strVal val="1+#ppt_h/2"/>
                                          </p:val>
                                        </p:tav>
                                        <p:tav tm="100000">
                                          <p:val>
                                            <p:strVal val="#ppt_y"/>
                                          </p:val>
                                        </p:tav>
                                      </p:tavLst>
                                    </p:anim>
                                  </p:childTnLst>
                                </p:cTn>
                              </p:par>
                            </p:childTnLst>
                          </p:cTn>
                        </p:par>
                        <p:par>
                          <p:cTn id="93" fill="hold">
                            <p:stCondLst>
                              <p:cond delay="500"/>
                            </p:stCondLst>
                            <p:childTnLst>
                              <p:par>
                                <p:cTn id="94" presetID="22" presetClass="entr" presetSubtype="4" fill="hold" nodeType="afterEffect">
                                  <p:stCondLst>
                                    <p:cond delay="0"/>
                                  </p:stCondLst>
                                  <p:childTnLst>
                                    <p:set>
                                      <p:cBhvr>
                                        <p:cTn id="95" dur="1" fill="hold">
                                          <p:stCondLst>
                                            <p:cond delay="0"/>
                                          </p:stCondLst>
                                        </p:cTn>
                                        <p:tgtEl>
                                          <p:spTgt spid="53"/>
                                        </p:tgtEl>
                                        <p:attrNameLst>
                                          <p:attrName>style.visibility</p:attrName>
                                        </p:attrNameLst>
                                      </p:cBhvr>
                                      <p:to>
                                        <p:strVal val="visible"/>
                                      </p:to>
                                    </p:set>
                                    <p:animEffect transition="in" filter="wipe(down)">
                                      <p:cBhvr>
                                        <p:cTn id="96" dur="500"/>
                                        <p:tgtEl>
                                          <p:spTgt spid="53"/>
                                        </p:tgtEl>
                                      </p:cBhvr>
                                    </p:animEffect>
                                  </p:childTnLst>
                                </p:cTn>
                              </p:par>
                            </p:childTnLst>
                          </p:cTn>
                        </p:par>
                        <p:par>
                          <p:cTn id="97" fill="hold">
                            <p:stCondLst>
                              <p:cond delay="1000"/>
                            </p:stCondLst>
                            <p:childTnLst>
                              <p:par>
                                <p:cTn id="98" presetID="22" presetClass="entr" presetSubtype="4" fill="hold" grpId="0" nodeType="afterEffect">
                                  <p:stCondLst>
                                    <p:cond delay="0"/>
                                  </p:stCondLst>
                                  <p:childTnLst>
                                    <p:set>
                                      <p:cBhvr>
                                        <p:cTn id="99" dur="1" fill="hold">
                                          <p:stCondLst>
                                            <p:cond delay="0"/>
                                          </p:stCondLst>
                                        </p:cTn>
                                        <p:tgtEl>
                                          <p:spTgt spid="54"/>
                                        </p:tgtEl>
                                        <p:attrNameLst>
                                          <p:attrName>style.visibility</p:attrName>
                                        </p:attrNameLst>
                                      </p:cBhvr>
                                      <p:to>
                                        <p:strVal val="visible"/>
                                      </p:to>
                                    </p:set>
                                    <p:animEffect transition="in" filter="wipe(down)">
                                      <p:cBhvr>
                                        <p:cTn id="100" dur="500"/>
                                        <p:tgtEl>
                                          <p:spTgt spid="54"/>
                                        </p:tgtEl>
                                      </p:cBhvr>
                                    </p:animEffect>
                                  </p:childTnLst>
                                </p:cTn>
                              </p:par>
                            </p:childTnLst>
                          </p:cTn>
                        </p:par>
                      </p:childTnLst>
                    </p:cTn>
                  </p:par>
                  <p:par>
                    <p:cTn id="101" fill="hold">
                      <p:stCondLst>
                        <p:cond delay="indefinite"/>
                      </p:stCondLst>
                      <p:childTnLst>
                        <p:par>
                          <p:cTn id="102" fill="hold">
                            <p:stCondLst>
                              <p:cond delay="0"/>
                            </p:stCondLst>
                            <p:childTnLst>
                              <p:par>
                                <p:cTn id="103" presetID="2" presetClass="entr" presetSubtype="4" fill="hold" grpId="0" nodeType="clickEffect">
                                  <p:stCondLst>
                                    <p:cond delay="0"/>
                                  </p:stCondLst>
                                  <p:childTnLst>
                                    <p:set>
                                      <p:cBhvr>
                                        <p:cTn id="104" dur="1" fill="hold">
                                          <p:stCondLst>
                                            <p:cond delay="0"/>
                                          </p:stCondLst>
                                        </p:cTn>
                                        <p:tgtEl>
                                          <p:spTgt spid="56"/>
                                        </p:tgtEl>
                                        <p:attrNameLst>
                                          <p:attrName>style.visibility</p:attrName>
                                        </p:attrNameLst>
                                      </p:cBhvr>
                                      <p:to>
                                        <p:strVal val="visible"/>
                                      </p:to>
                                    </p:set>
                                    <p:anim calcmode="lin" valueType="num">
                                      <p:cBhvr additive="base">
                                        <p:cTn id="105" dur="500" fill="hold"/>
                                        <p:tgtEl>
                                          <p:spTgt spid="56"/>
                                        </p:tgtEl>
                                        <p:attrNameLst>
                                          <p:attrName>ppt_x</p:attrName>
                                        </p:attrNameLst>
                                      </p:cBhvr>
                                      <p:tavLst>
                                        <p:tav tm="0">
                                          <p:val>
                                            <p:strVal val="#ppt_x"/>
                                          </p:val>
                                        </p:tav>
                                        <p:tav tm="100000">
                                          <p:val>
                                            <p:strVal val="#ppt_x"/>
                                          </p:val>
                                        </p:tav>
                                      </p:tavLst>
                                    </p:anim>
                                    <p:anim calcmode="lin" valueType="num">
                                      <p:cBhvr additive="base">
                                        <p:cTn id="106" dur="500" fill="hold"/>
                                        <p:tgtEl>
                                          <p:spTgt spid="56"/>
                                        </p:tgtEl>
                                        <p:attrNameLst>
                                          <p:attrName>ppt_y</p:attrName>
                                        </p:attrNameLst>
                                      </p:cBhvr>
                                      <p:tavLst>
                                        <p:tav tm="0">
                                          <p:val>
                                            <p:strVal val="1+#ppt_h/2"/>
                                          </p:val>
                                        </p:tav>
                                        <p:tav tm="100000">
                                          <p:val>
                                            <p:strVal val="#ppt_y"/>
                                          </p:val>
                                        </p:tav>
                                      </p:tavLst>
                                    </p:anim>
                                  </p:childTnLst>
                                </p:cTn>
                              </p:par>
                            </p:childTnLst>
                          </p:cTn>
                        </p:par>
                        <p:par>
                          <p:cTn id="107" fill="hold">
                            <p:stCondLst>
                              <p:cond delay="500"/>
                            </p:stCondLst>
                            <p:childTnLst>
                              <p:par>
                                <p:cTn id="108" presetID="22" presetClass="entr" presetSubtype="4" fill="hold" nodeType="afterEffect">
                                  <p:stCondLst>
                                    <p:cond delay="0"/>
                                  </p:stCondLst>
                                  <p:childTnLst>
                                    <p:set>
                                      <p:cBhvr>
                                        <p:cTn id="109" dur="1" fill="hold">
                                          <p:stCondLst>
                                            <p:cond delay="0"/>
                                          </p:stCondLst>
                                        </p:cTn>
                                        <p:tgtEl>
                                          <p:spTgt spid="57"/>
                                        </p:tgtEl>
                                        <p:attrNameLst>
                                          <p:attrName>style.visibility</p:attrName>
                                        </p:attrNameLst>
                                      </p:cBhvr>
                                      <p:to>
                                        <p:strVal val="visible"/>
                                      </p:to>
                                    </p:set>
                                    <p:animEffect transition="in" filter="wipe(down)">
                                      <p:cBhvr>
                                        <p:cTn id="110" dur="500"/>
                                        <p:tgtEl>
                                          <p:spTgt spid="57"/>
                                        </p:tgtEl>
                                      </p:cBhvr>
                                    </p:animEffect>
                                  </p:childTnLst>
                                </p:cTn>
                              </p:par>
                            </p:childTnLst>
                          </p:cTn>
                        </p:par>
                        <p:par>
                          <p:cTn id="111" fill="hold">
                            <p:stCondLst>
                              <p:cond delay="1000"/>
                            </p:stCondLst>
                            <p:childTnLst>
                              <p:par>
                                <p:cTn id="112" presetID="22" presetClass="entr" presetSubtype="4" fill="hold" grpId="0" nodeType="afterEffect">
                                  <p:stCondLst>
                                    <p:cond delay="0"/>
                                  </p:stCondLst>
                                  <p:childTnLst>
                                    <p:set>
                                      <p:cBhvr>
                                        <p:cTn id="113" dur="1" fill="hold">
                                          <p:stCondLst>
                                            <p:cond delay="0"/>
                                          </p:stCondLst>
                                        </p:cTn>
                                        <p:tgtEl>
                                          <p:spTgt spid="58"/>
                                        </p:tgtEl>
                                        <p:attrNameLst>
                                          <p:attrName>style.visibility</p:attrName>
                                        </p:attrNameLst>
                                      </p:cBhvr>
                                      <p:to>
                                        <p:strVal val="visible"/>
                                      </p:to>
                                    </p:set>
                                    <p:animEffect transition="in" filter="wipe(down)">
                                      <p:cBhvr>
                                        <p:cTn id="114" dur="500"/>
                                        <p:tgtEl>
                                          <p:spTgt spid="58"/>
                                        </p:tgtEl>
                                      </p:cBhvr>
                                    </p:animEffect>
                                  </p:childTnLst>
                                </p:cTn>
                              </p:par>
                            </p:childTnLst>
                          </p:cTn>
                        </p:par>
                      </p:childTnLst>
                    </p:cTn>
                  </p:par>
                  <p:par>
                    <p:cTn id="115" fill="hold">
                      <p:stCondLst>
                        <p:cond delay="indefinite"/>
                      </p:stCondLst>
                      <p:childTnLst>
                        <p:par>
                          <p:cTn id="116" fill="hold">
                            <p:stCondLst>
                              <p:cond delay="0"/>
                            </p:stCondLst>
                            <p:childTnLst>
                              <p:par>
                                <p:cTn id="117" presetID="2" presetClass="entr" presetSubtype="4" fill="hold" grpId="0" nodeType="clickEffect">
                                  <p:stCondLst>
                                    <p:cond delay="0"/>
                                  </p:stCondLst>
                                  <p:childTnLst>
                                    <p:set>
                                      <p:cBhvr>
                                        <p:cTn id="118" dur="1" fill="hold">
                                          <p:stCondLst>
                                            <p:cond delay="0"/>
                                          </p:stCondLst>
                                        </p:cTn>
                                        <p:tgtEl>
                                          <p:spTgt spid="63"/>
                                        </p:tgtEl>
                                        <p:attrNameLst>
                                          <p:attrName>style.visibility</p:attrName>
                                        </p:attrNameLst>
                                      </p:cBhvr>
                                      <p:to>
                                        <p:strVal val="visible"/>
                                      </p:to>
                                    </p:set>
                                    <p:anim calcmode="lin" valueType="num">
                                      <p:cBhvr additive="base">
                                        <p:cTn id="119" dur="500" fill="hold"/>
                                        <p:tgtEl>
                                          <p:spTgt spid="63"/>
                                        </p:tgtEl>
                                        <p:attrNameLst>
                                          <p:attrName>ppt_x</p:attrName>
                                        </p:attrNameLst>
                                      </p:cBhvr>
                                      <p:tavLst>
                                        <p:tav tm="0">
                                          <p:val>
                                            <p:strVal val="#ppt_x"/>
                                          </p:val>
                                        </p:tav>
                                        <p:tav tm="100000">
                                          <p:val>
                                            <p:strVal val="#ppt_x"/>
                                          </p:val>
                                        </p:tav>
                                      </p:tavLst>
                                    </p:anim>
                                    <p:anim calcmode="lin" valueType="num">
                                      <p:cBhvr additive="base">
                                        <p:cTn id="120" dur="500" fill="hold"/>
                                        <p:tgtEl>
                                          <p:spTgt spid="63"/>
                                        </p:tgtEl>
                                        <p:attrNameLst>
                                          <p:attrName>ppt_y</p:attrName>
                                        </p:attrNameLst>
                                      </p:cBhvr>
                                      <p:tavLst>
                                        <p:tav tm="0">
                                          <p:val>
                                            <p:strVal val="1+#ppt_h/2"/>
                                          </p:val>
                                        </p:tav>
                                        <p:tav tm="100000">
                                          <p:val>
                                            <p:strVal val="#ppt_y"/>
                                          </p:val>
                                        </p:tav>
                                      </p:tavLst>
                                    </p:anim>
                                  </p:childTnLst>
                                </p:cTn>
                              </p:par>
                            </p:childTnLst>
                          </p:cTn>
                        </p:par>
                        <p:par>
                          <p:cTn id="121" fill="hold">
                            <p:stCondLst>
                              <p:cond delay="500"/>
                            </p:stCondLst>
                            <p:childTnLst>
                              <p:par>
                                <p:cTn id="122" presetID="22" presetClass="entr" presetSubtype="4" fill="hold" nodeType="afterEffect">
                                  <p:stCondLst>
                                    <p:cond delay="0"/>
                                  </p:stCondLst>
                                  <p:childTnLst>
                                    <p:set>
                                      <p:cBhvr>
                                        <p:cTn id="123" dur="1" fill="hold">
                                          <p:stCondLst>
                                            <p:cond delay="0"/>
                                          </p:stCondLst>
                                        </p:cTn>
                                        <p:tgtEl>
                                          <p:spTgt spid="64"/>
                                        </p:tgtEl>
                                        <p:attrNameLst>
                                          <p:attrName>style.visibility</p:attrName>
                                        </p:attrNameLst>
                                      </p:cBhvr>
                                      <p:to>
                                        <p:strVal val="visible"/>
                                      </p:to>
                                    </p:set>
                                    <p:animEffect transition="in" filter="wipe(down)">
                                      <p:cBhvr>
                                        <p:cTn id="124" dur="500"/>
                                        <p:tgtEl>
                                          <p:spTgt spid="64"/>
                                        </p:tgtEl>
                                      </p:cBhvr>
                                    </p:animEffect>
                                  </p:childTnLst>
                                </p:cTn>
                              </p:par>
                            </p:childTnLst>
                          </p:cTn>
                        </p:par>
                        <p:par>
                          <p:cTn id="125" fill="hold">
                            <p:stCondLst>
                              <p:cond delay="1000"/>
                            </p:stCondLst>
                            <p:childTnLst>
                              <p:par>
                                <p:cTn id="126" presetID="22" presetClass="entr" presetSubtype="4" fill="hold" grpId="0" nodeType="afterEffect">
                                  <p:stCondLst>
                                    <p:cond delay="0"/>
                                  </p:stCondLst>
                                  <p:childTnLst>
                                    <p:set>
                                      <p:cBhvr>
                                        <p:cTn id="127" dur="1" fill="hold">
                                          <p:stCondLst>
                                            <p:cond delay="0"/>
                                          </p:stCondLst>
                                        </p:cTn>
                                        <p:tgtEl>
                                          <p:spTgt spid="65"/>
                                        </p:tgtEl>
                                        <p:attrNameLst>
                                          <p:attrName>style.visibility</p:attrName>
                                        </p:attrNameLst>
                                      </p:cBhvr>
                                      <p:to>
                                        <p:strVal val="visible"/>
                                      </p:to>
                                    </p:set>
                                    <p:animEffect transition="in" filter="wipe(down)">
                                      <p:cBhvr>
                                        <p:cTn id="128" dur="500"/>
                                        <p:tgtEl>
                                          <p:spTgt spid="65"/>
                                        </p:tgtEl>
                                      </p:cBhvr>
                                    </p:animEffect>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70"/>
                                        </p:tgtEl>
                                        <p:attrNameLst>
                                          <p:attrName>style.visibility</p:attrName>
                                        </p:attrNameLst>
                                      </p:cBhvr>
                                      <p:to>
                                        <p:strVal val="visible"/>
                                      </p:to>
                                    </p:set>
                                    <p:anim calcmode="lin" valueType="num">
                                      <p:cBhvr additive="base">
                                        <p:cTn id="133" dur="500" fill="hold"/>
                                        <p:tgtEl>
                                          <p:spTgt spid="70"/>
                                        </p:tgtEl>
                                        <p:attrNameLst>
                                          <p:attrName>ppt_x</p:attrName>
                                        </p:attrNameLst>
                                      </p:cBhvr>
                                      <p:tavLst>
                                        <p:tav tm="0">
                                          <p:val>
                                            <p:strVal val="#ppt_x"/>
                                          </p:val>
                                        </p:tav>
                                        <p:tav tm="100000">
                                          <p:val>
                                            <p:strVal val="#ppt_x"/>
                                          </p:val>
                                        </p:tav>
                                      </p:tavLst>
                                    </p:anim>
                                    <p:anim calcmode="lin" valueType="num">
                                      <p:cBhvr additive="base">
                                        <p:cTn id="134" dur="500" fill="hold"/>
                                        <p:tgtEl>
                                          <p:spTgt spid="70"/>
                                        </p:tgtEl>
                                        <p:attrNameLst>
                                          <p:attrName>ppt_y</p:attrName>
                                        </p:attrNameLst>
                                      </p:cBhvr>
                                      <p:tavLst>
                                        <p:tav tm="0">
                                          <p:val>
                                            <p:strVal val="1+#ppt_h/2"/>
                                          </p:val>
                                        </p:tav>
                                        <p:tav tm="100000">
                                          <p:val>
                                            <p:strVal val="#ppt_y"/>
                                          </p:val>
                                        </p:tav>
                                      </p:tavLst>
                                    </p:anim>
                                  </p:childTnLst>
                                </p:cTn>
                              </p:par>
                            </p:childTnLst>
                          </p:cTn>
                        </p:par>
                        <p:par>
                          <p:cTn id="135" fill="hold">
                            <p:stCondLst>
                              <p:cond delay="500"/>
                            </p:stCondLst>
                            <p:childTnLst>
                              <p:par>
                                <p:cTn id="136" presetID="22" presetClass="entr" presetSubtype="4" fill="hold" nodeType="afterEffect">
                                  <p:stCondLst>
                                    <p:cond delay="0"/>
                                  </p:stCondLst>
                                  <p:childTnLst>
                                    <p:set>
                                      <p:cBhvr>
                                        <p:cTn id="137" dur="1" fill="hold">
                                          <p:stCondLst>
                                            <p:cond delay="0"/>
                                          </p:stCondLst>
                                        </p:cTn>
                                        <p:tgtEl>
                                          <p:spTgt spid="71"/>
                                        </p:tgtEl>
                                        <p:attrNameLst>
                                          <p:attrName>style.visibility</p:attrName>
                                        </p:attrNameLst>
                                      </p:cBhvr>
                                      <p:to>
                                        <p:strVal val="visible"/>
                                      </p:to>
                                    </p:set>
                                    <p:animEffect transition="in" filter="wipe(down)">
                                      <p:cBhvr>
                                        <p:cTn id="138" dur="500"/>
                                        <p:tgtEl>
                                          <p:spTgt spid="71"/>
                                        </p:tgtEl>
                                      </p:cBhvr>
                                    </p:animEffect>
                                  </p:childTnLst>
                                </p:cTn>
                              </p:par>
                            </p:childTnLst>
                          </p:cTn>
                        </p:par>
                        <p:par>
                          <p:cTn id="139" fill="hold">
                            <p:stCondLst>
                              <p:cond delay="1000"/>
                            </p:stCondLst>
                            <p:childTnLst>
                              <p:par>
                                <p:cTn id="140" presetID="22" presetClass="entr" presetSubtype="4" fill="hold" grpId="0" nodeType="afterEffect">
                                  <p:stCondLst>
                                    <p:cond delay="0"/>
                                  </p:stCondLst>
                                  <p:childTnLst>
                                    <p:set>
                                      <p:cBhvr>
                                        <p:cTn id="141" dur="1" fill="hold">
                                          <p:stCondLst>
                                            <p:cond delay="0"/>
                                          </p:stCondLst>
                                        </p:cTn>
                                        <p:tgtEl>
                                          <p:spTgt spid="72"/>
                                        </p:tgtEl>
                                        <p:attrNameLst>
                                          <p:attrName>style.visibility</p:attrName>
                                        </p:attrNameLst>
                                      </p:cBhvr>
                                      <p:to>
                                        <p:strVal val="visible"/>
                                      </p:to>
                                    </p:set>
                                    <p:animEffect transition="in" filter="wipe(down)">
                                      <p:cBhvr>
                                        <p:cTn id="142" dur="500"/>
                                        <p:tgtEl>
                                          <p:spTgt spid="72"/>
                                        </p:tgtEl>
                                      </p:cBhvr>
                                    </p:animEffect>
                                  </p:childTnLst>
                                </p:cTn>
                              </p:par>
                            </p:childTnLst>
                          </p:cTn>
                        </p:par>
                      </p:childTnLst>
                    </p:cTn>
                  </p:par>
                  <p:par>
                    <p:cTn id="143" fill="hold">
                      <p:stCondLst>
                        <p:cond delay="indefinite"/>
                      </p:stCondLst>
                      <p:childTnLst>
                        <p:par>
                          <p:cTn id="144" fill="hold">
                            <p:stCondLst>
                              <p:cond delay="0"/>
                            </p:stCondLst>
                            <p:childTnLst>
                              <p:par>
                                <p:cTn id="145" presetID="2" presetClass="entr" presetSubtype="4" fill="hold" grpId="0" nodeType="clickEffect">
                                  <p:stCondLst>
                                    <p:cond delay="0"/>
                                  </p:stCondLst>
                                  <p:childTnLst>
                                    <p:set>
                                      <p:cBhvr>
                                        <p:cTn id="146" dur="1" fill="hold">
                                          <p:stCondLst>
                                            <p:cond delay="0"/>
                                          </p:stCondLst>
                                        </p:cTn>
                                        <p:tgtEl>
                                          <p:spTgt spid="79"/>
                                        </p:tgtEl>
                                        <p:attrNameLst>
                                          <p:attrName>style.visibility</p:attrName>
                                        </p:attrNameLst>
                                      </p:cBhvr>
                                      <p:to>
                                        <p:strVal val="visible"/>
                                      </p:to>
                                    </p:set>
                                    <p:anim calcmode="lin" valueType="num">
                                      <p:cBhvr additive="base">
                                        <p:cTn id="147" dur="500" fill="hold"/>
                                        <p:tgtEl>
                                          <p:spTgt spid="79"/>
                                        </p:tgtEl>
                                        <p:attrNameLst>
                                          <p:attrName>ppt_x</p:attrName>
                                        </p:attrNameLst>
                                      </p:cBhvr>
                                      <p:tavLst>
                                        <p:tav tm="0">
                                          <p:val>
                                            <p:strVal val="#ppt_x"/>
                                          </p:val>
                                        </p:tav>
                                        <p:tav tm="100000">
                                          <p:val>
                                            <p:strVal val="#ppt_x"/>
                                          </p:val>
                                        </p:tav>
                                      </p:tavLst>
                                    </p:anim>
                                    <p:anim calcmode="lin" valueType="num">
                                      <p:cBhvr additive="base">
                                        <p:cTn id="148" dur="500" fill="hold"/>
                                        <p:tgtEl>
                                          <p:spTgt spid="79"/>
                                        </p:tgtEl>
                                        <p:attrNameLst>
                                          <p:attrName>ppt_y</p:attrName>
                                        </p:attrNameLst>
                                      </p:cBhvr>
                                      <p:tavLst>
                                        <p:tav tm="0">
                                          <p:val>
                                            <p:strVal val="1+#ppt_h/2"/>
                                          </p:val>
                                        </p:tav>
                                        <p:tav tm="100000">
                                          <p:val>
                                            <p:strVal val="#ppt_y"/>
                                          </p:val>
                                        </p:tav>
                                      </p:tavLst>
                                    </p:anim>
                                  </p:childTnLst>
                                </p:cTn>
                              </p:par>
                            </p:childTnLst>
                          </p:cTn>
                        </p:par>
                        <p:par>
                          <p:cTn id="149" fill="hold">
                            <p:stCondLst>
                              <p:cond delay="500"/>
                            </p:stCondLst>
                            <p:childTnLst>
                              <p:par>
                                <p:cTn id="150" presetID="22" presetClass="entr" presetSubtype="4" fill="hold" grpId="0" nodeType="afterEffect">
                                  <p:stCondLst>
                                    <p:cond delay="0"/>
                                  </p:stCondLst>
                                  <p:childTnLst>
                                    <p:set>
                                      <p:cBhvr>
                                        <p:cTn id="151" dur="1" fill="hold">
                                          <p:stCondLst>
                                            <p:cond delay="0"/>
                                          </p:stCondLst>
                                        </p:cTn>
                                        <p:tgtEl>
                                          <p:spTgt spid="81"/>
                                        </p:tgtEl>
                                        <p:attrNameLst>
                                          <p:attrName>style.visibility</p:attrName>
                                        </p:attrNameLst>
                                      </p:cBhvr>
                                      <p:to>
                                        <p:strVal val="visible"/>
                                      </p:to>
                                    </p:set>
                                    <p:animEffect transition="in" filter="wipe(down)">
                                      <p:cBhvr>
                                        <p:cTn id="15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5" grpId="0" animBg="1"/>
      <p:bldP spid="17" grpId="0" animBg="1"/>
      <p:bldP spid="20" grpId="0" animBg="1"/>
      <p:bldP spid="22" grpId="0" animBg="1"/>
      <p:bldP spid="25" grpId="0" animBg="1"/>
      <p:bldP spid="27" grpId="0" animBg="1"/>
      <p:bldP spid="35" grpId="0" animBg="1"/>
      <p:bldP spid="37" grpId="0" animBg="1"/>
      <p:bldP spid="45" grpId="0" animBg="1"/>
      <p:bldP spid="47" grpId="0" animBg="1"/>
      <p:bldP spid="52" grpId="0" animBg="1"/>
      <p:bldP spid="54" grpId="0" animBg="1"/>
      <p:bldP spid="56" grpId="0" animBg="1"/>
      <p:bldP spid="58" grpId="0" animBg="1"/>
      <p:bldP spid="63" grpId="0" animBg="1"/>
      <p:bldP spid="65" grpId="0" animBg="1"/>
      <p:bldP spid="70" grpId="0" animBg="1"/>
      <p:bldP spid="72" grpId="0" animBg="1"/>
      <p:bldP spid="79" grpId="0" animBg="1"/>
      <p:bldP spid="8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8C293B-BB76-491B-9152-0FCEBF24F89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3" name="TextBox 2">
            <a:extLst>
              <a:ext uri="{FF2B5EF4-FFF2-40B4-BE49-F238E27FC236}">
                <a16:creationId xmlns:a16="http://schemas.microsoft.com/office/drawing/2014/main" id="{8E702A04-FC24-405F-AC7B-287366EAE44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04A61900-905B-4791-84DE-C34C4E3213D1}"/>
              </a:ext>
            </a:extLst>
          </p:cNvPr>
          <p:cNvSpPr txBox="1"/>
          <p:nvPr/>
        </p:nvSpPr>
        <p:spPr>
          <a:xfrm>
            <a:off x="11204" y="5877"/>
            <a:ext cx="1576527" cy="400110"/>
          </a:xfrm>
          <a:prstGeom prst="rect">
            <a:avLst/>
          </a:prstGeom>
          <a:noFill/>
          <a:ln w="12700">
            <a:noFill/>
          </a:ln>
        </p:spPr>
        <p:txBody>
          <a:bodyPr wrap="square">
            <a:spAutoFit/>
          </a:bodyPr>
          <a:lstStyle/>
          <a:p>
            <a:r>
              <a:rPr lang="en-CA" sz="2000" u="sng" dirty="0"/>
              <a:t>View Ribbon</a:t>
            </a:r>
          </a:p>
        </p:txBody>
      </p:sp>
      <p:pic>
        <p:nvPicPr>
          <p:cNvPr id="6" name="Picture 5">
            <a:extLst>
              <a:ext uri="{FF2B5EF4-FFF2-40B4-BE49-F238E27FC236}">
                <a16:creationId xmlns:a16="http://schemas.microsoft.com/office/drawing/2014/main" id="{652FF594-A303-436C-9CA7-729933C326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373"/>
            <a:ext cx="12192000" cy="1031001"/>
          </a:xfrm>
          <a:prstGeom prst="rect">
            <a:avLst/>
          </a:prstGeom>
        </p:spPr>
      </p:pic>
      <p:sp>
        <p:nvSpPr>
          <p:cNvPr id="7" name="TextBox 6">
            <a:extLst>
              <a:ext uri="{FF2B5EF4-FFF2-40B4-BE49-F238E27FC236}">
                <a16:creationId xmlns:a16="http://schemas.microsoft.com/office/drawing/2014/main" id="{44D5F76B-F47B-4528-AF4F-64F447404C37}"/>
              </a:ext>
            </a:extLst>
          </p:cNvPr>
          <p:cNvSpPr txBox="1"/>
          <p:nvPr/>
        </p:nvSpPr>
        <p:spPr>
          <a:xfrm>
            <a:off x="207591" y="5221401"/>
            <a:ext cx="10590641" cy="1323439"/>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Normal View – The regular way to design the slides.</a:t>
            </a:r>
          </a:p>
          <a:p>
            <a:r>
              <a:rPr lang="en-CA" sz="2000" dirty="0"/>
              <a:t>Outline View – Set out your presentation in an outline view first.</a:t>
            </a:r>
          </a:p>
          <a:p>
            <a:r>
              <a:rPr lang="en-CA" sz="2000" dirty="0"/>
              <a:t>Slide Sorter View – </a:t>
            </a:r>
            <a:r>
              <a:rPr lang="en-US" sz="2000" dirty="0"/>
              <a:t>Displays all the slides in your presentation in horizontally sequenced thumbnails.</a:t>
            </a:r>
          </a:p>
          <a:p>
            <a:r>
              <a:rPr lang="en-US" sz="2000" dirty="0"/>
              <a:t>Notes Page – Displays the notes for the current slide.</a:t>
            </a:r>
            <a:endParaRPr lang="en-CA" sz="2000" dirty="0"/>
          </a:p>
        </p:txBody>
      </p:sp>
      <p:cxnSp>
        <p:nvCxnSpPr>
          <p:cNvPr id="8" name="Straight Arrow Connector 7">
            <a:extLst>
              <a:ext uri="{FF2B5EF4-FFF2-40B4-BE49-F238E27FC236}">
                <a16:creationId xmlns:a16="http://schemas.microsoft.com/office/drawing/2014/main" id="{AC14DD65-C835-4EC1-A31B-65AF7727D966}"/>
              </a:ext>
            </a:extLst>
          </p:cNvPr>
          <p:cNvCxnSpPr>
            <a:cxnSpLocks/>
          </p:cNvCxnSpPr>
          <p:nvPr/>
        </p:nvCxnSpPr>
        <p:spPr>
          <a:xfrm flipV="1">
            <a:off x="210710" y="1415455"/>
            <a:ext cx="0" cy="38059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B6F0A0-3E4B-46C3-AC79-08D4DF27A01A}"/>
              </a:ext>
            </a:extLst>
          </p:cNvPr>
          <p:cNvSpPr/>
          <p:nvPr/>
        </p:nvSpPr>
        <p:spPr>
          <a:xfrm>
            <a:off x="22407" y="661763"/>
            <a:ext cx="1906862"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D9191289-81AA-425E-8251-F54B78728648}"/>
              </a:ext>
            </a:extLst>
          </p:cNvPr>
          <p:cNvSpPr txBox="1"/>
          <p:nvPr/>
        </p:nvSpPr>
        <p:spPr>
          <a:xfrm>
            <a:off x="3792148" y="2473622"/>
            <a:ext cx="2358248"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Zoom by percentage</a:t>
            </a:r>
          </a:p>
          <a:p>
            <a:r>
              <a:rPr lang="en-CA" sz="2000" dirty="0"/>
              <a:t>Fit to window</a:t>
            </a:r>
          </a:p>
        </p:txBody>
      </p:sp>
      <p:cxnSp>
        <p:nvCxnSpPr>
          <p:cNvPr id="11" name="Straight Arrow Connector 10">
            <a:extLst>
              <a:ext uri="{FF2B5EF4-FFF2-40B4-BE49-F238E27FC236}">
                <a16:creationId xmlns:a16="http://schemas.microsoft.com/office/drawing/2014/main" id="{A33BD8BF-7173-4EA4-B165-84AC62588694}"/>
              </a:ext>
            </a:extLst>
          </p:cNvPr>
          <p:cNvCxnSpPr>
            <a:cxnSpLocks/>
          </p:cNvCxnSpPr>
          <p:nvPr/>
        </p:nvCxnSpPr>
        <p:spPr>
          <a:xfrm flipV="1">
            <a:off x="1961904" y="1438817"/>
            <a:ext cx="0" cy="32782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C9B0BE1-2D29-4E51-93C8-89D0B556883B}"/>
              </a:ext>
            </a:extLst>
          </p:cNvPr>
          <p:cNvSpPr/>
          <p:nvPr/>
        </p:nvSpPr>
        <p:spPr>
          <a:xfrm>
            <a:off x="1953690" y="674833"/>
            <a:ext cx="1213459"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B464C9ED-B8AE-425E-AF2A-3044D2128AB3}"/>
              </a:ext>
            </a:extLst>
          </p:cNvPr>
          <p:cNvSpPr txBox="1"/>
          <p:nvPr/>
        </p:nvSpPr>
        <p:spPr>
          <a:xfrm>
            <a:off x="303967" y="4717078"/>
            <a:ext cx="10494263"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Allows you to plan your presentation.  This is covered in greater detail two slides ahead.</a:t>
            </a:r>
          </a:p>
        </p:txBody>
      </p:sp>
      <p:cxnSp>
        <p:nvCxnSpPr>
          <p:cNvPr id="14" name="Straight Arrow Connector 13">
            <a:extLst>
              <a:ext uri="{FF2B5EF4-FFF2-40B4-BE49-F238E27FC236}">
                <a16:creationId xmlns:a16="http://schemas.microsoft.com/office/drawing/2014/main" id="{B318E356-7EC6-4CC2-ABE0-864E49C8312E}"/>
              </a:ext>
            </a:extLst>
          </p:cNvPr>
          <p:cNvCxnSpPr>
            <a:cxnSpLocks/>
          </p:cNvCxnSpPr>
          <p:nvPr/>
        </p:nvCxnSpPr>
        <p:spPr>
          <a:xfrm flipV="1">
            <a:off x="3702291" y="1425748"/>
            <a:ext cx="1" cy="186785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B56DBDA-9A63-4E44-86AE-C73EBF36CA73}"/>
              </a:ext>
            </a:extLst>
          </p:cNvPr>
          <p:cNvSpPr/>
          <p:nvPr/>
        </p:nvSpPr>
        <p:spPr>
          <a:xfrm>
            <a:off x="3211432" y="678389"/>
            <a:ext cx="1036372"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74F09A8E-FE19-4C1C-AB28-714D35519B5E}"/>
              </a:ext>
            </a:extLst>
          </p:cNvPr>
          <p:cNvSpPr txBox="1"/>
          <p:nvPr/>
        </p:nvSpPr>
        <p:spPr>
          <a:xfrm>
            <a:off x="2057715" y="3293600"/>
            <a:ext cx="3844320" cy="1323439"/>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Ruler – Shows the ruler.</a:t>
            </a:r>
            <a:br>
              <a:rPr lang="en-CA" sz="2000" dirty="0"/>
            </a:br>
            <a:r>
              <a:rPr lang="en-CA" sz="2000" dirty="0"/>
              <a:t>Gridlines – Shows the gridlines.</a:t>
            </a:r>
          </a:p>
          <a:p>
            <a:r>
              <a:rPr lang="en-CA" sz="2000" dirty="0"/>
              <a:t>Guides – Set adjustable guidelines.</a:t>
            </a:r>
          </a:p>
          <a:p>
            <a:r>
              <a:rPr lang="en-CA" sz="2000" dirty="0"/>
              <a:t>Notes – Add notes to presentation.</a:t>
            </a:r>
          </a:p>
        </p:txBody>
      </p:sp>
      <p:cxnSp>
        <p:nvCxnSpPr>
          <p:cNvPr id="17" name="Straight Arrow Connector 16">
            <a:extLst>
              <a:ext uri="{FF2B5EF4-FFF2-40B4-BE49-F238E27FC236}">
                <a16:creationId xmlns:a16="http://schemas.microsoft.com/office/drawing/2014/main" id="{11934109-5F18-4328-B319-3A479C1488A4}"/>
              </a:ext>
            </a:extLst>
          </p:cNvPr>
          <p:cNvCxnSpPr>
            <a:cxnSpLocks/>
          </p:cNvCxnSpPr>
          <p:nvPr/>
        </p:nvCxnSpPr>
        <p:spPr>
          <a:xfrm flipV="1">
            <a:off x="4309340" y="1438818"/>
            <a:ext cx="0" cy="10348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A65AE594-C363-4DDE-9CC9-F056D564A15B}"/>
              </a:ext>
            </a:extLst>
          </p:cNvPr>
          <p:cNvSpPr/>
          <p:nvPr/>
        </p:nvSpPr>
        <p:spPr>
          <a:xfrm>
            <a:off x="4287293" y="683775"/>
            <a:ext cx="841659"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FB204418-2D02-40A5-AD31-895ED49C12C2}"/>
              </a:ext>
            </a:extLst>
          </p:cNvPr>
          <p:cNvSpPr txBox="1"/>
          <p:nvPr/>
        </p:nvSpPr>
        <p:spPr>
          <a:xfrm>
            <a:off x="4409572" y="1643842"/>
            <a:ext cx="2320171"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Set slides to color, Grayscale, and B&amp;W.</a:t>
            </a:r>
          </a:p>
        </p:txBody>
      </p:sp>
      <p:cxnSp>
        <p:nvCxnSpPr>
          <p:cNvPr id="20" name="Straight Arrow Connector 19">
            <a:extLst>
              <a:ext uri="{FF2B5EF4-FFF2-40B4-BE49-F238E27FC236}">
                <a16:creationId xmlns:a16="http://schemas.microsoft.com/office/drawing/2014/main" id="{940876E9-8B69-400C-AA0F-21B12D3FE987}"/>
              </a:ext>
            </a:extLst>
          </p:cNvPr>
          <p:cNvCxnSpPr>
            <a:cxnSpLocks/>
          </p:cNvCxnSpPr>
          <p:nvPr/>
        </p:nvCxnSpPr>
        <p:spPr>
          <a:xfrm flipH="1" flipV="1">
            <a:off x="5659245" y="1438819"/>
            <a:ext cx="10035" cy="1987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F83E5402-F2D4-4953-B194-9D3DCF809B86}"/>
              </a:ext>
            </a:extLst>
          </p:cNvPr>
          <p:cNvSpPr/>
          <p:nvPr/>
        </p:nvSpPr>
        <p:spPr>
          <a:xfrm>
            <a:off x="5155060" y="683929"/>
            <a:ext cx="1036372"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752A40C8-143C-4FDE-88E6-92AA5C9AAB83}"/>
              </a:ext>
            </a:extLst>
          </p:cNvPr>
          <p:cNvSpPr txBox="1"/>
          <p:nvPr/>
        </p:nvSpPr>
        <p:spPr>
          <a:xfrm>
            <a:off x="5997845" y="3298057"/>
            <a:ext cx="6101472"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New Window – Create a duplicate window on same Arrange All, Cascade – Arranges the windows</a:t>
            </a:r>
          </a:p>
        </p:txBody>
      </p:sp>
      <p:cxnSp>
        <p:nvCxnSpPr>
          <p:cNvPr id="23" name="Straight Arrow Connector 22">
            <a:extLst>
              <a:ext uri="{FF2B5EF4-FFF2-40B4-BE49-F238E27FC236}">
                <a16:creationId xmlns:a16="http://schemas.microsoft.com/office/drawing/2014/main" id="{1668238A-A78B-4376-B30D-7BD3730D2A28}"/>
              </a:ext>
            </a:extLst>
          </p:cNvPr>
          <p:cNvCxnSpPr>
            <a:cxnSpLocks/>
          </p:cNvCxnSpPr>
          <p:nvPr/>
        </p:nvCxnSpPr>
        <p:spPr>
          <a:xfrm flipV="1">
            <a:off x="6792491" y="1425747"/>
            <a:ext cx="0" cy="18618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6639B6E-DA84-4BAA-91A0-570404911C86}"/>
              </a:ext>
            </a:extLst>
          </p:cNvPr>
          <p:cNvSpPr/>
          <p:nvPr/>
        </p:nvSpPr>
        <p:spPr>
          <a:xfrm>
            <a:off x="6221801" y="678389"/>
            <a:ext cx="1833231"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ectangle 37">
            <a:extLst>
              <a:ext uri="{FF2B5EF4-FFF2-40B4-BE49-F238E27FC236}">
                <a16:creationId xmlns:a16="http://schemas.microsoft.com/office/drawing/2014/main" id="{1C52350B-156D-4E24-B221-EB99F4E85E50}"/>
              </a:ext>
            </a:extLst>
          </p:cNvPr>
          <p:cNvSpPr/>
          <p:nvPr/>
        </p:nvSpPr>
        <p:spPr>
          <a:xfrm>
            <a:off x="8078312" y="681162"/>
            <a:ext cx="467171"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TextBox 43">
            <a:extLst>
              <a:ext uri="{FF2B5EF4-FFF2-40B4-BE49-F238E27FC236}">
                <a16:creationId xmlns:a16="http://schemas.microsoft.com/office/drawing/2014/main" id="{6B547F93-2D54-438D-A6D5-061003EF57C9}"/>
              </a:ext>
            </a:extLst>
          </p:cNvPr>
          <p:cNvSpPr txBox="1"/>
          <p:nvPr/>
        </p:nvSpPr>
        <p:spPr>
          <a:xfrm>
            <a:off x="6944891" y="1929163"/>
            <a:ext cx="5154425"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Record and play macro(s) that you create.  A macro replays the keys and mouse clicks you did while recording it.</a:t>
            </a:r>
          </a:p>
        </p:txBody>
      </p:sp>
      <p:cxnSp>
        <p:nvCxnSpPr>
          <p:cNvPr id="45" name="Straight Arrow Connector 44">
            <a:extLst>
              <a:ext uri="{FF2B5EF4-FFF2-40B4-BE49-F238E27FC236}">
                <a16:creationId xmlns:a16="http://schemas.microsoft.com/office/drawing/2014/main" id="{E331E715-05AC-4837-8D3C-6761600B2308}"/>
              </a:ext>
            </a:extLst>
          </p:cNvPr>
          <p:cNvCxnSpPr>
            <a:cxnSpLocks/>
          </p:cNvCxnSpPr>
          <p:nvPr/>
        </p:nvCxnSpPr>
        <p:spPr>
          <a:xfrm flipV="1">
            <a:off x="8291553" y="1425748"/>
            <a:ext cx="0" cy="5034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7970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0-#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00"/>
                                        <p:tgtEl>
                                          <p:spTgt spid="11"/>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8"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0-#ppt_w/2"/>
                                          </p:val>
                                        </p:tav>
                                        <p:tav tm="100000">
                                          <p:val>
                                            <p:strVal val="#ppt_x"/>
                                          </p:val>
                                        </p:tav>
                                      </p:tavLst>
                                    </p:anim>
                                    <p:anim calcmode="lin" valueType="num">
                                      <p:cBhvr additive="base">
                                        <p:cTn id="35" dur="500" fill="hold"/>
                                        <p:tgtEl>
                                          <p:spTgt spid="16"/>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22" presetClass="entr" presetSubtype="4" fill="hold"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childTnLst>
                          </p:cTn>
                        </p:par>
                        <p:par>
                          <p:cTn id="40" fill="hold">
                            <p:stCondLst>
                              <p:cond delay="1000"/>
                            </p:stCondLst>
                            <p:childTnLst>
                              <p:par>
                                <p:cTn id="41" presetID="22" presetClass="entr" presetSubtype="4"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 calcmode="lin" valueType="num">
                                      <p:cBhvr additive="base">
                                        <p:cTn id="48" dur="500" fill="hold"/>
                                        <p:tgtEl>
                                          <p:spTgt spid="10"/>
                                        </p:tgtEl>
                                        <p:attrNameLst>
                                          <p:attrName>ppt_x</p:attrName>
                                        </p:attrNameLst>
                                      </p:cBhvr>
                                      <p:tavLst>
                                        <p:tav tm="0">
                                          <p:val>
                                            <p:strVal val="0-#ppt_w/2"/>
                                          </p:val>
                                        </p:tav>
                                        <p:tav tm="100000">
                                          <p:val>
                                            <p:strVal val="#ppt_x"/>
                                          </p:val>
                                        </p:tav>
                                      </p:tavLst>
                                    </p:anim>
                                    <p:anim calcmode="lin" valueType="num">
                                      <p:cBhvr additive="base">
                                        <p:cTn id="49" dur="500" fill="hold"/>
                                        <p:tgtEl>
                                          <p:spTgt spid="10"/>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down)">
                                      <p:cBhvr>
                                        <p:cTn id="53" dur="500"/>
                                        <p:tgtEl>
                                          <p:spTgt spid="17"/>
                                        </p:tgtEl>
                                      </p:cBhvr>
                                    </p:animEffect>
                                  </p:childTnLst>
                                </p:cTn>
                              </p:par>
                            </p:childTnLst>
                          </p:cTn>
                        </p:par>
                        <p:par>
                          <p:cTn id="54" fill="hold">
                            <p:stCondLst>
                              <p:cond delay="1000"/>
                            </p:stCondLst>
                            <p:childTnLst>
                              <p:par>
                                <p:cTn id="55" presetID="22" presetClass="entr" presetSubtype="4" fill="hold" grpId="0"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additive="base">
                                        <p:cTn id="62" dur="500" fill="hold"/>
                                        <p:tgtEl>
                                          <p:spTgt spid="19"/>
                                        </p:tgtEl>
                                        <p:attrNameLst>
                                          <p:attrName>ppt_x</p:attrName>
                                        </p:attrNameLst>
                                      </p:cBhvr>
                                      <p:tavLst>
                                        <p:tav tm="0">
                                          <p:val>
                                            <p:strVal val="0-#ppt_w/2"/>
                                          </p:val>
                                        </p:tav>
                                        <p:tav tm="100000">
                                          <p:val>
                                            <p:strVal val="#ppt_x"/>
                                          </p:val>
                                        </p:tav>
                                      </p:tavLst>
                                    </p:anim>
                                    <p:anim calcmode="lin" valueType="num">
                                      <p:cBhvr additive="base">
                                        <p:cTn id="63" dur="500" fill="hold"/>
                                        <p:tgtEl>
                                          <p:spTgt spid="19"/>
                                        </p:tgtEl>
                                        <p:attrNameLst>
                                          <p:attrName>ppt_y</p:attrName>
                                        </p:attrNameLst>
                                      </p:cBhvr>
                                      <p:tavLst>
                                        <p:tav tm="0">
                                          <p:val>
                                            <p:strVal val="#ppt_y"/>
                                          </p:val>
                                        </p:tav>
                                        <p:tav tm="100000">
                                          <p:val>
                                            <p:strVal val="#ppt_y"/>
                                          </p:val>
                                        </p:tav>
                                      </p:tavLst>
                                    </p:anim>
                                  </p:childTnLst>
                                </p:cTn>
                              </p:par>
                            </p:childTnLst>
                          </p:cTn>
                        </p:par>
                        <p:par>
                          <p:cTn id="64" fill="hold">
                            <p:stCondLst>
                              <p:cond delay="500"/>
                            </p:stCondLst>
                            <p:childTnLst>
                              <p:par>
                                <p:cTn id="65" presetID="22" presetClass="entr" presetSubtype="4" fill="hold" nodeType="after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down)">
                                      <p:cBhvr>
                                        <p:cTn id="67" dur="500"/>
                                        <p:tgtEl>
                                          <p:spTgt spid="20"/>
                                        </p:tgtEl>
                                      </p:cBhvr>
                                    </p:animEffect>
                                  </p:childTnLst>
                                </p:cTn>
                              </p:par>
                            </p:childTnLst>
                          </p:cTn>
                        </p:par>
                        <p:par>
                          <p:cTn id="68" fill="hold">
                            <p:stCondLst>
                              <p:cond delay="1000"/>
                            </p:stCondLst>
                            <p:childTnLst>
                              <p:par>
                                <p:cTn id="69" presetID="22" presetClass="entr" presetSubtype="4"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down)">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2"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 calcmode="lin" valueType="num">
                                      <p:cBhvr additive="base">
                                        <p:cTn id="76" dur="500" fill="hold"/>
                                        <p:tgtEl>
                                          <p:spTgt spid="22"/>
                                        </p:tgtEl>
                                        <p:attrNameLst>
                                          <p:attrName>ppt_x</p:attrName>
                                        </p:attrNameLst>
                                      </p:cBhvr>
                                      <p:tavLst>
                                        <p:tav tm="0">
                                          <p:val>
                                            <p:strVal val="1+#ppt_w/2"/>
                                          </p:val>
                                        </p:tav>
                                        <p:tav tm="100000">
                                          <p:val>
                                            <p:strVal val="#ppt_x"/>
                                          </p:val>
                                        </p:tav>
                                      </p:tavLst>
                                    </p:anim>
                                    <p:anim calcmode="lin" valueType="num">
                                      <p:cBhvr additive="base">
                                        <p:cTn id="77" dur="500" fill="hold"/>
                                        <p:tgtEl>
                                          <p:spTgt spid="22"/>
                                        </p:tgtEl>
                                        <p:attrNameLst>
                                          <p:attrName>ppt_y</p:attrName>
                                        </p:attrNameLst>
                                      </p:cBhvr>
                                      <p:tavLst>
                                        <p:tav tm="0">
                                          <p:val>
                                            <p:strVal val="#ppt_y"/>
                                          </p:val>
                                        </p:tav>
                                        <p:tav tm="100000">
                                          <p:val>
                                            <p:strVal val="#ppt_y"/>
                                          </p:val>
                                        </p:tav>
                                      </p:tavLst>
                                    </p:anim>
                                  </p:childTnLst>
                                </p:cTn>
                              </p:par>
                            </p:childTnLst>
                          </p:cTn>
                        </p:par>
                        <p:par>
                          <p:cTn id="78" fill="hold">
                            <p:stCondLst>
                              <p:cond delay="500"/>
                            </p:stCondLst>
                            <p:childTnLst>
                              <p:par>
                                <p:cTn id="79" presetID="22" presetClass="entr" presetSubtype="4" fill="hold" nodeType="after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down)">
                                      <p:cBhvr>
                                        <p:cTn id="81" dur="500"/>
                                        <p:tgtEl>
                                          <p:spTgt spid="23"/>
                                        </p:tgtEl>
                                      </p:cBhvr>
                                    </p:animEffect>
                                  </p:childTnLst>
                                </p:cTn>
                              </p:par>
                            </p:childTnLst>
                          </p:cTn>
                        </p:par>
                        <p:par>
                          <p:cTn id="82" fill="hold">
                            <p:stCondLst>
                              <p:cond delay="1000"/>
                            </p:stCondLst>
                            <p:childTnLst>
                              <p:par>
                                <p:cTn id="83" presetID="22" presetClass="entr" presetSubtype="4" fill="hold" grpId="0" nodeType="after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wipe(down)">
                                      <p:cBhvr>
                                        <p:cTn id="85" dur="500"/>
                                        <p:tgtEl>
                                          <p:spTgt spid="24"/>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2" fill="hold" grpId="0" nodeType="clickEffect">
                                  <p:stCondLst>
                                    <p:cond delay="0"/>
                                  </p:stCondLst>
                                  <p:childTnLst>
                                    <p:set>
                                      <p:cBhvr>
                                        <p:cTn id="89" dur="1" fill="hold">
                                          <p:stCondLst>
                                            <p:cond delay="0"/>
                                          </p:stCondLst>
                                        </p:cTn>
                                        <p:tgtEl>
                                          <p:spTgt spid="44"/>
                                        </p:tgtEl>
                                        <p:attrNameLst>
                                          <p:attrName>style.visibility</p:attrName>
                                        </p:attrNameLst>
                                      </p:cBhvr>
                                      <p:to>
                                        <p:strVal val="visible"/>
                                      </p:to>
                                    </p:set>
                                    <p:anim calcmode="lin" valueType="num">
                                      <p:cBhvr additive="base">
                                        <p:cTn id="90" dur="500" fill="hold"/>
                                        <p:tgtEl>
                                          <p:spTgt spid="44"/>
                                        </p:tgtEl>
                                        <p:attrNameLst>
                                          <p:attrName>ppt_x</p:attrName>
                                        </p:attrNameLst>
                                      </p:cBhvr>
                                      <p:tavLst>
                                        <p:tav tm="0">
                                          <p:val>
                                            <p:strVal val="1+#ppt_w/2"/>
                                          </p:val>
                                        </p:tav>
                                        <p:tav tm="100000">
                                          <p:val>
                                            <p:strVal val="#ppt_x"/>
                                          </p:val>
                                        </p:tav>
                                      </p:tavLst>
                                    </p:anim>
                                    <p:anim calcmode="lin" valueType="num">
                                      <p:cBhvr additive="base">
                                        <p:cTn id="91" dur="500" fill="hold"/>
                                        <p:tgtEl>
                                          <p:spTgt spid="44"/>
                                        </p:tgtEl>
                                        <p:attrNameLst>
                                          <p:attrName>ppt_y</p:attrName>
                                        </p:attrNameLst>
                                      </p:cBhvr>
                                      <p:tavLst>
                                        <p:tav tm="0">
                                          <p:val>
                                            <p:strVal val="#ppt_y"/>
                                          </p:val>
                                        </p:tav>
                                        <p:tav tm="100000">
                                          <p:val>
                                            <p:strVal val="#ppt_y"/>
                                          </p:val>
                                        </p:tav>
                                      </p:tavLst>
                                    </p:anim>
                                  </p:childTnLst>
                                </p:cTn>
                              </p:par>
                            </p:childTnLst>
                          </p:cTn>
                        </p:par>
                        <p:par>
                          <p:cTn id="92" fill="hold">
                            <p:stCondLst>
                              <p:cond delay="500"/>
                            </p:stCondLst>
                            <p:childTnLst>
                              <p:par>
                                <p:cTn id="93" presetID="22" presetClass="entr" presetSubtype="4" fill="hold" nodeType="afterEffect">
                                  <p:stCondLst>
                                    <p:cond delay="0"/>
                                  </p:stCondLst>
                                  <p:childTnLst>
                                    <p:set>
                                      <p:cBhvr>
                                        <p:cTn id="94" dur="1" fill="hold">
                                          <p:stCondLst>
                                            <p:cond delay="0"/>
                                          </p:stCondLst>
                                        </p:cTn>
                                        <p:tgtEl>
                                          <p:spTgt spid="45"/>
                                        </p:tgtEl>
                                        <p:attrNameLst>
                                          <p:attrName>style.visibility</p:attrName>
                                        </p:attrNameLst>
                                      </p:cBhvr>
                                      <p:to>
                                        <p:strVal val="visible"/>
                                      </p:to>
                                    </p:set>
                                    <p:animEffect transition="in" filter="wipe(down)">
                                      <p:cBhvr>
                                        <p:cTn id="95" dur="500"/>
                                        <p:tgtEl>
                                          <p:spTgt spid="45"/>
                                        </p:tgtEl>
                                      </p:cBhvr>
                                    </p:animEffect>
                                  </p:childTnLst>
                                </p:cTn>
                              </p:par>
                            </p:childTnLst>
                          </p:cTn>
                        </p:par>
                        <p:par>
                          <p:cTn id="96" fill="hold">
                            <p:stCondLst>
                              <p:cond delay="1000"/>
                            </p:stCondLst>
                            <p:childTnLst>
                              <p:par>
                                <p:cTn id="97" presetID="22" presetClass="entr" presetSubtype="4" fill="hold" grpId="0" nodeType="afterEffect">
                                  <p:stCondLst>
                                    <p:cond delay="0"/>
                                  </p:stCondLst>
                                  <p:childTnLst>
                                    <p:set>
                                      <p:cBhvr>
                                        <p:cTn id="98" dur="1" fill="hold">
                                          <p:stCondLst>
                                            <p:cond delay="0"/>
                                          </p:stCondLst>
                                        </p:cTn>
                                        <p:tgtEl>
                                          <p:spTgt spid="38"/>
                                        </p:tgtEl>
                                        <p:attrNameLst>
                                          <p:attrName>style.visibility</p:attrName>
                                        </p:attrNameLst>
                                      </p:cBhvr>
                                      <p:to>
                                        <p:strVal val="visible"/>
                                      </p:to>
                                    </p:set>
                                    <p:animEffect transition="in" filter="wipe(down)">
                                      <p:cBhvr>
                                        <p:cTn id="9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animBg="1"/>
      <p:bldP spid="13" grpId="0" animBg="1"/>
      <p:bldP spid="15" grpId="0" animBg="1"/>
      <p:bldP spid="16" grpId="0" animBg="1"/>
      <p:bldP spid="18" grpId="0" animBg="1"/>
      <p:bldP spid="19" grpId="0" animBg="1"/>
      <p:bldP spid="21" grpId="0" animBg="1"/>
      <p:bldP spid="22" grpId="0" animBg="1"/>
      <p:bldP spid="24" grpId="0" animBg="1"/>
      <p:bldP spid="38" grpId="0" animBg="1"/>
      <p:bldP spid="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E2E6BEA-D1FC-4F55-A3E3-0EBB89103BAE}"/>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3" name="TextBox 2">
            <a:extLst>
              <a:ext uri="{FF2B5EF4-FFF2-40B4-BE49-F238E27FC236}">
                <a16:creationId xmlns:a16="http://schemas.microsoft.com/office/drawing/2014/main" id="{65687833-C25D-4B6E-9605-223654133A7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B23876DA-7BB6-471C-8CB4-BD623D4A7407}"/>
              </a:ext>
            </a:extLst>
          </p:cNvPr>
          <p:cNvSpPr txBox="1"/>
          <p:nvPr/>
        </p:nvSpPr>
        <p:spPr>
          <a:xfrm>
            <a:off x="11204" y="5877"/>
            <a:ext cx="2033728" cy="400110"/>
          </a:xfrm>
          <a:prstGeom prst="rect">
            <a:avLst/>
          </a:prstGeom>
          <a:noFill/>
          <a:ln w="12700">
            <a:noFill/>
          </a:ln>
        </p:spPr>
        <p:txBody>
          <a:bodyPr wrap="square">
            <a:spAutoFit/>
          </a:bodyPr>
          <a:lstStyle/>
          <a:p>
            <a:r>
              <a:rPr lang="en-CA" sz="2000" u="sng" dirty="0"/>
              <a:t>Recording Ribbon</a:t>
            </a:r>
          </a:p>
        </p:txBody>
      </p:sp>
      <p:pic>
        <p:nvPicPr>
          <p:cNvPr id="6" name="Picture 5">
            <a:extLst>
              <a:ext uri="{FF2B5EF4-FFF2-40B4-BE49-F238E27FC236}">
                <a16:creationId xmlns:a16="http://schemas.microsoft.com/office/drawing/2014/main" id="{EABD7934-D20B-4A77-A4AE-5EA5E03DB2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19686"/>
            <a:ext cx="12192000" cy="1031001"/>
          </a:xfrm>
          <a:prstGeom prst="rect">
            <a:avLst/>
          </a:prstGeom>
        </p:spPr>
      </p:pic>
      <p:sp>
        <p:nvSpPr>
          <p:cNvPr id="7" name="Rectangle 6">
            <a:extLst>
              <a:ext uri="{FF2B5EF4-FFF2-40B4-BE49-F238E27FC236}">
                <a16:creationId xmlns:a16="http://schemas.microsoft.com/office/drawing/2014/main" id="{48058320-DDB9-49BC-89DF-EA51C05DE407}"/>
              </a:ext>
            </a:extLst>
          </p:cNvPr>
          <p:cNvSpPr/>
          <p:nvPr/>
        </p:nvSpPr>
        <p:spPr>
          <a:xfrm>
            <a:off x="14985" y="681162"/>
            <a:ext cx="674970"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6E194D2F-55A5-43E2-9A46-EED0C4A3F0B5}"/>
              </a:ext>
            </a:extLst>
          </p:cNvPr>
          <p:cNvSpPr txBox="1"/>
          <p:nvPr/>
        </p:nvSpPr>
        <p:spPr>
          <a:xfrm>
            <a:off x="61081" y="5457790"/>
            <a:ext cx="6356344"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Record either from the current slide or from the beginning.</a:t>
            </a:r>
          </a:p>
        </p:txBody>
      </p:sp>
      <p:cxnSp>
        <p:nvCxnSpPr>
          <p:cNvPr id="9" name="Straight Arrow Connector 8">
            <a:extLst>
              <a:ext uri="{FF2B5EF4-FFF2-40B4-BE49-F238E27FC236}">
                <a16:creationId xmlns:a16="http://schemas.microsoft.com/office/drawing/2014/main" id="{768CB4A0-06D5-4311-AD65-837D2596F290}"/>
              </a:ext>
            </a:extLst>
          </p:cNvPr>
          <p:cNvCxnSpPr>
            <a:cxnSpLocks/>
          </p:cNvCxnSpPr>
          <p:nvPr/>
        </p:nvCxnSpPr>
        <p:spPr>
          <a:xfrm flipH="1" flipV="1">
            <a:off x="344604" y="1425750"/>
            <a:ext cx="7866" cy="40320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118204F-7C82-449D-A53D-6DB600FA7AAC}"/>
              </a:ext>
            </a:extLst>
          </p:cNvPr>
          <p:cNvSpPr/>
          <p:nvPr/>
        </p:nvSpPr>
        <p:spPr>
          <a:xfrm>
            <a:off x="724338" y="683930"/>
            <a:ext cx="614011"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64D18744-9E9C-4661-91E7-F4C96714B944}"/>
              </a:ext>
            </a:extLst>
          </p:cNvPr>
          <p:cNvSpPr txBox="1"/>
          <p:nvPr/>
        </p:nvSpPr>
        <p:spPr>
          <a:xfrm>
            <a:off x="462863" y="4916234"/>
            <a:ext cx="6356344"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Take a screenshot of open windows or make a screen clip.</a:t>
            </a:r>
          </a:p>
        </p:txBody>
      </p:sp>
      <p:cxnSp>
        <p:nvCxnSpPr>
          <p:cNvPr id="17" name="Straight Arrow Connector 16">
            <a:extLst>
              <a:ext uri="{FF2B5EF4-FFF2-40B4-BE49-F238E27FC236}">
                <a16:creationId xmlns:a16="http://schemas.microsoft.com/office/drawing/2014/main" id="{7FC7555A-CA17-496E-ADE0-1111EBF63AA1}"/>
              </a:ext>
            </a:extLst>
          </p:cNvPr>
          <p:cNvCxnSpPr>
            <a:cxnSpLocks/>
          </p:cNvCxnSpPr>
          <p:nvPr/>
        </p:nvCxnSpPr>
        <p:spPr>
          <a:xfrm flipV="1">
            <a:off x="1042425" y="1428518"/>
            <a:ext cx="11532" cy="348771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634F8208-1F70-4CFC-8F17-572ACC0E4C39}"/>
              </a:ext>
            </a:extLst>
          </p:cNvPr>
          <p:cNvSpPr/>
          <p:nvPr/>
        </p:nvSpPr>
        <p:spPr>
          <a:xfrm>
            <a:off x="1375502" y="678385"/>
            <a:ext cx="1267945"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472A1492-A24A-43DD-8219-375E894BF398}"/>
              </a:ext>
            </a:extLst>
          </p:cNvPr>
          <p:cNvSpPr txBox="1"/>
          <p:nvPr/>
        </p:nvSpPr>
        <p:spPr>
          <a:xfrm>
            <a:off x="1172217" y="3759125"/>
            <a:ext cx="6062180"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Do a screen recording which records the entire slide.</a:t>
            </a:r>
          </a:p>
          <a:p>
            <a:r>
              <a:rPr lang="en-CA" sz="2000" dirty="0"/>
              <a:t>Insert a video into your presentation.</a:t>
            </a:r>
          </a:p>
          <a:p>
            <a:r>
              <a:rPr lang="en-CA" sz="2000" dirty="0"/>
              <a:t>Insert an audio file into your presentation.</a:t>
            </a:r>
          </a:p>
        </p:txBody>
      </p:sp>
      <p:cxnSp>
        <p:nvCxnSpPr>
          <p:cNvPr id="23" name="Straight Arrow Connector 22">
            <a:extLst>
              <a:ext uri="{FF2B5EF4-FFF2-40B4-BE49-F238E27FC236}">
                <a16:creationId xmlns:a16="http://schemas.microsoft.com/office/drawing/2014/main" id="{0F450722-A927-4BCC-8564-BD40585D5443}"/>
              </a:ext>
            </a:extLst>
          </p:cNvPr>
          <p:cNvCxnSpPr>
            <a:cxnSpLocks/>
          </p:cNvCxnSpPr>
          <p:nvPr/>
        </p:nvCxnSpPr>
        <p:spPr>
          <a:xfrm flipV="1">
            <a:off x="1705121" y="1422974"/>
            <a:ext cx="0" cy="23361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9E50ACD1-457C-4C95-9644-34E302EBD2C3}"/>
              </a:ext>
            </a:extLst>
          </p:cNvPr>
          <p:cNvSpPr/>
          <p:nvPr/>
        </p:nvSpPr>
        <p:spPr>
          <a:xfrm>
            <a:off x="2675057" y="681153"/>
            <a:ext cx="845875"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TextBox 26">
            <a:extLst>
              <a:ext uri="{FF2B5EF4-FFF2-40B4-BE49-F238E27FC236}">
                <a16:creationId xmlns:a16="http://schemas.microsoft.com/office/drawing/2014/main" id="{BB013A70-07B2-4C8D-A3E0-58E0C3ACD697}"/>
              </a:ext>
            </a:extLst>
          </p:cNvPr>
          <p:cNvSpPr txBox="1"/>
          <p:nvPr/>
        </p:nvSpPr>
        <p:spPr>
          <a:xfrm>
            <a:off x="1842776" y="2602016"/>
            <a:ext cx="9096771"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Save your recording as a show.</a:t>
            </a:r>
          </a:p>
          <a:p>
            <a:r>
              <a:rPr lang="en-CA" sz="2000" dirty="0"/>
              <a:t>Export your video to a file.</a:t>
            </a:r>
            <a:br>
              <a:rPr lang="en-CA" sz="2000" dirty="0"/>
            </a:br>
            <a:r>
              <a:rPr lang="en-CA" sz="2000" dirty="0"/>
              <a:t>Export File types include: PDF, MP4, MOV, JPEG, TIFF, PNG, GIF, BMP, RTF, PPAM, PPA</a:t>
            </a:r>
          </a:p>
        </p:txBody>
      </p:sp>
      <p:cxnSp>
        <p:nvCxnSpPr>
          <p:cNvPr id="28" name="Straight Arrow Connector 27">
            <a:extLst>
              <a:ext uri="{FF2B5EF4-FFF2-40B4-BE49-F238E27FC236}">
                <a16:creationId xmlns:a16="http://schemas.microsoft.com/office/drawing/2014/main" id="{0EF47E67-D498-4786-AAFC-785C77A86B26}"/>
              </a:ext>
            </a:extLst>
          </p:cNvPr>
          <p:cNvCxnSpPr>
            <a:cxnSpLocks/>
          </p:cNvCxnSpPr>
          <p:nvPr/>
        </p:nvCxnSpPr>
        <p:spPr>
          <a:xfrm flipV="1">
            <a:off x="3051329" y="1422974"/>
            <a:ext cx="0" cy="11762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21742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500" fill="hold"/>
                                        <p:tgtEl>
                                          <p:spTgt spid="16"/>
                                        </p:tgtEl>
                                        <p:attrNameLst>
                                          <p:attrName>ppt_x</p:attrName>
                                        </p:attrNameLst>
                                      </p:cBhvr>
                                      <p:tavLst>
                                        <p:tav tm="0">
                                          <p:val>
                                            <p:strVal val="#ppt_x"/>
                                          </p:val>
                                        </p:tav>
                                        <p:tav tm="100000">
                                          <p:val>
                                            <p:strVal val="#ppt_x"/>
                                          </p:val>
                                        </p:tav>
                                      </p:tavLst>
                                    </p:anim>
                                    <p:anim calcmode="lin" valueType="num">
                                      <p:cBhvr additive="base">
                                        <p:cTn id="22" dur="500" fill="hold"/>
                                        <p:tgtEl>
                                          <p:spTgt spid="16"/>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down)">
                                      <p:cBhvr>
                                        <p:cTn id="26" dur="500"/>
                                        <p:tgtEl>
                                          <p:spTgt spid="17"/>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down)">
                                      <p:cBhvr>
                                        <p:cTn id="40" dur="500"/>
                                        <p:tgtEl>
                                          <p:spTgt spid="23"/>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down)">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down)">
                                      <p:cBhvr>
                                        <p:cTn id="54" dur="500"/>
                                        <p:tgtEl>
                                          <p:spTgt spid="28"/>
                                        </p:tgtEl>
                                      </p:cBhvr>
                                    </p:animEffect>
                                  </p:childTnLst>
                                </p:cTn>
                              </p:par>
                            </p:childTnLst>
                          </p:cTn>
                        </p:par>
                        <p:par>
                          <p:cTn id="55" fill="hold">
                            <p:stCondLst>
                              <p:cond delay="1000"/>
                            </p:stCondLst>
                            <p:childTnLst>
                              <p:par>
                                <p:cTn id="56" presetID="22" presetClass="entr" presetSubtype="4" fill="hold" grpId="0" nodeType="after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wipe(down)">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xit" presetSubtype="1" fill="hold" grpId="1" nodeType="clickEffect">
                                  <p:stCondLst>
                                    <p:cond delay="0"/>
                                  </p:stCondLst>
                                  <p:childTnLst>
                                    <p:anim calcmode="lin" valueType="num">
                                      <p:cBhvr additive="base">
                                        <p:cTn id="62" dur="500"/>
                                        <p:tgtEl>
                                          <p:spTgt spid="7"/>
                                        </p:tgtEl>
                                        <p:attrNameLst>
                                          <p:attrName>ppt_x</p:attrName>
                                        </p:attrNameLst>
                                      </p:cBhvr>
                                      <p:tavLst>
                                        <p:tav tm="0">
                                          <p:val>
                                            <p:strVal val="ppt_x"/>
                                          </p:val>
                                        </p:tav>
                                        <p:tav tm="100000">
                                          <p:val>
                                            <p:strVal val="ppt_x"/>
                                          </p:val>
                                        </p:tav>
                                      </p:tavLst>
                                    </p:anim>
                                    <p:anim calcmode="lin" valueType="num">
                                      <p:cBhvr additive="base">
                                        <p:cTn id="63" dur="500"/>
                                        <p:tgtEl>
                                          <p:spTgt spid="7"/>
                                        </p:tgtEl>
                                        <p:attrNameLst>
                                          <p:attrName>ppt_y</p:attrName>
                                        </p:attrNameLst>
                                      </p:cBhvr>
                                      <p:tavLst>
                                        <p:tav tm="0">
                                          <p:val>
                                            <p:strVal val="ppt_y"/>
                                          </p:val>
                                        </p:tav>
                                        <p:tav tm="100000">
                                          <p:val>
                                            <p:strVal val="0-ppt_h/2"/>
                                          </p:val>
                                        </p:tav>
                                      </p:tavLst>
                                    </p:anim>
                                    <p:set>
                                      <p:cBhvr>
                                        <p:cTn id="64" dur="1" fill="hold">
                                          <p:stCondLst>
                                            <p:cond delay="499"/>
                                          </p:stCondLst>
                                        </p:cTn>
                                        <p:tgtEl>
                                          <p:spTgt spid="7"/>
                                        </p:tgtEl>
                                        <p:attrNameLst>
                                          <p:attrName>style.visibility</p:attrName>
                                        </p:attrNameLst>
                                      </p:cBhvr>
                                      <p:to>
                                        <p:strVal val="hidden"/>
                                      </p:to>
                                    </p:set>
                                  </p:childTnLst>
                                </p:cTn>
                              </p:par>
                              <p:par>
                                <p:cTn id="65" presetID="2" presetClass="exit" presetSubtype="1" fill="hold" grpId="1" nodeType="withEffect">
                                  <p:stCondLst>
                                    <p:cond delay="0"/>
                                  </p:stCondLst>
                                  <p:childTnLst>
                                    <p:anim calcmode="lin" valueType="num">
                                      <p:cBhvr additive="base">
                                        <p:cTn id="66" dur="500"/>
                                        <p:tgtEl>
                                          <p:spTgt spid="15"/>
                                        </p:tgtEl>
                                        <p:attrNameLst>
                                          <p:attrName>ppt_x</p:attrName>
                                        </p:attrNameLst>
                                      </p:cBhvr>
                                      <p:tavLst>
                                        <p:tav tm="0">
                                          <p:val>
                                            <p:strVal val="ppt_x"/>
                                          </p:val>
                                        </p:tav>
                                        <p:tav tm="100000">
                                          <p:val>
                                            <p:strVal val="ppt_x"/>
                                          </p:val>
                                        </p:tav>
                                      </p:tavLst>
                                    </p:anim>
                                    <p:anim calcmode="lin" valueType="num">
                                      <p:cBhvr additive="base">
                                        <p:cTn id="67" dur="500"/>
                                        <p:tgtEl>
                                          <p:spTgt spid="15"/>
                                        </p:tgtEl>
                                        <p:attrNameLst>
                                          <p:attrName>ppt_y</p:attrName>
                                        </p:attrNameLst>
                                      </p:cBhvr>
                                      <p:tavLst>
                                        <p:tav tm="0">
                                          <p:val>
                                            <p:strVal val="ppt_y"/>
                                          </p:val>
                                        </p:tav>
                                        <p:tav tm="100000">
                                          <p:val>
                                            <p:strVal val="0-ppt_h/2"/>
                                          </p:val>
                                        </p:tav>
                                      </p:tavLst>
                                    </p:anim>
                                    <p:set>
                                      <p:cBhvr>
                                        <p:cTn id="68" dur="1" fill="hold">
                                          <p:stCondLst>
                                            <p:cond delay="499"/>
                                          </p:stCondLst>
                                        </p:cTn>
                                        <p:tgtEl>
                                          <p:spTgt spid="15"/>
                                        </p:tgtEl>
                                        <p:attrNameLst>
                                          <p:attrName>style.visibility</p:attrName>
                                        </p:attrNameLst>
                                      </p:cBhvr>
                                      <p:to>
                                        <p:strVal val="hidden"/>
                                      </p:to>
                                    </p:set>
                                  </p:childTnLst>
                                </p:cTn>
                              </p:par>
                              <p:par>
                                <p:cTn id="69" presetID="2" presetClass="exit" presetSubtype="1" fill="hold" grpId="1" nodeType="withEffect">
                                  <p:stCondLst>
                                    <p:cond delay="0"/>
                                  </p:stCondLst>
                                  <p:childTnLst>
                                    <p:anim calcmode="lin" valueType="num">
                                      <p:cBhvr additive="base">
                                        <p:cTn id="70" dur="500"/>
                                        <p:tgtEl>
                                          <p:spTgt spid="21"/>
                                        </p:tgtEl>
                                        <p:attrNameLst>
                                          <p:attrName>ppt_x</p:attrName>
                                        </p:attrNameLst>
                                      </p:cBhvr>
                                      <p:tavLst>
                                        <p:tav tm="0">
                                          <p:val>
                                            <p:strVal val="ppt_x"/>
                                          </p:val>
                                        </p:tav>
                                        <p:tav tm="100000">
                                          <p:val>
                                            <p:strVal val="ppt_x"/>
                                          </p:val>
                                        </p:tav>
                                      </p:tavLst>
                                    </p:anim>
                                    <p:anim calcmode="lin" valueType="num">
                                      <p:cBhvr additive="base">
                                        <p:cTn id="71" dur="500"/>
                                        <p:tgtEl>
                                          <p:spTgt spid="21"/>
                                        </p:tgtEl>
                                        <p:attrNameLst>
                                          <p:attrName>ppt_y</p:attrName>
                                        </p:attrNameLst>
                                      </p:cBhvr>
                                      <p:tavLst>
                                        <p:tav tm="0">
                                          <p:val>
                                            <p:strVal val="ppt_y"/>
                                          </p:val>
                                        </p:tav>
                                        <p:tav tm="100000">
                                          <p:val>
                                            <p:strVal val="0-ppt_h/2"/>
                                          </p:val>
                                        </p:tav>
                                      </p:tavLst>
                                    </p:anim>
                                    <p:set>
                                      <p:cBhvr>
                                        <p:cTn id="72" dur="1" fill="hold">
                                          <p:stCondLst>
                                            <p:cond delay="499"/>
                                          </p:stCondLst>
                                        </p:cTn>
                                        <p:tgtEl>
                                          <p:spTgt spid="21"/>
                                        </p:tgtEl>
                                        <p:attrNameLst>
                                          <p:attrName>style.visibility</p:attrName>
                                        </p:attrNameLst>
                                      </p:cBhvr>
                                      <p:to>
                                        <p:strVal val="hidden"/>
                                      </p:to>
                                    </p:set>
                                  </p:childTnLst>
                                </p:cTn>
                              </p:par>
                              <p:par>
                                <p:cTn id="73" presetID="2" presetClass="exit" presetSubtype="1" fill="hold" grpId="1" nodeType="withEffect">
                                  <p:stCondLst>
                                    <p:cond delay="0"/>
                                  </p:stCondLst>
                                  <p:childTnLst>
                                    <p:anim calcmode="lin" valueType="num">
                                      <p:cBhvr additive="base">
                                        <p:cTn id="74" dur="500"/>
                                        <p:tgtEl>
                                          <p:spTgt spid="26"/>
                                        </p:tgtEl>
                                        <p:attrNameLst>
                                          <p:attrName>ppt_x</p:attrName>
                                        </p:attrNameLst>
                                      </p:cBhvr>
                                      <p:tavLst>
                                        <p:tav tm="0">
                                          <p:val>
                                            <p:strVal val="ppt_x"/>
                                          </p:val>
                                        </p:tav>
                                        <p:tav tm="100000">
                                          <p:val>
                                            <p:strVal val="ppt_x"/>
                                          </p:val>
                                        </p:tav>
                                      </p:tavLst>
                                    </p:anim>
                                    <p:anim calcmode="lin" valueType="num">
                                      <p:cBhvr additive="base">
                                        <p:cTn id="75" dur="500"/>
                                        <p:tgtEl>
                                          <p:spTgt spid="26"/>
                                        </p:tgtEl>
                                        <p:attrNameLst>
                                          <p:attrName>ppt_y</p:attrName>
                                        </p:attrNameLst>
                                      </p:cBhvr>
                                      <p:tavLst>
                                        <p:tav tm="0">
                                          <p:val>
                                            <p:strVal val="ppt_y"/>
                                          </p:val>
                                        </p:tav>
                                        <p:tav tm="100000">
                                          <p:val>
                                            <p:strVal val="0-ppt_h/2"/>
                                          </p:val>
                                        </p:tav>
                                      </p:tavLst>
                                    </p:anim>
                                    <p:set>
                                      <p:cBhvr>
                                        <p:cTn id="76" dur="1" fill="hold">
                                          <p:stCondLst>
                                            <p:cond delay="499"/>
                                          </p:stCondLst>
                                        </p:cTn>
                                        <p:tgtEl>
                                          <p:spTgt spid="26"/>
                                        </p:tgtEl>
                                        <p:attrNameLst>
                                          <p:attrName>style.visibility</p:attrName>
                                        </p:attrNameLst>
                                      </p:cBhvr>
                                      <p:to>
                                        <p:strVal val="hidden"/>
                                      </p:to>
                                    </p:set>
                                  </p:childTnLst>
                                </p:cTn>
                              </p:par>
                              <p:par>
                                <p:cTn id="77" presetID="22" presetClass="exit" presetSubtype="1" fill="hold" nodeType="withEffect">
                                  <p:stCondLst>
                                    <p:cond delay="0"/>
                                  </p:stCondLst>
                                  <p:childTnLst>
                                    <p:animEffect transition="out" filter="wipe(up)">
                                      <p:cBhvr>
                                        <p:cTn id="78" dur="500"/>
                                        <p:tgtEl>
                                          <p:spTgt spid="9"/>
                                        </p:tgtEl>
                                      </p:cBhvr>
                                    </p:animEffect>
                                    <p:set>
                                      <p:cBhvr>
                                        <p:cTn id="79" dur="1" fill="hold">
                                          <p:stCondLst>
                                            <p:cond delay="499"/>
                                          </p:stCondLst>
                                        </p:cTn>
                                        <p:tgtEl>
                                          <p:spTgt spid="9"/>
                                        </p:tgtEl>
                                        <p:attrNameLst>
                                          <p:attrName>style.visibility</p:attrName>
                                        </p:attrNameLst>
                                      </p:cBhvr>
                                      <p:to>
                                        <p:strVal val="hidden"/>
                                      </p:to>
                                    </p:set>
                                  </p:childTnLst>
                                </p:cTn>
                              </p:par>
                              <p:par>
                                <p:cTn id="80" presetID="22" presetClass="exit" presetSubtype="1" fill="hold" nodeType="withEffect">
                                  <p:stCondLst>
                                    <p:cond delay="0"/>
                                  </p:stCondLst>
                                  <p:childTnLst>
                                    <p:animEffect transition="out" filter="wipe(up)">
                                      <p:cBhvr>
                                        <p:cTn id="81" dur="500"/>
                                        <p:tgtEl>
                                          <p:spTgt spid="17"/>
                                        </p:tgtEl>
                                      </p:cBhvr>
                                    </p:animEffect>
                                    <p:set>
                                      <p:cBhvr>
                                        <p:cTn id="82" dur="1" fill="hold">
                                          <p:stCondLst>
                                            <p:cond delay="499"/>
                                          </p:stCondLst>
                                        </p:cTn>
                                        <p:tgtEl>
                                          <p:spTgt spid="17"/>
                                        </p:tgtEl>
                                        <p:attrNameLst>
                                          <p:attrName>style.visibility</p:attrName>
                                        </p:attrNameLst>
                                      </p:cBhvr>
                                      <p:to>
                                        <p:strVal val="hidden"/>
                                      </p:to>
                                    </p:set>
                                  </p:childTnLst>
                                </p:cTn>
                              </p:par>
                              <p:par>
                                <p:cTn id="83" presetID="22" presetClass="exit" presetSubtype="1" fill="hold" nodeType="withEffect">
                                  <p:stCondLst>
                                    <p:cond delay="0"/>
                                  </p:stCondLst>
                                  <p:childTnLst>
                                    <p:animEffect transition="out" filter="wipe(up)">
                                      <p:cBhvr>
                                        <p:cTn id="84" dur="500"/>
                                        <p:tgtEl>
                                          <p:spTgt spid="23"/>
                                        </p:tgtEl>
                                      </p:cBhvr>
                                    </p:animEffect>
                                    <p:set>
                                      <p:cBhvr>
                                        <p:cTn id="85" dur="1" fill="hold">
                                          <p:stCondLst>
                                            <p:cond delay="499"/>
                                          </p:stCondLst>
                                        </p:cTn>
                                        <p:tgtEl>
                                          <p:spTgt spid="23"/>
                                        </p:tgtEl>
                                        <p:attrNameLst>
                                          <p:attrName>style.visibility</p:attrName>
                                        </p:attrNameLst>
                                      </p:cBhvr>
                                      <p:to>
                                        <p:strVal val="hidden"/>
                                      </p:to>
                                    </p:set>
                                  </p:childTnLst>
                                </p:cTn>
                              </p:par>
                              <p:par>
                                <p:cTn id="86" presetID="22" presetClass="exit" presetSubtype="1" fill="hold" nodeType="withEffect">
                                  <p:stCondLst>
                                    <p:cond delay="0"/>
                                  </p:stCondLst>
                                  <p:childTnLst>
                                    <p:animEffect transition="out" filter="wipe(up)">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par>
                                <p:cTn id="89" presetID="2" presetClass="exit" presetSubtype="2" fill="hold" grpId="1" nodeType="withEffect">
                                  <p:stCondLst>
                                    <p:cond delay="0"/>
                                  </p:stCondLst>
                                  <p:childTnLst>
                                    <p:anim calcmode="lin" valueType="num">
                                      <p:cBhvr additive="base">
                                        <p:cTn id="90" dur="500"/>
                                        <p:tgtEl>
                                          <p:spTgt spid="8"/>
                                        </p:tgtEl>
                                        <p:attrNameLst>
                                          <p:attrName>ppt_x</p:attrName>
                                        </p:attrNameLst>
                                      </p:cBhvr>
                                      <p:tavLst>
                                        <p:tav tm="0">
                                          <p:val>
                                            <p:strVal val="ppt_x"/>
                                          </p:val>
                                        </p:tav>
                                        <p:tav tm="100000">
                                          <p:val>
                                            <p:strVal val="1+ppt_w/2"/>
                                          </p:val>
                                        </p:tav>
                                      </p:tavLst>
                                    </p:anim>
                                    <p:anim calcmode="lin" valueType="num">
                                      <p:cBhvr additive="base">
                                        <p:cTn id="91" dur="500"/>
                                        <p:tgtEl>
                                          <p:spTgt spid="8"/>
                                        </p:tgtEl>
                                        <p:attrNameLst>
                                          <p:attrName>ppt_y</p:attrName>
                                        </p:attrNameLst>
                                      </p:cBhvr>
                                      <p:tavLst>
                                        <p:tav tm="0">
                                          <p:val>
                                            <p:strVal val="ppt_y"/>
                                          </p:val>
                                        </p:tav>
                                        <p:tav tm="100000">
                                          <p:val>
                                            <p:strVal val="ppt_y"/>
                                          </p:val>
                                        </p:tav>
                                      </p:tavLst>
                                    </p:anim>
                                    <p:set>
                                      <p:cBhvr>
                                        <p:cTn id="92" dur="1" fill="hold">
                                          <p:stCondLst>
                                            <p:cond delay="499"/>
                                          </p:stCondLst>
                                        </p:cTn>
                                        <p:tgtEl>
                                          <p:spTgt spid="8"/>
                                        </p:tgtEl>
                                        <p:attrNameLst>
                                          <p:attrName>style.visibility</p:attrName>
                                        </p:attrNameLst>
                                      </p:cBhvr>
                                      <p:to>
                                        <p:strVal val="hidden"/>
                                      </p:to>
                                    </p:set>
                                  </p:childTnLst>
                                </p:cTn>
                              </p:par>
                              <p:par>
                                <p:cTn id="93" presetID="2" presetClass="exit" presetSubtype="2" fill="hold" grpId="1" nodeType="withEffect">
                                  <p:stCondLst>
                                    <p:cond delay="0"/>
                                  </p:stCondLst>
                                  <p:childTnLst>
                                    <p:anim calcmode="lin" valueType="num">
                                      <p:cBhvr additive="base">
                                        <p:cTn id="94" dur="500"/>
                                        <p:tgtEl>
                                          <p:spTgt spid="16"/>
                                        </p:tgtEl>
                                        <p:attrNameLst>
                                          <p:attrName>ppt_x</p:attrName>
                                        </p:attrNameLst>
                                      </p:cBhvr>
                                      <p:tavLst>
                                        <p:tav tm="0">
                                          <p:val>
                                            <p:strVal val="ppt_x"/>
                                          </p:val>
                                        </p:tav>
                                        <p:tav tm="100000">
                                          <p:val>
                                            <p:strVal val="1+ppt_w/2"/>
                                          </p:val>
                                        </p:tav>
                                      </p:tavLst>
                                    </p:anim>
                                    <p:anim calcmode="lin" valueType="num">
                                      <p:cBhvr additive="base">
                                        <p:cTn id="95" dur="500"/>
                                        <p:tgtEl>
                                          <p:spTgt spid="16"/>
                                        </p:tgtEl>
                                        <p:attrNameLst>
                                          <p:attrName>ppt_y</p:attrName>
                                        </p:attrNameLst>
                                      </p:cBhvr>
                                      <p:tavLst>
                                        <p:tav tm="0">
                                          <p:val>
                                            <p:strVal val="ppt_y"/>
                                          </p:val>
                                        </p:tav>
                                        <p:tav tm="100000">
                                          <p:val>
                                            <p:strVal val="ppt_y"/>
                                          </p:val>
                                        </p:tav>
                                      </p:tavLst>
                                    </p:anim>
                                    <p:set>
                                      <p:cBhvr>
                                        <p:cTn id="96" dur="1" fill="hold">
                                          <p:stCondLst>
                                            <p:cond delay="499"/>
                                          </p:stCondLst>
                                        </p:cTn>
                                        <p:tgtEl>
                                          <p:spTgt spid="16"/>
                                        </p:tgtEl>
                                        <p:attrNameLst>
                                          <p:attrName>style.visibility</p:attrName>
                                        </p:attrNameLst>
                                      </p:cBhvr>
                                      <p:to>
                                        <p:strVal val="hidden"/>
                                      </p:to>
                                    </p:set>
                                  </p:childTnLst>
                                </p:cTn>
                              </p:par>
                              <p:par>
                                <p:cTn id="97" presetID="2" presetClass="exit" presetSubtype="2" fill="hold" grpId="1" nodeType="withEffect">
                                  <p:stCondLst>
                                    <p:cond delay="0"/>
                                  </p:stCondLst>
                                  <p:childTnLst>
                                    <p:anim calcmode="lin" valueType="num">
                                      <p:cBhvr additive="base">
                                        <p:cTn id="98" dur="500"/>
                                        <p:tgtEl>
                                          <p:spTgt spid="22"/>
                                        </p:tgtEl>
                                        <p:attrNameLst>
                                          <p:attrName>ppt_x</p:attrName>
                                        </p:attrNameLst>
                                      </p:cBhvr>
                                      <p:tavLst>
                                        <p:tav tm="0">
                                          <p:val>
                                            <p:strVal val="ppt_x"/>
                                          </p:val>
                                        </p:tav>
                                        <p:tav tm="100000">
                                          <p:val>
                                            <p:strVal val="1+ppt_w/2"/>
                                          </p:val>
                                        </p:tav>
                                      </p:tavLst>
                                    </p:anim>
                                    <p:anim calcmode="lin" valueType="num">
                                      <p:cBhvr additive="base">
                                        <p:cTn id="99" dur="500"/>
                                        <p:tgtEl>
                                          <p:spTgt spid="22"/>
                                        </p:tgtEl>
                                        <p:attrNameLst>
                                          <p:attrName>ppt_y</p:attrName>
                                        </p:attrNameLst>
                                      </p:cBhvr>
                                      <p:tavLst>
                                        <p:tav tm="0">
                                          <p:val>
                                            <p:strVal val="ppt_y"/>
                                          </p:val>
                                        </p:tav>
                                        <p:tav tm="100000">
                                          <p:val>
                                            <p:strVal val="ppt_y"/>
                                          </p:val>
                                        </p:tav>
                                      </p:tavLst>
                                    </p:anim>
                                    <p:set>
                                      <p:cBhvr>
                                        <p:cTn id="100" dur="1" fill="hold">
                                          <p:stCondLst>
                                            <p:cond delay="499"/>
                                          </p:stCondLst>
                                        </p:cTn>
                                        <p:tgtEl>
                                          <p:spTgt spid="22"/>
                                        </p:tgtEl>
                                        <p:attrNameLst>
                                          <p:attrName>style.visibility</p:attrName>
                                        </p:attrNameLst>
                                      </p:cBhvr>
                                      <p:to>
                                        <p:strVal val="hidden"/>
                                      </p:to>
                                    </p:set>
                                  </p:childTnLst>
                                </p:cTn>
                              </p:par>
                              <p:par>
                                <p:cTn id="101" presetID="2" presetClass="exit" presetSubtype="2" fill="hold" grpId="1" nodeType="withEffect">
                                  <p:stCondLst>
                                    <p:cond delay="0"/>
                                  </p:stCondLst>
                                  <p:childTnLst>
                                    <p:anim calcmode="lin" valueType="num">
                                      <p:cBhvr additive="base">
                                        <p:cTn id="102" dur="500"/>
                                        <p:tgtEl>
                                          <p:spTgt spid="27"/>
                                        </p:tgtEl>
                                        <p:attrNameLst>
                                          <p:attrName>ppt_x</p:attrName>
                                        </p:attrNameLst>
                                      </p:cBhvr>
                                      <p:tavLst>
                                        <p:tav tm="0">
                                          <p:val>
                                            <p:strVal val="ppt_x"/>
                                          </p:val>
                                        </p:tav>
                                        <p:tav tm="100000">
                                          <p:val>
                                            <p:strVal val="1+ppt_w/2"/>
                                          </p:val>
                                        </p:tav>
                                      </p:tavLst>
                                    </p:anim>
                                    <p:anim calcmode="lin" valueType="num">
                                      <p:cBhvr additive="base">
                                        <p:cTn id="103" dur="500"/>
                                        <p:tgtEl>
                                          <p:spTgt spid="27"/>
                                        </p:tgtEl>
                                        <p:attrNameLst>
                                          <p:attrName>ppt_y</p:attrName>
                                        </p:attrNameLst>
                                      </p:cBhvr>
                                      <p:tavLst>
                                        <p:tav tm="0">
                                          <p:val>
                                            <p:strVal val="ppt_y"/>
                                          </p:val>
                                        </p:tav>
                                        <p:tav tm="100000">
                                          <p:val>
                                            <p:strVal val="ppt_y"/>
                                          </p:val>
                                        </p:tav>
                                      </p:tavLst>
                                    </p:anim>
                                    <p:set>
                                      <p:cBhvr>
                                        <p:cTn id="104"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5" grpId="0" animBg="1"/>
      <p:bldP spid="15" grpId="1" animBg="1"/>
      <p:bldP spid="16" grpId="0" animBg="1"/>
      <p:bldP spid="16" grpId="1" animBg="1"/>
      <p:bldP spid="21" grpId="0" animBg="1"/>
      <p:bldP spid="21" grpId="1" animBg="1"/>
      <p:bldP spid="22" grpId="0" animBg="1"/>
      <p:bldP spid="22" grpId="1" animBg="1"/>
      <p:bldP spid="26" grpId="0" animBg="1"/>
      <p:bldP spid="26" grpId="1" animBg="1"/>
      <p:bldP spid="27" grpId="0" animBg="1"/>
      <p:bldP spid="27"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CA12A620-179F-4FCF-8A8B-D4757061BBAD}"/>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3" name="TextBox 2">
            <a:extLst>
              <a:ext uri="{FF2B5EF4-FFF2-40B4-BE49-F238E27FC236}">
                <a16:creationId xmlns:a16="http://schemas.microsoft.com/office/drawing/2014/main" id="{6DFAC26A-19D0-4A61-AF52-230A19DD407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EA622ED7-D54B-4AFB-AC05-0C8F87C66B42}"/>
              </a:ext>
            </a:extLst>
          </p:cNvPr>
          <p:cNvSpPr txBox="1"/>
          <p:nvPr/>
        </p:nvSpPr>
        <p:spPr>
          <a:xfrm>
            <a:off x="11204" y="5877"/>
            <a:ext cx="2066978" cy="400110"/>
          </a:xfrm>
          <a:prstGeom prst="rect">
            <a:avLst/>
          </a:prstGeom>
          <a:noFill/>
          <a:ln w="12700">
            <a:noFill/>
          </a:ln>
        </p:spPr>
        <p:txBody>
          <a:bodyPr wrap="square">
            <a:spAutoFit/>
          </a:bodyPr>
          <a:lstStyle/>
          <a:p>
            <a:r>
              <a:rPr lang="en-CA" sz="2000" u="sng" dirty="0"/>
              <a:t>Recording Ribbon</a:t>
            </a:r>
            <a:endParaRPr lang="en-CA" sz="1400" dirty="0"/>
          </a:p>
        </p:txBody>
      </p:sp>
      <p:pic>
        <p:nvPicPr>
          <p:cNvPr id="6" name="Picture 5">
            <a:extLst>
              <a:ext uri="{FF2B5EF4-FFF2-40B4-BE49-F238E27FC236}">
                <a16:creationId xmlns:a16="http://schemas.microsoft.com/office/drawing/2014/main" id="{9A94B9A1-F9CE-437B-A998-C246778E24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3056"/>
            <a:ext cx="12192000" cy="1031001"/>
          </a:xfrm>
          <a:prstGeom prst="rect">
            <a:avLst/>
          </a:prstGeom>
        </p:spPr>
      </p:pic>
      <p:sp>
        <p:nvSpPr>
          <p:cNvPr id="8" name="TextBox 7">
            <a:extLst>
              <a:ext uri="{FF2B5EF4-FFF2-40B4-BE49-F238E27FC236}">
                <a16:creationId xmlns:a16="http://schemas.microsoft.com/office/drawing/2014/main" id="{7EADEC7F-91FB-4241-B848-A84962BA5EAA}"/>
              </a:ext>
            </a:extLst>
          </p:cNvPr>
          <p:cNvSpPr txBox="1"/>
          <p:nvPr/>
        </p:nvSpPr>
        <p:spPr>
          <a:xfrm>
            <a:off x="337220" y="4556807"/>
            <a:ext cx="6404316" cy="1323439"/>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Record Slide Show </a:t>
            </a:r>
            <a:r>
              <a:rPr lang="en-CA" sz="2000" dirty="0"/>
              <a:t>– Record audio, video and ink gestures …</a:t>
            </a:r>
          </a:p>
          <a:p>
            <a:pPr marL="449263" indent="-266700">
              <a:buFont typeface="Arial" panose="020B0604020202020204" pitchFamily="34" charset="0"/>
              <a:buChar char="•"/>
            </a:pPr>
            <a:r>
              <a:rPr lang="en-CA" sz="2000" dirty="0"/>
              <a:t>from the selected slide</a:t>
            </a:r>
          </a:p>
          <a:p>
            <a:r>
              <a:rPr lang="en-CA" sz="2000" dirty="0"/>
              <a:t>or</a:t>
            </a:r>
          </a:p>
          <a:p>
            <a:pPr marL="449263" indent="-266700">
              <a:buFont typeface="Arial" panose="020B0604020202020204" pitchFamily="34" charset="0"/>
              <a:buChar char="•"/>
            </a:pPr>
            <a:r>
              <a:rPr lang="en-CA" sz="2000" dirty="0"/>
              <a:t>from the beginning of the presentation. </a:t>
            </a:r>
          </a:p>
        </p:txBody>
      </p:sp>
      <p:cxnSp>
        <p:nvCxnSpPr>
          <p:cNvPr id="9" name="Straight Arrow Connector 8">
            <a:extLst>
              <a:ext uri="{FF2B5EF4-FFF2-40B4-BE49-F238E27FC236}">
                <a16:creationId xmlns:a16="http://schemas.microsoft.com/office/drawing/2014/main" id="{F71C92DE-C56C-4BB6-95FE-8B6E5E08808C}"/>
              </a:ext>
            </a:extLst>
          </p:cNvPr>
          <p:cNvCxnSpPr>
            <a:cxnSpLocks/>
          </p:cNvCxnSpPr>
          <p:nvPr/>
        </p:nvCxnSpPr>
        <p:spPr>
          <a:xfrm flipV="1">
            <a:off x="337306" y="2327564"/>
            <a:ext cx="11829" cy="22195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224767B0-B029-4D8A-A848-70DA70820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35" y="695034"/>
            <a:ext cx="2114017" cy="1657469"/>
          </a:xfrm>
          <a:prstGeom prst="rect">
            <a:avLst/>
          </a:prstGeom>
        </p:spPr>
      </p:pic>
      <p:sp>
        <p:nvSpPr>
          <p:cNvPr id="20" name="Rectangle 19">
            <a:extLst>
              <a:ext uri="{FF2B5EF4-FFF2-40B4-BE49-F238E27FC236}">
                <a16:creationId xmlns:a16="http://schemas.microsoft.com/office/drawing/2014/main" id="{F69F9EE0-E320-4C46-959F-E59A5D5C4226}"/>
              </a:ext>
            </a:extLst>
          </p:cNvPr>
          <p:cNvSpPr/>
          <p:nvPr/>
        </p:nvSpPr>
        <p:spPr>
          <a:xfrm>
            <a:off x="725115" y="695034"/>
            <a:ext cx="601286" cy="74514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0448C06E-5B45-49D4-9046-DB84E1464642}"/>
              </a:ext>
            </a:extLst>
          </p:cNvPr>
          <p:cNvSpPr txBox="1"/>
          <p:nvPr/>
        </p:nvSpPr>
        <p:spPr>
          <a:xfrm>
            <a:off x="3266902" y="2468038"/>
            <a:ext cx="8166528" cy="1323439"/>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Screenshot</a:t>
            </a:r>
            <a:r>
              <a:rPr lang="en-CA" sz="2000" dirty="0"/>
              <a:t> – Choose a clip from an existing window</a:t>
            </a:r>
          </a:p>
          <a:p>
            <a:r>
              <a:rPr lang="en-CA" sz="2000" dirty="0"/>
              <a:t>or</a:t>
            </a:r>
          </a:p>
          <a:p>
            <a:r>
              <a:rPr lang="en-CA" sz="2000" dirty="0"/>
              <a:t>Grab a “Screen Clipping”, which is simply doing cropping, taking a rectangular snapshot of the screen.</a:t>
            </a:r>
          </a:p>
        </p:txBody>
      </p:sp>
      <p:cxnSp>
        <p:nvCxnSpPr>
          <p:cNvPr id="22" name="Straight Arrow Connector 21">
            <a:extLst>
              <a:ext uri="{FF2B5EF4-FFF2-40B4-BE49-F238E27FC236}">
                <a16:creationId xmlns:a16="http://schemas.microsoft.com/office/drawing/2014/main" id="{CC244796-5AF6-409D-9F5D-B14799D3518E}"/>
              </a:ext>
            </a:extLst>
          </p:cNvPr>
          <p:cNvCxnSpPr>
            <a:cxnSpLocks/>
            <a:stCxn id="21" idx="0"/>
            <a:endCxn id="20" idx="3"/>
          </p:cNvCxnSpPr>
          <p:nvPr/>
        </p:nvCxnSpPr>
        <p:spPr>
          <a:xfrm flipH="1" flipV="1">
            <a:off x="1326401" y="1067606"/>
            <a:ext cx="6023765" cy="140043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688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1"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up)">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additive="base">
                                        <p:cTn id="20" dur="500" fill="hold"/>
                                        <p:tgtEl>
                                          <p:spTgt spid="21"/>
                                        </p:tgtEl>
                                        <p:attrNameLst>
                                          <p:attrName>ppt_x</p:attrName>
                                        </p:attrNameLst>
                                      </p:cBhvr>
                                      <p:tavLst>
                                        <p:tav tm="0">
                                          <p:val>
                                            <p:strVal val="#ppt_x"/>
                                          </p:val>
                                        </p:tav>
                                        <p:tav tm="100000">
                                          <p:val>
                                            <p:strVal val="#ppt_x"/>
                                          </p:val>
                                        </p:tav>
                                      </p:tavLst>
                                    </p:anim>
                                    <p:anim calcmode="lin" valueType="num">
                                      <p:cBhvr additive="base">
                                        <p:cTn id="21" dur="500" fill="hold"/>
                                        <p:tgtEl>
                                          <p:spTgt spid="21"/>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right)">
                                      <p:cBhvr>
                                        <p:cTn id="25" dur="500"/>
                                        <p:tgtEl>
                                          <p:spTgt spid="22"/>
                                        </p:tgtEl>
                                      </p:cBhvr>
                                    </p:animEffect>
                                  </p:childTnLst>
                                </p:cTn>
                              </p:par>
                            </p:childTnLst>
                          </p:cTn>
                        </p:par>
                        <p:par>
                          <p:cTn id="26" fill="hold">
                            <p:stCondLst>
                              <p:cond delay="1000"/>
                            </p:stCondLst>
                            <p:childTnLst>
                              <p:par>
                                <p:cTn id="27" presetID="22" presetClass="entr" presetSubtype="2"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right)">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grpId="1" nodeType="clickEffect">
                                  <p:stCondLst>
                                    <p:cond delay="0"/>
                                  </p:stCondLst>
                                  <p:childTnLst>
                                    <p:anim calcmode="lin" valueType="num">
                                      <p:cBhvr additive="base">
                                        <p:cTn id="33" dur="500"/>
                                        <p:tgtEl>
                                          <p:spTgt spid="8"/>
                                        </p:tgtEl>
                                        <p:attrNameLst>
                                          <p:attrName>ppt_x</p:attrName>
                                        </p:attrNameLst>
                                      </p:cBhvr>
                                      <p:tavLst>
                                        <p:tav tm="0">
                                          <p:val>
                                            <p:strVal val="ppt_x"/>
                                          </p:val>
                                        </p:tav>
                                        <p:tav tm="100000">
                                          <p:val>
                                            <p:strVal val="ppt_x"/>
                                          </p:val>
                                        </p:tav>
                                      </p:tavLst>
                                    </p:anim>
                                    <p:anim calcmode="lin" valueType="num">
                                      <p:cBhvr additive="base">
                                        <p:cTn id="34" dur="500"/>
                                        <p:tgtEl>
                                          <p:spTgt spid="8"/>
                                        </p:tgtEl>
                                        <p:attrNameLst>
                                          <p:attrName>ppt_y</p:attrName>
                                        </p:attrNameLst>
                                      </p:cBhvr>
                                      <p:tavLst>
                                        <p:tav tm="0">
                                          <p:val>
                                            <p:strVal val="ppt_y"/>
                                          </p:val>
                                        </p:tav>
                                        <p:tav tm="100000">
                                          <p:val>
                                            <p:strVal val="1+ppt_h/2"/>
                                          </p:val>
                                        </p:tav>
                                      </p:tavLst>
                                    </p:anim>
                                    <p:set>
                                      <p:cBhvr>
                                        <p:cTn id="35" dur="1" fill="hold">
                                          <p:stCondLst>
                                            <p:cond delay="499"/>
                                          </p:stCondLst>
                                        </p:cTn>
                                        <p:tgtEl>
                                          <p:spTgt spid="8"/>
                                        </p:tgtEl>
                                        <p:attrNameLst>
                                          <p:attrName>style.visibility</p:attrName>
                                        </p:attrNameLst>
                                      </p:cBhvr>
                                      <p:to>
                                        <p:strVal val="hidden"/>
                                      </p:to>
                                    </p:set>
                                  </p:childTnLst>
                                </p:cTn>
                              </p:par>
                              <p:par>
                                <p:cTn id="36" presetID="2" presetClass="exit" presetSubtype="4" fill="hold" nodeType="withEffect">
                                  <p:stCondLst>
                                    <p:cond delay="0"/>
                                  </p:stCondLst>
                                  <p:childTnLst>
                                    <p:anim calcmode="lin" valueType="num">
                                      <p:cBhvr additive="base">
                                        <p:cTn id="37" dur="500"/>
                                        <p:tgtEl>
                                          <p:spTgt spid="9"/>
                                        </p:tgtEl>
                                        <p:attrNameLst>
                                          <p:attrName>ppt_x</p:attrName>
                                        </p:attrNameLst>
                                      </p:cBhvr>
                                      <p:tavLst>
                                        <p:tav tm="0">
                                          <p:val>
                                            <p:strVal val="ppt_x"/>
                                          </p:val>
                                        </p:tav>
                                        <p:tav tm="100000">
                                          <p:val>
                                            <p:strVal val="ppt_x"/>
                                          </p:val>
                                        </p:tav>
                                      </p:tavLst>
                                    </p:anim>
                                    <p:anim calcmode="lin" valueType="num">
                                      <p:cBhvr additive="base">
                                        <p:cTn id="38" dur="500"/>
                                        <p:tgtEl>
                                          <p:spTgt spid="9"/>
                                        </p:tgtEl>
                                        <p:attrNameLst>
                                          <p:attrName>ppt_y</p:attrName>
                                        </p:attrNameLst>
                                      </p:cBhvr>
                                      <p:tavLst>
                                        <p:tav tm="0">
                                          <p:val>
                                            <p:strVal val="ppt_y"/>
                                          </p:val>
                                        </p:tav>
                                        <p:tav tm="100000">
                                          <p:val>
                                            <p:strVal val="1+ppt_h/2"/>
                                          </p:val>
                                        </p:tav>
                                      </p:tavLst>
                                    </p:anim>
                                    <p:set>
                                      <p:cBhvr>
                                        <p:cTn id="39" dur="1" fill="hold">
                                          <p:stCondLst>
                                            <p:cond delay="499"/>
                                          </p:stCondLst>
                                        </p:cTn>
                                        <p:tgtEl>
                                          <p:spTgt spid="9"/>
                                        </p:tgtEl>
                                        <p:attrNameLst>
                                          <p:attrName>style.visibility</p:attrName>
                                        </p:attrNameLst>
                                      </p:cBhvr>
                                      <p:to>
                                        <p:strVal val="hidden"/>
                                      </p:to>
                                    </p:set>
                                  </p:childTnLst>
                                </p:cTn>
                              </p:par>
                              <p:par>
                                <p:cTn id="40" presetID="2" presetClass="exit" presetSubtype="4" fill="hold" nodeType="withEffect">
                                  <p:stCondLst>
                                    <p:cond delay="0"/>
                                  </p:stCondLst>
                                  <p:childTnLst>
                                    <p:anim calcmode="lin" valueType="num">
                                      <p:cBhvr additive="base">
                                        <p:cTn id="41" dur="500"/>
                                        <p:tgtEl>
                                          <p:spTgt spid="14"/>
                                        </p:tgtEl>
                                        <p:attrNameLst>
                                          <p:attrName>ppt_x</p:attrName>
                                        </p:attrNameLst>
                                      </p:cBhvr>
                                      <p:tavLst>
                                        <p:tav tm="0">
                                          <p:val>
                                            <p:strVal val="ppt_x"/>
                                          </p:val>
                                        </p:tav>
                                        <p:tav tm="100000">
                                          <p:val>
                                            <p:strVal val="ppt_x"/>
                                          </p:val>
                                        </p:tav>
                                      </p:tavLst>
                                    </p:anim>
                                    <p:anim calcmode="lin" valueType="num">
                                      <p:cBhvr additive="base">
                                        <p:cTn id="42" dur="500"/>
                                        <p:tgtEl>
                                          <p:spTgt spid="14"/>
                                        </p:tgtEl>
                                        <p:attrNameLst>
                                          <p:attrName>ppt_y</p:attrName>
                                        </p:attrNameLst>
                                      </p:cBhvr>
                                      <p:tavLst>
                                        <p:tav tm="0">
                                          <p:val>
                                            <p:strVal val="ppt_y"/>
                                          </p:val>
                                        </p:tav>
                                        <p:tav tm="100000">
                                          <p:val>
                                            <p:strVal val="1+ppt_h/2"/>
                                          </p:val>
                                        </p:tav>
                                      </p:tavLst>
                                    </p:anim>
                                    <p:set>
                                      <p:cBhvr>
                                        <p:cTn id="43" dur="1" fill="hold">
                                          <p:stCondLst>
                                            <p:cond delay="499"/>
                                          </p:stCondLst>
                                        </p:cTn>
                                        <p:tgtEl>
                                          <p:spTgt spid="14"/>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500"/>
                                        <p:tgtEl>
                                          <p:spTgt spid="21"/>
                                        </p:tgtEl>
                                        <p:attrNameLst>
                                          <p:attrName>ppt_x</p:attrName>
                                        </p:attrNameLst>
                                      </p:cBhvr>
                                      <p:tavLst>
                                        <p:tav tm="0">
                                          <p:val>
                                            <p:strVal val="ppt_x"/>
                                          </p:val>
                                        </p:tav>
                                        <p:tav tm="100000">
                                          <p:val>
                                            <p:strVal val="ppt_x"/>
                                          </p:val>
                                        </p:tav>
                                      </p:tavLst>
                                    </p:anim>
                                    <p:anim calcmode="lin" valueType="num">
                                      <p:cBhvr additive="base">
                                        <p:cTn id="46" dur="500"/>
                                        <p:tgtEl>
                                          <p:spTgt spid="21"/>
                                        </p:tgtEl>
                                        <p:attrNameLst>
                                          <p:attrName>ppt_y</p:attrName>
                                        </p:attrNameLst>
                                      </p:cBhvr>
                                      <p:tavLst>
                                        <p:tav tm="0">
                                          <p:val>
                                            <p:strVal val="ppt_y"/>
                                          </p:val>
                                        </p:tav>
                                        <p:tav tm="100000">
                                          <p:val>
                                            <p:strVal val="1+ppt_h/2"/>
                                          </p:val>
                                        </p:tav>
                                      </p:tavLst>
                                    </p:anim>
                                    <p:set>
                                      <p:cBhvr>
                                        <p:cTn id="47" dur="1" fill="hold">
                                          <p:stCondLst>
                                            <p:cond delay="499"/>
                                          </p:stCondLst>
                                        </p:cTn>
                                        <p:tgtEl>
                                          <p:spTgt spid="21"/>
                                        </p:tgtEl>
                                        <p:attrNameLst>
                                          <p:attrName>style.visibility</p:attrName>
                                        </p:attrNameLst>
                                      </p:cBhvr>
                                      <p:to>
                                        <p:strVal val="hidden"/>
                                      </p:to>
                                    </p:set>
                                  </p:childTnLst>
                                </p:cTn>
                              </p:par>
                              <p:par>
                                <p:cTn id="48" presetID="2" presetClass="exit" presetSubtype="4" fill="hold" nodeType="withEffect">
                                  <p:stCondLst>
                                    <p:cond delay="0"/>
                                  </p:stCondLst>
                                  <p:childTnLst>
                                    <p:anim calcmode="lin" valueType="num">
                                      <p:cBhvr additive="base">
                                        <p:cTn id="49" dur="500"/>
                                        <p:tgtEl>
                                          <p:spTgt spid="22"/>
                                        </p:tgtEl>
                                        <p:attrNameLst>
                                          <p:attrName>ppt_x</p:attrName>
                                        </p:attrNameLst>
                                      </p:cBhvr>
                                      <p:tavLst>
                                        <p:tav tm="0">
                                          <p:val>
                                            <p:strVal val="ppt_x"/>
                                          </p:val>
                                        </p:tav>
                                        <p:tav tm="100000">
                                          <p:val>
                                            <p:strVal val="ppt_x"/>
                                          </p:val>
                                        </p:tav>
                                      </p:tavLst>
                                    </p:anim>
                                    <p:anim calcmode="lin" valueType="num">
                                      <p:cBhvr additive="base">
                                        <p:cTn id="50" dur="500"/>
                                        <p:tgtEl>
                                          <p:spTgt spid="22"/>
                                        </p:tgtEl>
                                        <p:attrNameLst>
                                          <p:attrName>ppt_y</p:attrName>
                                        </p:attrNameLst>
                                      </p:cBhvr>
                                      <p:tavLst>
                                        <p:tav tm="0">
                                          <p:val>
                                            <p:strVal val="ppt_y"/>
                                          </p:val>
                                        </p:tav>
                                        <p:tav tm="100000">
                                          <p:val>
                                            <p:strVal val="1+ppt_h/2"/>
                                          </p:val>
                                        </p:tav>
                                      </p:tavLst>
                                    </p:anim>
                                    <p:set>
                                      <p:cBhvr>
                                        <p:cTn id="51" dur="1" fill="hold">
                                          <p:stCondLst>
                                            <p:cond delay="499"/>
                                          </p:stCondLst>
                                        </p:cTn>
                                        <p:tgtEl>
                                          <p:spTgt spid="22"/>
                                        </p:tgtEl>
                                        <p:attrNameLst>
                                          <p:attrName>style.visibility</p:attrName>
                                        </p:attrNameLst>
                                      </p:cBhvr>
                                      <p:to>
                                        <p:strVal val="hidden"/>
                                      </p:to>
                                    </p:set>
                                  </p:childTnLst>
                                </p:cTn>
                              </p:par>
                              <p:par>
                                <p:cTn id="52" presetID="2" presetClass="exit" presetSubtype="4" fill="hold" grpId="1" nodeType="withEffect">
                                  <p:stCondLst>
                                    <p:cond delay="0"/>
                                  </p:stCondLst>
                                  <p:childTnLst>
                                    <p:anim calcmode="lin" valueType="num">
                                      <p:cBhvr additive="base">
                                        <p:cTn id="53" dur="500"/>
                                        <p:tgtEl>
                                          <p:spTgt spid="20"/>
                                        </p:tgtEl>
                                        <p:attrNameLst>
                                          <p:attrName>ppt_x</p:attrName>
                                        </p:attrNameLst>
                                      </p:cBhvr>
                                      <p:tavLst>
                                        <p:tav tm="0">
                                          <p:val>
                                            <p:strVal val="ppt_x"/>
                                          </p:val>
                                        </p:tav>
                                        <p:tav tm="100000">
                                          <p:val>
                                            <p:strVal val="ppt_x"/>
                                          </p:val>
                                        </p:tav>
                                      </p:tavLst>
                                    </p:anim>
                                    <p:anim calcmode="lin" valueType="num">
                                      <p:cBhvr additive="base">
                                        <p:cTn id="54" dur="500"/>
                                        <p:tgtEl>
                                          <p:spTgt spid="20"/>
                                        </p:tgtEl>
                                        <p:attrNameLst>
                                          <p:attrName>ppt_y</p:attrName>
                                        </p:attrNameLst>
                                      </p:cBhvr>
                                      <p:tavLst>
                                        <p:tav tm="0">
                                          <p:val>
                                            <p:strVal val="ppt_y"/>
                                          </p:val>
                                        </p:tav>
                                        <p:tav tm="100000">
                                          <p:val>
                                            <p:strVal val="1+ppt_h/2"/>
                                          </p:val>
                                        </p:tav>
                                      </p:tavLst>
                                    </p:anim>
                                    <p:set>
                                      <p:cBhvr>
                                        <p:cTn id="5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0" grpId="0" animBg="1"/>
      <p:bldP spid="20" grpId="1" animBg="1"/>
      <p:bldP spid="21" grpId="0" animBg="1"/>
      <p:bldP spid="2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211191BA-19EA-420B-B204-C04BAC7F805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34</a:t>
            </a:fld>
            <a:endParaRPr lang="en-US" altLang="en-US" dirty="0">
              <a:solidFill>
                <a:schemeClr val="tx1"/>
              </a:solidFill>
            </a:endParaRPr>
          </a:p>
        </p:txBody>
      </p:sp>
      <p:sp>
        <p:nvSpPr>
          <p:cNvPr id="3" name="TextBox 2">
            <a:extLst>
              <a:ext uri="{FF2B5EF4-FFF2-40B4-BE49-F238E27FC236}">
                <a16:creationId xmlns:a16="http://schemas.microsoft.com/office/drawing/2014/main" id="{72A4C483-2AEB-495B-9E5B-3E2601A67249}"/>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0610BFE1-267E-43EE-91ED-104F69466213}"/>
              </a:ext>
            </a:extLst>
          </p:cNvPr>
          <p:cNvSpPr txBox="1"/>
          <p:nvPr/>
        </p:nvSpPr>
        <p:spPr>
          <a:xfrm>
            <a:off x="11204" y="5877"/>
            <a:ext cx="2066978" cy="400110"/>
          </a:xfrm>
          <a:prstGeom prst="rect">
            <a:avLst/>
          </a:prstGeom>
          <a:noFill/>
          <a:ln w="12700">
            <a:noFill/>
          </a:ln>
        </p:spPr>
        <p:txBody>
          <a:bodyPr wrap="square">
            <a:spAutoFit/>
          </a:bodyPr>
          <a:lstStyle/>
          <a:p>
            <a:r>
              <a:rPr lang="en-CA" sz="2000" u="sng" dirty="0"/>
              <a:t>Recording Ribbon</a:t>
            </a:r>
            <a:endParaRPr lang="en-CA" sz="1400" dirty="0"/>
          </a:p>
        </p:txBody>
      </p:sp>
      <p:pic>
        <p:nvPicPr>
          <p:cNvPr id="5" name="Picture 4">
            <a:extLst>
              <a:ext uri="{FF2B5EF4-FFF2-40B4-BE49-F238E27FC236}">
                <a16:creationId xmlns:a16="http://schemas.microsoft.com/office/drawing/2014/main" id="{9F9538AC-C815-4998-AF85-6670B19C33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3056"/>
            <a:ext cx="12192000" cy="1031001"/>
          </a:xfrm>
          <a:prstGeom prst="rect">
            <a:avLst/>
          </a:prstGeom>
        </p:spPr>
      </p:pic>
      <p:sp>
        <p:nvSpPr>
          <p:cNvPr id="6" name="Rectangle 5">
            <a:extLst>
              <a:ext uri="{FF2B5EF4-FFF2-40B4-BE49-F238E27FC236}">
                <a16:creationId xmlns:a16="http://schemas.microsoft.com/office/drawing/2014/main" id="{108AA017-1E76-4D5E-8036-F0E2F5C06B37}"/>
              </a:ext>
            </a:extLst>
          </p:cNvPr>
          <p:cNvSpPr/>
          <p:nvPr/>
        </p:nvSpPr>
        <p:spPr>
          <a:xfrm>
            <a:off x="1431701" y="695034"/>
            <a:ext cx="455288" cy="7390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A05CF28E-4299-41BD-AD9C-5E91B4EE842A}"/>
              </a:ext>
            </a:extLst>
          </p:cNvPr>
          <p:cNvSpPr txBox="1"/>
          <p:nvPr/>
        </p:nvSpPr>
        <p:spPr>
          <a:xfrm>
            <a:off x="61081" y="2149555"/>
            <a:ext cx="4743676"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Screen Recording</a:t>
            </a:r>
            <a:r>
              <a:rPr lang="en-CA" sz="2000" dirty="0"/>
              <a:t> – This command displays a control toolbar on the top of your screen.</a:t>
            </a:r>
          </a:p>
        </p:txBody>
      </p:sp>
      <p:cxnSp>
        <p:nvCxnSpPr>
          <p:cNvPr id="8" name="Straight Arrow Connector 7">
            <a:extLst>
              <a:ext uri="{FF2B5EF4-FFF2-40B4-BE49-F238E27FC236}">
                <a16:creationId xmlns:a16="http://schemas.microsoft.com/office/drawing/2014/main" id="{3EA872E2-1395-4BC4-8D83-9875573B8E11}"/>
              </a:ext>
            </a:extLst>
          </p:cNvPr>
          <p:cNvCxnSpPr>
            <a:cxnSpLocks/>
            <a:endCxn id="6" idx="2"/>
          </p:cNvCxnSpPr>
          <p:nvPr/>
        </p:nvCxnSpPr>
        <p:spPr>
          <a:xfrm flipV="1">
            <a:off x="1659345" y="1434057"/>
            <a:ext cx="0" cy="7154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A3748BB-7C47-40A8-BCD8-398DCE6A9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6104" y="0"/>
            <a:ext cx="3190536" cy="988617"/>
          </a:xfrm>
          <a:prstGeom prst="rect">
            <a:avLst/>
          </a:prstGeom>
        </p:spPr>
      </p:pic>
      <p:cxnSp>
        <p:nvCxnSpPr>
          <p:cNvPr id="15" name="Straight Arrow Connector 14">
            <a:extLst>
              <a:ext uri="{FF2B5EF4-FFF2-40B4-BE49-F238E27FC236}">
                <a16:creationId xmlns:a16="http://schemas.microsoft.com/office/drawing/2014/main" id="{7E8C978E-9ACD-4976-95B5-140872C494F7}"/>
              </a:ext>
            </a:extLst>
          </p:cNvPr>
          <p:cNvCxnSpPr>
            <a:cxnSpLocks/>
            <a:stCxn id="6" idx="3"/>
            <a:endCxn id="10" idx="1"/>
          </p:cNvCxnSpPr>
          <p:nvPr/>
        </p:nvCxnSpPr>
        <p:spPr>
          <a:xfrm flipV="1">
            <a:off x="1886989" y="494309"/>
            <a:ext cx="2329115" cy="5702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1BB36F44-7443-4CB5-B01C-DA04030D1C64}"/>
              </a:ext>
            </a:extLst>
          </p:cNvPr>
          <p:cNvSpPr/>
          <p:nvPr/>
        </p:nvSpPr>
        <p:spPr>
          <a:xfrm>
            <a:off x="4349469" y="80655"/>
            <a:ext cx="455288" cy="7390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A4F6D9C3-439E-43BE-BAEC-A92BE98149BE}"/>
              </a:ext>
            </a:extLst>
          </p:cNvPr>
          <p:cNvSpPr txBox="1"/>
          <p:nvPr/>
        </p:nvSpPr>
        <p:spPr>
          <a:xfrm>
            <a:off x="1730547" y="2971219"/>
            <a:ext cx="3835265"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Record</a:t>
            </a:r>
            <a:r>
              <a:rPr lang="en-CA" sz="2000" dirty="0"/>
              <a:t> – Start the recording.</a:t>
            </a:r>
          </a:p>
        </p:txBody>
      </p:sp>
      <p:cxnSp>
        <p:nvCxnSpPr>
          <p:cNvPr id="20" name="Straight Arrow Connector 19">
            <a:extLst>
              <a:ext uri="{FF2B5EF4-FFF2-40B4-BE49-F238E27FC236}">
                <a16:creationId xmlns:a16="http://schemas.microsoft.com/office/drawing/2014/main" id="{4739B701-8DEE-4A18-930D-09D80239E6C3}"/>
              </a:ext>
            </a:extLst>
          </p:cNvPr>
          <p:cNvCxnSpPr>
            <a:cxnSpLocks/>
            <a:endCxn id="18" idx="2"/>
          </p:cNvCxnSpPr>
          <p:nvPr/>
        </p:nvCxnSpPr>
        <p:spPr>
          <a:xfrm flipH="1" flipV="1">
            <a:off x="4577113" y="819678"/>
            <a:ext cx="988147" cy="21515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75CB7E1-6E0C-4476-ACC9-84E5C8BAB87F}"/>
              </a:ext>
            </a:extLst>
          </p:cNvPr>
          <p:cNvSpPr/>
          <p:nvPr/>
        </p:nvSpPr>
        <p:spPr>
          <a:xfrm>
            <a:off x="4947935" y="80709"/>
            <a:ext cx="455288" cy="7390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891ADAC4-FFA9-4173-B8E1-27B691D8DAC6}"/>
              </a:ext>
            </a:extLst>
          </p:cNvPr>
          <p:cNvSpPr txBox="1"/>
          <p:nvPr/>
        </p:nvSpPr>
        <p:spPr>
          <a:xfrm>
            <a:off x="2703401" y="3471172"/>
            <a:ext cx="3835265"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Time/Stop</a:t>
            </a:r>
            <a:r>
              <a:rPr lang="en-CA" sz="2000" dirty="0"/>
              <a:t> – Stop the recording.</a:t>
            </a:r>
          </a:p>
        </p:txBody>
      </p:sp>
      <p:cxnSp>
        <p:nvCxnSpPr>
          <p:cNvPr id="24" name="Straight Arrow Connector 23">
            <a:extLst>
              <a:ext uri="{FF2B5EF4-FFF2-40B4-BE49-F238E27FC236}">
                <a16:creationId xmlns:a16="http://schemas.microsoft.com/office/drawing/2014/main" id="{FC583779-EAE5-4A0F-9637-0564D36A0F74}"/>
              </a:ext>
            </a:extLst>
          </p:cNvPr>
          <p:cNvCxnSpPr>
            <a:cxnSpLocks/>
            <a:endCxn id="22" idx="2"/>
          </p:cNvCxnSpPr>
          <p:nvPr/>
        </p:nvCxnSpPr>
        <p:spPr>
          <a:xfrm flipH="1" flipV="1">
            <a:off x="5175579" y="819732"/>
            <a:ext cx="1369640" cy="26514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641BB31E-418D-4E0A-8396-A943A8D67B5E}"/>
              </a:ext>
            </a:extLst>
          </p:cNvPr>
          <p:cNvSpPr/>
          <p:nvPr/>
        </p:nvSpPr>
        <p:spPr>
          <a:xfrm>
            <a:off x="5556907" y="80709"/>
            <a:ext cx="455288" cy="7390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D8AE735D-290A-45F0-B45D-4C60F0736986}"/>
              </a:ext>
            </a:extLst>
          </p:cNvPr>
          <p:cNvSpPr txBox="1"/>
          <p:nvPr/>
        </p:nvSpPr>
        <p:spPr>
          <a:xfrm>
            <a:off x="3640043" y="4008079"/>
            <a:ext cx="3835265"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Select Area </a:t>
            </a:r>
            <a:r>
              <a:rPr lang="en-CA" sz="2000" dirty="0"/>
              <a:t>– Select the potion on the screen that is to be recorded.</a:t>
            </a:r>
          </a:p>
        </p:txBody>
      </p:sp>
      <p:cxnSp>
        <p:nvCxnSpPr>
          <p:cNvPr id="29" name="Straight Arrow Connector 28">
            <a:extLst>
              <a:ext uri="{FF2B5EF4-FFF2-40B4-BE49-F238E27FC236}">
                <a16:creationId xmlns:a16="http://schemas.microsoft.com/office/drawing/2014/main" id="{2E78D325-4A9D-4021-A37F-02EBAD43C793}"/>
              </a:ext>
            </a:extLst>
          </p:cNvPr>
          <p:cNvCxnSpPr>
            <a:cxnSpLocks/>
            <a:endCxn id="27" idx="2"/>
          </p:cNvCxnSpPr>
          <p:nvPr/>
        </p:nvCxnSpPr>
        <p:spPr>
          <a:xfrm flipH="1" flipV="1">
            <a:off x="5784551" y="819732"/>
            <a:ext cx="1676585" cy="31883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2B65C96F-C00A-4C72-80ED-00AA419CF6CA}"/>
              </a:ext>
            </a:extLst>
          </p:cNvPr>
          <p:cNvSpPr/>
          <p:nvPr/>
        </p:nvSpPr>
        <p:spPr>
          <a:xfrm>
            <a:off x="6083378" y="83478"/>
            <a:ext cx="455288" cy="7390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TextBox 33">
            <a:extLst>
              <a:ext uri="{FF2B5EF4-FFF2-40B4-BE49-F238E27FC236}">
                <a16:creationId xmlns:a16="http://schemas.microsoft.com/office/drawing/2014/main" id="{0B438AA8-5238-42DD-A974-E24EEA2DCED5}"/>
              </a:ext>
            </a:extLst>
          </p:cNvPr>
          <p:cNvSpPr txBox="1"/>
          <p:nvPr/>
        </p:nvSpPr>
        <p:spPr>
          <a:xfrm>
            <a:off x="4585087" y="4848286"/>
            <a:ext cx="3835265"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Audio </a:t>
            </a:r>
            <a:r>
              <a:rPr lang="en-CA" sz="2000" dirty="0"/>
              <a:t>– Toggle on/mute audio recording.</a:t>
            </a:r>
          </a:p>
        </p:txBody>
      </p:sp>
      <p:cxnSp>
        <p:nvCxnSpPr>
          <p:cNvPr id="35" name="Straight Arrow Connector 34">
            <a:extLst>
              <a:ext uri="{FF2B5EF4-FFF2-40B4-BE49-F238E27FC236}">
                <a16:creationId xmlns:a16="http://schemas.microsoft.com/office/drawing/2014/main" id="{199BED25-1486-4B20-9515-30D0782EF496}"/>
              </a:ext>
            </a:extLst>
          </p:cNvPr>
          <p:cNvCxnSpPr>
            <a:cxnSpLocks/>
            <a:endCxn id="33" idx="2"/>
          </p:cNvCxnSpPr>
          <p:nvPr/>
        </p:nvCxnSpPr>
        <p:spPr>
          <a:xfrm flipH="1" flipV="1">
            <a:off x="6311022" y="822501"/>
            <a:ext cx="2109330" cy="402578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283B8E72-33B4-4458-B92C-764B82573B86}"/>
              </a:ext>
            </a:extLst>
          </p:cNvPr>
          <p:cNvSpPr/>
          <p:nvPr/>
        </p:nvSpPr>
        <p:spPr>
          <a:xfrm>
            <a:off x="6651410" y="86247"/>
            <a:ext cx="455288" cy="73902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TextBox 37">
            <a:extLst>
              <a:ext uri="{FF2B5EF4-FFF2-40B4-BE49-F238E27FC236}">
                <a16:creationId xmlns:a16="http://schemas.microsoft.com/office/drawing/2014/main" id="{F0459BDF-C9B5-489D-A0B3-ED7D8B3DFE57}"/>
              </a:ext>
            </a:extLst>
          </p:cNvPr>
          <p:cNvSpPr txBox="1"/>
          <p:nvPr/>
        </p:nvSpPr>
        <p:spPr>
          <a:xfrm>
            <a:off x="7641056" y="5684149"/>
            <a:ext cx="3780629" cy="1015663"/>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Record Pointer </a:t>
            </a:r>
            <a:r>
              <a:rPr lang="en-CA" sz="2000" dirty="0"/>
              <a:t>– Makes your mouse pointer into a red laser dot while you hold down the CTRL.</a:t>
            </a:r>
          </a:p>
        </p:txBody>
      </p:sp>
      <p:cxnSp>
        <p:nvCxnSpPr>
          <p:cNvPr id="39" name="Straight Arrow Connector 38">
            <a:extLst>
              <a:ext uri="{FF2B5EF4-FFF2-40B4-BE49-F238E27FC236}">
                <a16:creationId xmlns:a16="http://schemas.microsoft.com/office/drawing/2014/main" id="{BBCC830C-0F42-44B1-AC45-C55F1A7B6274}"/>
              </a:ext>
            </a:extLst>
          </p:cNvPr>
          <p:cNvCxnSpPr>
            <a:cxnSpLocks/>
            <a:stCxn id="38" idx="0"/>
            <a:endCxn id="37" idx="2"/>
          </p:cNvCxnSpPr>
          <p:nvPr/>
        </p:nvCxnSpPr>
        <p:spPr>
          <a:xfrm flipH="1" flipV="1">
            <a:off x="6879054" y="825270"/>
            <a:ext cx="2652317" cy="485887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51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par>
                          <p:cTn id="21" fill="hold">
                            <p:stCondLst>
                              <p:cond delay="2000"/>
                            </p:stCondLst>
                            <p:childTnLst>
                              <p:par>
                                <p:cTn id="22" presetID="22" presetClass="entr" presetSubtype="8"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500" fill="hold"/>
                                        <p:tgtEl>
                                          <p:spTgt spid="19"/>
                                        </p:tgtEl>
                                        <p:attrNameLst>
                                          <p:attrName>ppt_x</p:attrName>
                                        </p:attrNameLst>
                                      </p:cBhvr>
                                      <p:tavLst>
                                        <p:tav tm="0">
                                          <p:val>
                                            <p:strVal val="#ppt_x"/>
                                          </p:val>
                                        </p:tav>
                                        <p:tav tm="100000">
                                          <p:val>
                                            <p:strVal val="#ppt_x"/>
                                          </p:val>
                                        </p:tav>
                                      </p:tavLst>
                                    </p:anim>
                                    <p:anim calcmode="lin" valueType="num">
                                      <p:cBhvr additive="base">
                                        <p:cTn id="30" dur="500" fill="hold"/>
                                        <p:tgtEl>
                                          <p:spTgt spid="19"/>
                                        </p:tgtEl>
                                        <p:attrNameLst>
                                          <p:attrName>ppt_y</p:attrName>
                                        </p:attrNameLst>
                                      </p:cBhvr>
                                      <p:tavLst>
                                        <p:tav tm="0">
                                          <p:val>
                                            <p:strVal val="1+#ppt_h/2"/>
                                          </p:val>
                                        </p:tav>
                                        <p:tav tm="100000">
                                          <p:val>
                                            <p:strVal val="#ppt_y"/>
                                          </p:val>
                                        </p:tav>
                                      </p:tavLst>
                                    </p:anim>
                                  </p:childTnLst>
                                </p:cTn>
                              </p:par>
                            </p:childTnLst>
                          </p:cTn>
                        </p:par>
                        <p:par>
                          <p:cTn id="31" fill="hold">
                            <p:stCondLst>
                              <p:cond delay="500"/>
                            </p:stCondLst>
                            <p:childTnLst>
                              <p:par>
                                <p:cTn id="32" presetID="22" presetClass="entr" presetSubtype="4"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par>
                          <p:cTn id="35" fill="hold">
                            <p:stCondLst>
                              <p:cond delay="1000"/>
                            </p:stCondLst>
                            <p:childTnLst>
                              <p:par>
                                <p:cTn id="36" presetID="22" presetClass="entr" presetSubtype="4" fill="hold" grpId="0"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22" presetClass="entr" presetSubtype="4"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down)">
                                      <p:cBhvr>
                                        <p:cTn id="48" dur="500"/>
                                        <p:tgtEl>
                                          <p:spTgt spid="24"/>
                                        </p:tgtEl>
                                      </p:cBhvr>
                                    </p:animEffect>
                                  </p:childTnLst>
                                </p:cTn>
                              </p:par>
                            </p:childTnLst>
                          </p:cTn>
                        </p:par>
                        <p:par>
                          <p:cTn id="49" fill="hold">
                            <p:stCondLst>
                              <p:cond delay="1000"/>
                            </p:stCondLst>
                            <p:childTnLst>
                              <p:par>
                                <p:cTn id="50" presetID="22" presetClass="entr" presetSubtype="4" fill="hold" grpId="0" nodeType="after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1+#ppt_h/2"/>
                                          </p:val>
                                        </p:tav>
                                        <p:tav tm="100000">
                                          <p:val>
                                            <p:strVal val="#ppt_y"/>
                                          </p:val>
                                        </p:tav>
                                      </p:tavLst>
                                    </p:anim>
                                  </p:childTnLst>
                                </p:cTn>
                              </p:par>
                            </p:childTnLst>
                          </p:cTn>
                        </p:par>
                        <p:par>
                          <p:cTn id="59" fill="hold">
                            <p:stCondLst>
                              <p:cond delay="500"/>
                            </p:stCondLst>
                            <p:childTnLst>
                              <p:par>
                                <p:cTn id="60" presetID="22" presetClass="entr" presetSubtype="4" fill="hold" nodeType="after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wipe(down)">
                                      <p:cBhvr>
                                        <p:cTn id="62" dur="500"/>
                                        <p:tgtEl>
                                          <p:spTgt spid="29"/>
                                        </p:tgtEl>
                                      </p:cBhvr>
                                    </p:animEffect>
                                  </p:childTnLst>
                                </p:cTn>
                              </p:par>
                            </p:childTnLst>
                          </p:cTn>
                        </p:par>
                        <p:par>
                          <p:cTn id="63" fill="hold">
                            <p:stCondLst>
                              <p:cond delay="1000"/>
                            </p:stCondLst>
                            <p:childTnLst>
                              <p:par>
                                <p:cTn id="64" presetID="22" presetClass="entr" presetSubtype="4" fill="hold" grpId="0" nodeType="after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wipe(down)">
                                      <p:cBhvr>
                                        <p:cTn id="66" dur="500"/>
                                        <p:tgtEl>
                                          <p:spTgt spid="27"/>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additive="base">
                                        <p:cTn id="71" dur="500" fill="hold"/>
                                        <p:tgtEl>
                                          <p:spTgt spid="34"/>
                                        </p:tgtEl>
                                        <p:attrNameLst>
                                          <p:attrName>ppt_x</p:attrName>
                                        </p:attrNameLst>
                                      </p:cBhvr>
                                      <p:tavLst>
                                        <p:tav tm="0">
                                          <p:val>
                                            <p:strVal val="#ppt_x"/>
                                          </p:val>
                                        </p:tav>
                                        <p:tav tm="100000">
                                          <p:val>
                                            <p:strVal val="#ppt_x"/>
                                          </p:val>
                                        </p:tav>
                                      </p:tavLst>
                                    </p:anim>
                                    <p:anim calcmode="lin" valueType="num">
                                      <p:cBhvr additive="base">
                                        <p:cTn id="72" dur="500" fill="hold"/>
                                        <p:tgtEl>
                                          <p:spTgt spid="34"/>
                                        </p:tgtEl>
                                        <p:attrNameLst>
                                          <p:attrName>ppt_y</p:attrName>
                                        </p:attrNameLst>
                                      </p:cBhvr>
                                      <p:tavLst>
                                        <p:tav tm="0">
                                          <p:val>
                                            <p:strVal val="1+#ppt_h/2"/>
                                          </p:val>
                                        </p:tav>
                                        <p:tav tm="100000">
                                          <p:val>
                                            <p:strVal val="#ppt_y"/>
                                          </p:val>
                                        </p:tav>
                                      </p:tavLst>
                                    </p:anim>
                                  </p:childTnLst>
                                </p:cTn>
                              </p:par>
                            </p:childTnLst>
                          </p:cTn>
                        </p:par>
                        <p:par>
                          <p:cTn id="73" fill="hold">
                            <p:stCondLst>
                              <p:cond delay="500"/>
                            </p:stCondLst>
                            <p:childTnLst>
                              <p:par>
                                <p:cTn id="74" presetID="22" presetClass="entr" presetSubtype="4" fill="hold" nodeType="after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wipe(down)">
                                      <p:cBhvr>
                                        <p:cTn id="76" dur="500"/>
                                        <p:tgtEl>
                                          <p:spTgt spid="35"/>
                                        </p:tgtEl>
                                      </p:cBhvr>
                                    </p:animEffect>
                                  </p:childTnLst>
                                </p:cTn>
                              </p:par>
                            </p:childTnLst>
                          </p:cTn>
                        </p:par>
                        <p:par>
                          <p:cTn id="77" fill="hold">
                            <p:stCondLst>
                              <p:cond delay="1000"/>
                            </p:stCondLst>
                            <p:childTnLst>
                              <p:par>
                                <p:cTn id="78" presetID="22" presetClass="entr" presetSubtype="4" fill="hold" grpId="0" nodeType="afterEffect">
                                  <p:stCondLst>
                                    <p:cond delay="0"/>
                                  </p:stCondLst>
                                  <p:childTnLst>
                                    <p:set>
                                      <p:cBhvr>
                                        <p:cTn id="79" dur="1" fill="hold">
                                          <p:stCondLst>
                                            <p:cond delay="0"/>
                                          </p:stCondLst>
                                        </p:cTn>
                                        <p:tgtEl>
                                          <p:spTgt spid="33"/>
                                        </p:tgtEl>
                                        <p:attrNameLst>
                                          <p:attrName>style.visibility</p:attrName>
                                        </p:attrNameLst>
                                      </p:cBhvr>
                                      <p:to>
                                        <p:strVal val="visible"/>
                                      </p:to>
                                    </p:set>
                                    <p:animEffect transition="in" filter="wipe(down)">
                                      <p:cBhvr>
                                        <p:cTn id="80" dur="500"/>
                                        <p:tgtEl>
                                          <p:spTgt spid="33"/>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 calcmode="lin" valueType="num">
                                      <p:cBhvr additive="base">
                                        <p:cTn id="85" dur="500" fill="hold"/>
                                        <p:tgtEl>
                                          <p:spTgt spid="38"/>
                                        </p:tgtEl>
                                        <p:attrNameLst>
                                          <p:attrName>ppt_x</p:attrName>
                                        </p:attrNameLst>
                                      </p:cBhvr>
                                      <p:tavLst>
                                        <p:tav tm="0">
                                          <p:val>
                                            <p:strVal val="#ppt_x"/>
                                          </p:val>
                                        </p:tav>
                                        <p:tav tm="100000">
                                          <p:val>
                                            <p:strVal val="#ppt_x"/>
                                          </p:val>
                                        </p:tav>
                                      </p:tavLst>
                                    </p:anim>
                                    <p:anim calcmode="lin" valueType="num">
                                      <p:cBhvr additive="base">
                                        <p:cTn id="86" dur="500" fill="hold"/>
                                        <p:tgtEl>
                                          <p:spTgt spid="38"/>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2" presetClass="entr" presetSubtype="4" fill="hold" nodeType="after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wipe(down)">
                                      <p:cBhvr>
                                        <p:cTn id="90" dur="500"/>
                                        <p:tgtEl>
                                          <p:spTgt spid="39"/>
                                        </p:tgtEl>
                                      </p:cBhvr>
                                    </p:animEffect>
                                  </p:childTnLst>
                                </p:cTn>
                              </p:par>
                            </p:childTnLst>
                          </p:cTn>
                        </p:par>
                        <p:par>
                          <p:cTn id="91" fill="hold">
                            <p:stCondLst>
                              <p:cond delay="1000"/>
                            </p:stCondLst>
                            <p:childTnLst>
                              <p:par>
                                <p:cTn id="92" presetID="22" presetClass="entr" presetSubtype="4" fill="hold" grpId="0" nodeType="afterEffect">
                                  <p:stCondLst>
                                    <p:cond delay="0"/>
                                  </p:stCondLst>
                                  <p:childTnLst>
                                    <p:set>
                                      <p:cBhvr>
                                        <p:cTn id="93" dur="1" fill="hold">
                                          <p:stCondLst>
                                            <p:cond delay="0"/>
                                          </p:stCondLst>
                                        </p:cTn>
                                        <p:tgtEl>
                                          <p:spTgt spid="37"/>
                                        </p:tgtEl>
                                        <p:attrNameLst>
                                          <p:attrName>style.visibility</p:attrName>
                                        </p:attrNameLst>
                                      </p:cBhvr>
                                      <p:to>
                                        <p:strVal val="visible"/>
                                      </p:to>
                                    </p:set>
                                    <p:animEffect transition="in" filter="wipe(down)">
                                      <p:cBhvr>
                                        <p:cTn id="9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8" grpId="0" animBg="1"/>
      <p:bldP spid="19" grpId="0" animBg="1"/>
      <p:bldP spid="22" grpId="0" animBg="1"/>
      <p:bldP spid="23" grpId="0" animBg="1"/>
      <p:bldP spid="27" grpId="0" animBg="1"/>
      <p:bldP spid="28" grpId="0" animBg="1"/>
      <p:bldP spid="33" grpId="0" animBg="1"/>
      <p:bldP spid="34" grpId="0" animBg="1"/>
      <p:bldP spid="37" grpId="0" animBg="1"/>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B7F14CE3-CF07-4E0E-A9FA-39BE4E121191}"/>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35</a:t>
            </a:fld>
            <a:endParaRPr lang="en-US" altLang="en-US" dirty="0">
              <a:solidFill>
                <a:schemeClr val="tx1"/>
              </a:solidFill>
            </a:endParaRPr>
          </a:p>
        </p:txBody>
      </p:sp>
      <p:sp>
        <p:nvSpPr>
          <p:cNvPr id="3" name="TextBox 2">
            <a:extLst>
              <a:ext uri="{FF2B5EF4-FFF2-40B4-BE49-F238E27FC236}">
                <a16:creationId xmlns:a16="http://schemas.microsoft.com/office/drawing/2014/main" id="{B9062CB7-F133-4086-9750-F9A2597989D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5" name="TextBox 4">
            <a:extLst>
              <a:ext uri="{FF2B5EF4-FFF2-40B4-BE49-F238E27FC236}">
                <a16:creationId xmlns:a16="http://schemas.microsoft.com/office/drawing/2014/main" id="{4905B535-3172-4F06-B47F-243554C4F28D}"/>
              </a:ext>
            </a:extLst>
          </p:cNvPr>
          <p:cNvSpPr txBox="1"/>
          <p:nvPr/>
        </p:nvSpPr>
        <p:spPr>
          <a:xfrm>
            <a:off x="11204" y="5877"/>
            <a:ext cx="2557430" cy="400110"/>
          </a:xfrm>
          <a:prstGeom prst="rect">
            <a:avLst/>
          </a:prstGeom>
          <a:noFill/>
          <a:ln w="12700">
            <a:noFill/>
          </a:ln>
        </p:spPr>
        <p:txBody>
          <a:bodyPr wrap="square">
            <a:spAutoFit/>
          </a:bodyPr>
          <a:lstStyle/>
          <a:p>
            <a:r>
              <a:rPr lang="en-CA" sz="2000" u="sng" dirty="0"/>
              <a:t>Slide Master</a:t>
            </a:r>
            <a:r>
              <a:rPr lang="en-CA" sz="2000" dirty="0"/>
              <a:t> </a:t>
            </a:r>
            <a:r>
              <a:rPr lang="en-CA" sz="1400" dirty="0"/>
              <a:t>(View Ribbon)</a:t>
            </a:r>
          </a:p>
        </p:txBody>
      </p:sp>
      <p:pic>
        <p:nvPicPr>
          <p:cNvPr id="9" name="Picture 8">
            <a:extLst>
              <a:ext uri="{FF2B5EF4-FFF2-40B4-BE49-F238E27FC236}">
                <a16:creationId xmlns:a16="http://schemas.microsoft.com/office/drawing/2014/main" id="{B0E441B0-4443-4902-BC20-5233E8E5EC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373"/>
            <a:ext cx="12192000" cy="1031001"/>
          </a:xfrm>
          <a:prstGeom prst="rect">
            <a:avLst/>
          </a:prstGeom>
        </p:spPr>
      </p:pic>
      <p:sp>
        <p:nvSpPr>
          <p:cNvPr id="10" name="Rectangle 9">
            <a:extLst>
              <a:ext uri="{FF2B5EF4-FFF2-40B4-BE49-F238E27FC236}">
                <a16:creationId xmlns:a16="http://schemas.microsoft.com/office/drawing/2014/main" id="{788C3E9A-A3A6-4774-AF2F-5FDBF0F4B261}"/>
              </a:ext>
            </a:extLst>
          </p:cNvPr>
          <p:cNvSpPr/>
          <p:nvPr/>
        </p:nvSpPr>
        <p:spPr>
          <a:xfrm>
            <a:off x="1951848" y="681153"/>
            <a:ext cx="417279" cy="640571"/>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B53E5E64-83A4-481C-8DF8-0A5C8C2DCFAD}"/>
              </a:ext>
            </a:extLst>
          </p:cNvPr>
          <p:cNvSpPr txBox="1"/>
          <p:nvPr/>
        </p:nvSpPr>
        <p:spPr>
          <a:xfrm>
            <a:off x="61081" y="2093485"/>
            <a:ext cx="2551490" cy="1846659"/>
          </a:xfrm>
          <a:prstGeom prst="rect">
            <a:avLst/>
          </a:prstGeom>
          <a:solidFill>
            <a:schemeClr val="bg1"/>
          </a:solidFill>
          <a:ln w="19050">
            <a:solidFill>
              <a:schemeClr val="accent2">
                <a:lumMod val="60000"/>
                <a:lumOff val="40000"/>
              </a:schemeClr>
            </a:solidFill>
          </a:ln>
        </p:spPr>
        <p:txBody>
          <a:bodyPr wrap="square" rtlCol="0">
            <a:spAutoFit/>
          </a:bodyPr>
          <a:lstStyle/>
          <a:p>
            <a:r>
              <a:rPr lang="en-CA" sz="1900" dirty="0"/>
              <a:t>When the </a:t>
            </a:r>
            <a:r>
              <a:rPr lang="en-CA" sz="1900" b="1" dirty="0"/>
              <a:t>Slide Master</a:t>
            </a:r>
            <a:r>
              <a:rPr lang="en-CA" sz="1900" dirty="0"/>
              <a:t> is launched by clicking on the command from the View ribbon, the Slide Master ribbon appears.</a:t>
            </a:r>
          </a:p>
        </p:txBody>
      </p:sp>
      <p:cxnSp>
        <p:nvCxnSpPr>
          <p:cNvPr id="12" name="Straight Arrow Connector 11">
            <a:extLst>
              <a:ext uri="{FF2B5EF4-FFF2-40B4-BE49-F238E27FC236}">
                <a16:creationId xmlns:a16="http://schemas.microsoft.com/office/drawing/2014/main" id="{22B35920-82BD-4A99-99D2-9EFDEF67DCF3}"/>
              </a:ext>
            </a:extLst>
          </p:cNvPr>
          <p:cNvCxnSpPr>
            <a:cxnSpLocks/>
            <a:stCxn id="11" idx="0"/>
          </p:cNvCxnSpPr>
          <p:nvPr/>
        </p:nvCxnSpPr>
        <p:spPr>
          <a:xfrm flipV="1">
            <a:off x="1336826" y="1321727"/>
            <a:ext cx="623731" cy="77175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45950CB9-698C-495F-8B46-54EB2CCD05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5011" y="1442374"/>
            <a:ext cx="9506989" cy="1394212"/>
          </a:xfrm>
          <a:prstGeom prst="rect">
            <a:avLst/>
          </a:prstGeom>
        </p:spPr>
      </p:pic>
      <p:cxnSp>
        <p:nvCxnSpPr>
          <p:cNvPr id="8" name="Straight Arrow Connector 7">
            <a:extLst>
              <a:ext uri="{FF2B5EF4-FFF2-40B4-BE49-F238E27FC236}">
                <a16:creationId xmlns:a16="http://schemas.microsoft.com/office/drawing/2014/main" id="{D0FC4BC2-18F7-446F-815D-B02A25211A58}"/>
              </a:ext>
            </a:extLst>
          </p:cNvPr>
          <p:cNvCxnSpPr>
            <a:cxnSpLocks/>
          </p:cNvCxnSpPr>
          <p:nvPr/>
        </p:nvCxnSpPr>
        <p:spPr>
          <a:xfrm>
            <a:off x="2369127" y="1321724"/>
            <a:ext cx="397031" cy="5332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AC39C4A-E1EA-4789-B2D7-85E57C4EDE1F}"/>
              </a:ext>
            </a:extLst>
          </p:cNvPr>
          <p:cNvSpPr/>
          <p:nvPr/>
        </p:nvSpPr>
        <p:spPr>
          <a:xfrm>
            <a:off x="2766158" y="1854927"/>
            <a:ext cx="682436" cy="7335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a:extLst>
              <a:ext uri="{FF2B5EF4-FFF2-40B4-BE49-F238E27FC236}">
                <a16:creationId xmlns:a16="http://schemas.microsoft.com/office/drawing/2014/main" id="{C7A9D28D-77AC-4005-A758-29041F78E0AC}"/>
              </a:ext>
            </a:extLst>
          </p:cNvPr>
          <p:cNvSpPr txBox="1"/>
          <p:nvPr/>
        </p:nvSpPr>
        <p:spPr>
          <a:xfrm>
            <a:off x="68936" y="4021945"/>
            <a:ext cx="4781736" cy="1015663"/>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A </a:t>
            </a:r>
            <a:r>
              <a:rPr lang="en-CA" sz="2000" b="1" dirty="0"/>
              <a:t>Slide Master </a:t>
            </a:r>
            <a:r>
              <a:rPr lang="en-CA" sz="2000" dirty="0"/>
              <a:t>is the first slide in your presentation, which determines the template design for all subsequent slides.</a:t>
            </a:r>
          </a:p>
        </p:txBody>
      </p:sp>
      <p:cxnSp>
        <p:nvCxnSpPr>
          <p:cNvPr id="22" name="Straight Arrow Connector 21">
            <a:extLst>
              <a:ext uri="{FF2B5EF4-FFF2-40B4-BE49-F238E27FC236}">
                <a16:creationId xmlns:a16="http://schemas.microsoft.com/office/drawing/2014/main" id="{EC293640-DBB0-4C99-99D9-531B3E7AA309}"/>
              </a:ext>
            </a:extLst>
          </p:cNvPr>
          <p:cNvCxnSpPr>
            <a:cxnSpLocks/>
            <a:stCxn id="20" idx="2"/>
          </p:cNvCxnSpPr>
          <p:nvPr/>
        </p:nvCxnSpPr>
        <p:spPr>
          <a:xfrm>
            <a:off x="3107376" y="2588459"/>
            <a:ext cx="0" cy="14436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0A505D3-66FD-437F-9755-5C3ECE3B9BBB}"/>
              </a:ext>
            </a:extLst>
          </p:cNvPr>
          <p:cNvSpPr txBox="1"/>
          <p:nvPr/>
        </p:nvSpPr>
        <p:spPr>
          <a:xfrm>
            <a:off x="68936" y="5037608"/>
            <a:ext cx="4781736"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Any design change made to the Slide Master appears in all other slides.</a:t>
            </a:r>
          </a:p>
        </p:txBody>
      </p:sp>
      <p:sp>
        <p:nvSpPr>
          <p:cNvPr id="34" name="TextBox 33">
            <a:extLst>
              <a:ext uri="{FF2B5EF4-FFF2-40B4-BE49-F238E27FC236}">
                <a16:creationId xmlns:a16="http://schemas.microsoft.com/office/drawing/2014/main" id="{8FFE4CC6-F9AE-4094-B896-E872721F758A}"/>
              </a:ext>
            </a:extLst>
          </p:cNvPr>
          <p:cNvSpPr txBox="1"/>
          <p:nvPr/>
        </p:nvSpPr>
        <p:spPr>
          <a:xfrm>
            <a:off x="68095" y="5744527"/>
            <a:ext cx="4782579"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Each design element can be overridden on each slide without affecting the other slides.</a:t>
            </a:r>
          </a:p>
        </p:txBody>
      </p:sp>
      <p:sp>
        <p:nvSpPr>
          <p:cNvPr id="37" name="Rectangle 36">
            <a:extLst>
              <a:ext uri="{FF2B5EF4-FFF2-40B4-BE49-F238E27FC236}">
                <a16:creationId xmlns:a16="http://schemas.microsoft.com/office/drawing/2014/main" id="{5E08BC03-6E57-4F3C-B2BC-AD62FD1E339D}"/>
              </a:ext>
            </a:extLst>
          </p:cNvPr>
          <p:cNvSpPr/>
          <p:nvPr/>
        </p:nvSpPr>
        <p:spPr>
          <a:xfrm>
            <a:off x="3464486" y="1854927"/>
            <a:ext cx="445663" cy="7335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TextBox 37">
            <a:extLst>
              <a:ext uri="{FF2B5EF4-FFF2-40B4-BE49-F238E27FC236}">
                <a16:creationId xmlns:a16="http://schemas.microsoft.com/office/drawing/2014/main" id="{8A491A0C-A693-4CB7-BF03-2811330A5007}"/>
              </a:ext>
            </a:extLst>
          </p:cNvPr>
          <p:cNvSpPr txBox="1"/>
          <p:nvPr/>
        </p:nvSpPr>
        <p:spPr>
          <a:xfrm>
            <a:off x="3160027" y="2924481"/>
            <a:ext cx="1682332" cy="1015663"/>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Insert a new or template layout.</a:t>
            </a:r>
          </a:p>
        </p:txBody>
      </p:sp>
      <p:cxnSp>
        <p:nvCxnSpPr>
          <p:cNvPr id="39" name="Straight Arrow Connector 38">
            <a:extLst>
              <a:ext uri="{FF2B5EF4-FFF2-40B4-BE49-F238E27FC236}">
                <a16:creationId xmlns:a16="http://schemas.microsoft.com/office/drawing/2014/main" id="{85298AA9-7E83-41E7-B0C2-245C87BEA118}"/>
              </a:ext>
            </a:extLst>
          </p:cNvPr>
          <p:cNvCxnSpPr>
            <a:cxnSpLocks/>
            <a:stCxn id="37" idx="2"/>
          </p:cNvCxnSpPr>
          <p:nvPr/>
        </p:nvCxnSpPr>
        <p:spPr>
          <a:xfrm>
            <a:off x="3687318" y="2588459"/>
            <a:ext cx="0" cy="3360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25DB3D26-5D55-4C74-A3F5-1E2E847E38AF}"/>
              </a:ext>
            </a:extLst>
          </p:cNvPr>
          <p:cNvSpPr/>
          <p:nvPr/>
        </p:nvSpPr>
        <p:spPr>
          <a:xfrm>
            <a:off x="4900546" y="1850796"/>
            <a:ext cx="445663" cy="7335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360AC18C-BA49-4FDC-98B7-E191A98FC6DB}"/>
              </a:ext>
            </a:extLst>
          </p:cNvPr>
          <p:cNvSpPr txBox="1"/>
          <p:nvPr/>
        </p:nvSpPr>
        <p:spPr>
          <a:xfrm>
            <a:off x="4955505" y="5759554"/>
            <a:ext cx="7168397"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Master Layout </a:t>
            </a:r>
            <a:r>
              <a:rPr lang="en-CA" sz="2000" dirty="0"/>
              <a:t>– Opens up the first slide from which all the other slides derive their default layout.</a:t>
            </a:r>
          </a:p>
        </p:txBody>
      </p:sp>
      <p:cxnSp>
        <p:nvCxnSpPr>
          <p:cNvPr id="25" name="Straight Arrow Connector 24">
            <a:extLst>
              <a:ext uri="{FF2B5EF4-FFF2-40B4-BE49-F238E27FC236}">
                <a16:creationId xmlns:a16="http://schemas.microsoft.com/office/drawing/2014/main" id="{1312BF99-810F-49CA-8259-E9911261C142}"/>
              </a:ext>
            </a:extLst>
          </p:cNvPr>
          <p:cNvCxnSpPr>
            <a:cxnSpLocks/>
          </p:cNvCxnSpPr>
          <p:nvPr/>
        </p:nvCxnSpPr>
        <p:spPr>
          <a:xfrm flipV="1">
            <a:off x="5128953" y="2584329"/>
            <a:ext cx="0" cy="31752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0E1281FA-1B05-47A0-AC21-3CD6C2BDD38D}"/>
              </a:ext>
            </a:extLst>
          </p:cNvPr>
          <p:cNvSpPr/>
          <p:nvPr/>
        </p:nvSpPr>
        <p:spPr>
          <a:xfrm>
            <a:off x="5369829" y="1854128"/>
            <a:ext cx="831465" cy="7335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TextBox 31">
            <a:extLst>
              <a:ext uri="{FF2B5EF4-FFF2-40B4-BE49-F238E27FC236}">
                <a16:creationId xmlns:a16="http://schemas.microsoft.com/office/drawing/2014/main" id="{B0C8B261-8612-4949-8983-99DF2FF53162}"/>
              </a:ext>
            </a:extLst>
          </p:cNvPr>
          <p:cNvSpPr txBox="1"/>
          <p:nvPr/>
        </p:nvSpPr>
        <p:spPr>
          <a:xfrm>
            <a:off x="5266055" y="4649716"/>
            <a:ext cx="6857010" cy="707886"/>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Insert Placeholder</a:t>
            </a:r>
            <a:r>
              <a:rPr lang="en-CA" sz="2000" dirty="0"/>
              <a:t> – Defines a rectangular spot on the screen which creates a box in to which you can place content.</a:t>
            </a:r>
          </a:p>
        </p:txBody>
      </p:sp>
      <p:cxnSp>
        <p:nvCxnSpPr>
          <p:cNvPr id="35" name="Straight Arrow Connector 34">
            <a:extLst>
              <a:ext uri="{FF2B5EF4-FFF2-40B4-BE49-F238E27FC236}">
                <a16:creationId xmlns:a16="http://schemas.microsoft.com/office/drawing/2014/main" id="{29CFA95F-F393-4235-A4E3-0DC817087BBB}"/>
              </a:ext>
            </a:extLst>
          </p:cNvPr>
          <p:cNvCxnSpPr>
            <a:cxnSpLocks/>
          </p:cNvCxnSpPr>
          <p:nvPr/>
        </p:nvCxnSpPr>
        <p:spPr>
          <a:xfrm flipV="1">
            <a:off x="5386549" y="2587660"/>
            <a:ext cx="0" cy="20620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EA11220D-C1B6-43EF-B61C-7323383EAA61}"/>
              </a:ext>
            </a:extLst>
          </p:cNvPr>
          <p:cNvSpPr/>
          <p:nvPr/>
        </p:nvSpPr>
        <p:spPr>
          <a:xfrm>
            <a:off x="6226234" y="1852438"/>
            <a:ext cx="781396" cy="7335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31638F8D-E8A4-4E8E-A396-0C4ED6AC2C32}"/>
              </a:ext>
            </a:extLst>
          </p:cNvPr>
          <p:cNvSpPr txBox="1"/>
          <p:nvPr/>
        </p:nvSpPr>
        <p:spPr>
          <a:xfrm>
            <a:off x="5519657" y="3889015"/>
            <a:ext cx="6603406"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Title &amp; Footers </a:t>
            </a:r>
            <a:r>
              <a:rPr lang="en-CA" sz="2000" dirty="0"/>
              <a:t>– Defines the content for header &amp; footer.</a:t>
            </a:r>
          </a:p>
        </p:txBody>
      </p:sp>
      <p:cxnSp>
        <p:nvCxnSpPr>
          <p:cNvPr id="42" name="Straight Arrow Connector 41">
            <a:extLst>
              <a:ext uri="{FF2B5EF4-FFF2-40B4-BE49-F238E27FC236}">
                <a16:creationId xmlns:a16="http://schemas.microsoft.com/office/drawing/2014/main" id="{E5D09106-48EC-4DAA-95E0-877FA56BABC7}"/>
              </a:ext>
            </a:extLst>
          </p:cNvPr>
          <p:cNvCxnSpPr>
            <a:cxnSpLocks/>
          </p:cNvCxnSpPr>
          <p:nvPr/>
        </p:nvCxnSpPr>
        <p:spPr>
          <a:xfrm flipV="1">
            <a:off x="6251170" y="2585971"/>
            <a:ext cx="0" cy="130304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C8575EC6-7AAA-4491-AA45-58C8A9B31B8E}"/>
              </a:ext>
            </a:extLst>
          </p:cNvPr>
          <p:cNvSpPr/>
          <p:nvPr/>
        </p:nvSpPr>
        <p:spPr>
          <a:xfrm>
            <a:off x="7035204" y="1856603"/>
            <a:ext cx="684685" cy="7335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TextBox 47">
            <a:extLst>
              <a:ext uri="{FF2B5EF4-FFF2-40B4-BE49-F238E27FC236}">
                <a16:creationId xmlns:a16="http://schemas.microsoft.com/office/drawing/2014/main" id="{CA722E93-66E7-443D-8330-27E81AD034CF}"/>
              </a:ext>
            </a:extLst>
          </p:cNvPr>
          <p:cNvSpPr txBox="1"/>
          <p:nvPr/>
        </p:nvSpPr>
        <p:spPr>
          <a:xfrm>
            <a:off x="6336940" y="3145035"/>
            <a:ext cx="5786123"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Themes </a:t>
            </a:r>
            <a:r>
              <a:rPr lang="en-CA" sz="2000" dirty="0"/>
              <a:t>– Select and edit a theme.</a:t>
            </a:r>
          </a:p>
        </p:txBody>
      </p:sp>
      <p:cxnSp>
        <p:nvCxnSpPr>
          <p:cNvPr id="49" name="Straight Arrow Connector 48">
            <a:extLst>
              <a:ext uri="{FF2B5EF4-FFF2-40B4-BE49-F238E27FC236}">
                <a16:creationId xmlns:a16="http://schemas.microsoft.com/office/drawing/2014/main" id="{F3683AAF-07E7-4E66-995F-ABF8D227B920}"/>
              </a:ext>
            </a:extLst>
          </p:cNvPr>
          <p:cNvCxnSpPr>
            <a:cxnSpLocks/>
          </p:cNvCxnSpPr>
          <p:nvPr/>
        </p:nvCxnSpPr>
        <p:spPr>
          <a:xfrm flipV="1">
            <a:off x="7396759" y="2590138"/>
            <a:ext cx="4203" cy="55592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10778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22" presetClass="entr" presetSubtype="4"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par>
                          <p:cTn id="24" fill="hold">
                            <p:stCondLst>
                              <p:cond delay="1000"/>
                            </p:stCondLst>
                            <p:childTnLst>
                              <p:par>
                                <p:cTn id="25" presetID="2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par>
                          <p:cTn id="28" fill="hold">
                            <p:stCondLst>
                              <p:cond delay="1500"/>
                            </p:stCondLst>
                            <p:childTnLst>
                              <p:par>
                                <p:cTn id="29" presetID="22" presetClass="entr" presetSubtype="1"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500"/>
                                        <p:tgtEl>
                                          <p:spTgt spid="8"/>
                                        </p:tgtEl>
                                      </p:cBhvr>
                                    </p:animEffect>
                                  </p:childTnLst>
                                </p:cTn>
                              </p:par>
                            </p:childTnLst>
                          </p:cTn>
                        </p:par>
                        <p:par>
                          <p:cTn id="32" fill="hold">
                            <p:stCondLst>
                              <p:cond delay="2000"/>
                            </p:stCondLst>
                            <p:childTnLst>
                              <p:par>
                                <p:cTn id="33" presetID="22" presetClass="entr" presetSubtype="8" fill="hold"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par>
                          <p:cTn id="36" fill="hold">
                            <p:stCondLst>
                              <p:cond delay="2500"/>
                            </p:stCondLst>
                            <p:childTnLst>
                              <p:par>
                                <p:cTn id="37" presetID="22" presetClass="entr" presetSubtype="1"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wipe(up)">
                                      <p:cBhvr>
                                        <p:cTn id="39" dur="500"/>
                                        <p:tgtEl>
                                          <p:spTgt spid="20"/>
                                        </p:tgtEl>
                                      </p:cBhvr>
                                    </p:animEffect>
                                  </p:childTnLst>
                                </p:cTn>
                              </p:par>
                            </p:childTnLst>
                          </p:cTn>
                        </p:par>
                        <p:par>
                          <p:cTn id="40" fill="hold">
                            <p:stCondLst>
                              <p:cond delay="3000"/>
                            </p:stCondLst>
                            <p:childTnLst>
                              <p:par>
                                <p:cTn id="41" presetID="22" presetClass="entr" presetSubtype="1"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up)">
                                      <p:cBhvr>
                                        <p:cTn id="43" dur="500"/>
                                        <p:tgtEl>
                                          <p:spTgt spid="22"/>
                                        </p:tgtEl>
                                      </p:cBhvr>
                                    </p:animEffect>
                                  </p:childTnLst>
                                </p:cTn>
                              </p:par>
                            </p:childTnLst>
                          </p:cTn>
                        </p:par>
                        <p:par>
                          <p:cTn id="44" fill="hold">
                            <p:stCondLst>
                              <p:cond delay="3500"/>
                            </p:stCondLst>
                            <p:childTnLst>
                              <p:par>
                                <p:cTn id="45" presetID="22" presetClass="entr" presetSubtype="1" fill="hold" grpId="0"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up)">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left)">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left)">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wipe(up)">
                                      <p:cBhvr>
                                        <p:cTn id="62" dur="500"/>
                                        <p:tgtEl>
                                          <p:spTgt spid="37"/>
                                        </p:tgtEl>
                                      </p:cBhvr>
                                    </p:animEffect>
                                  </p:childTnLst>
                                </p:cTn>
                              </p:par>
                            </p:childTnLst>
                          </p:cTn>
                        </p:par>
                        <p:par>
                          <p:cTn id="63" fill="hold">
                            <p:stCondLst>
                              <p:cond delay="500"/>
                            </p:stCondLst>
                            <p:childTnLst>
                              <p:par>
                                <p:cTn id="64" presetID="22" presetClass="entr" presetSubtype="1" fill="hold" nodeType="after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wipe(up)">
                                      <p:cBhvr>
                                        <p:cTn id="66" dur="500"/>
                                        <p:tgtEl>
                                          <p:spTgt spid="39"/>
                                        </p:tgtEl>
                                      </p:cBhvr>
                                    </p:animEffect>
                                  </p:childTnLst>
                                </p:cTn>
                              </p:par>
                            </p:childTnLst>
                          </p:cTn>
                        </p:par>
                        <p:par>
                          <p:cTn id="67" fill="hold">
                            <p:stCondLst>
                              <p:cond delay="1000"/>
                            </p:stCondLst>
                            <p:childTnLst>
                              <p:par>
                                <p:cTn id="68" presetID="22" presetClass="entr" presetSubtype="8" fill="hold" grpId="0" nodeType="afterEffect">
                                  <p:stCondLst>
                                    <p:cond delay="0"/>
                                  </p:stCondLst>
                                  <p:childTnLst>
                                    <p:set>
                                      <p:cBhvr>
                                        <p:cTn id="69" dur="1" fill="hold">
                                          <p:stCondLst>
                                            <p:cond delay="0"/>
                                          </p:stCondLst>
                                        </p:cTn>
                                        <p:tgtEl>
                                          <p:spTgt spid="38"/>
                                        </p:tgtEl>
                                        <p:attrNameLst>
                                          <p:attrName>style.visibility</p:attrName>
                                        </p:attrNameLst>
                                      </p:cBhvr>
                                      <p:to>
                                        <p:strVal val="visible"/>
                                      </p:to>
                                    </p:set>
                                    <p:animEffect transition="in" filter="wipe(left)">
                                      <p:cBhvr>
                                        <p:cTn id="70" dur="500"/>
                                        <p:tgtEl>
                                          <p:spTgt spid="3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wipe(left)">
                                      <p:cBhvr>
                                        <p:cTn id="75" dur="500"/>
                                        <p:tgtEl>
                                          <p:spTgt spid="24"/>
                                        </p:tgtEl>
                                      </p:cBhvr>
                                    </p:animEffect>
                                  </p:childTnLst>
                                </p:cTn>
                              </p:par>
                            </p:childTnLst>
                          </p:cTn>
                        </p:par>
                        <p:par>
                          <p:cTn id="76" fill="hold">
                            <p:stCondLst>
                              <p:cond delay="500"/>
                            </p:stCondLst>
                            <p:childTnLst>
                              <p:par>
                                <p:cTn id="77" presetID="22" presetClass="entr" presetSubtype="4" fill="hold" nodeType="after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wipe(down)">
                                      <p:cBhvr>
                                        <p:cTn id="79" dur="500"/>
                                        <p:tgtEl>
                                          <p:spTgt spid="25"/>
                                        </p:tgtEl>
                                      </p:cBhvr>
                                    </p:animEffect>
                                  </p:childTnLst>
                                </p:cTn>
                              </p:par>
                            </p:childTnLst>
                          </p:cTn>
                        </p:par>
                        <p:par>
                          <p:cTn id="80" fill="hold">
                            <p:stCondLst>
                              <p:cond delay="1000"/>
                            </p:stCondLst>
                            <p:childTnLst>
                              <p:par>
                                <p:cTn id="81" presetID="22" presetClass="entr" presetSubtype="4" fill="hold" grpId="0" nodeType="afterEffect">
                                  <p:stCondLst>
                                    <p:cond delay="0"/>
                                  </p:stCondLst>
                                  <p:childTnLst>
                                    <p:set>
                                      <p:cBhvr>
                                        <p:cTn id="82" dur="1" fill="hold">
                                          <p:stCondLst>
                                            <p:cond delay="0"/>
                                          </p:stCondLst>
                                        </p:cTn>
                                        <p:tgtEl>
                                          <p:spTgt spid="23"/>
                                        </p:tgtEl>
                                        <p:attrNameLst>
                                          <p:attrName>style.visibility</p:attrName>
                                        </p:attrNameLst>
                                      </p:cBhvr>
                                      <p:to>
                                        <p:strVal val="visible"/>
                                      </p:to>
                                    </p:set>
                                    <p:animEffect transition="in" filter="wipe(down)">
                                      <p:cBhvr>
                                        <p:cTn id="83" dur="5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wipe(left)">
                                      <p:cBhvr>
                                        <p:cTn id="88" dur="500"/>
                                        <p:tgtEl>
                                          <p:spTgt spid="32"/>
                                        </p:tgtEl>
                                      </p:cBhvr>
                                    </p:animEffect>
                                  </p:childTnLst>
                                </p:cTn>
                              </p:par>
                            </p:childTnLst>
                          </p:cTn>
                        </p:par>
                        <p:par>
                          <p:cTn id="89" fill="hold">
                            <p:stCondLst>
                              <p:cond delay="500"/>
                            </p:stCondLst>
                            <p:childTnLst>
                              <p:par>
                                <p:cTn id="90" presetID="22" presetClass="entr" presetSubtype="4" fill="hold" nodeType="after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wipe(down)">
                                      <p:cBhvr>
                                        <p:cTn id="92" dur="500"/>
                                        <p:tgtEl>
                                          <p:spTgt spid="35"/>
                                        </p:tgtEl>
                                      </p:cBhvr>
                                    </p:animEffect>
                                  </p:childTnLst>
                                </p:cTn>
                              </p:par>
                            </p:childTnLst>
                          </p:cTn>
                        </p:par>
                        <p:par>
                          <p:cTn id="93" fill="hold">
                            <p:stCondLst>
                              <p:cond delay="1000"/>
                            </p:stCondLst>
                            <p:childTnLst>
                              <p:par>
                                <p:cTn id="94" presetID="22" presetClass="entr" presetSubtype="4" fill="hold" grpId="0" nodeType="afterEffect">
                                  <p:stCondLst>
                                    <p:cond delay="0"/>
                                  </p:stCondLst>
                                  <p:childTnLst>
                                    <p:set>
                                      <p:cBhvr>
                                        <p:cTn id="95" dur="1" fill="hold">
                                          <p:stCondLst>
                                            <p:cond delay="0"/>
                                          </p:stCondLst>
                                        </p:cTn>
                                        <p:tgtEl>
                                          <p:spTgt spid="31"/>
                                        </p:tgtEl>
                                        <p:attrNameLst>
                                          <p:attrName>style.visibility</p:attrName>
                                        </p:attrNameLst>
                                      </p:cBhvr>
                                      <p:to>
                                        <p:strVal val="visible"/>
                                      </p:to>
                                    </p:set>
                                    <p:animEffect transition="in" filter="wipe(down)">
                                      <p:cBhvr>
                                        <p:cTn id="96" dur="500"/>
                                        <p:tgtEl>
                                          <p:spTgt spid="31"/>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wipe(left)">
                                      <p:cBhvr>
                                        <p:cTn id="101" dur="500"/>
                                        <p:tgtEl>
                                          <p:spTgt spid="41"/>
                                        </p:tgtEl>
                                      </p:cBhvr>
                                    </p:animEffect>
                                  </p:childTnLst>
                                </p:cTn>
                              </p:par>
                            </p:childTnLst>
                          </p:cTn>
                        </p:par>
                        <p:par>
                          <p:cTn id="102" fill="hold">
                            <p:stCondLst>
                              <p:cond delay="500"/>
                            </p:stCondLst>
                            <p:childTnLst>
                              <p:par>
                                <p:cTn id="103" presetID="22" presetClass="entr" presetSubtype="4" fill="hold" nodeType="afterEffect">
                                  <p:stCondLst>
                                    <p:cond delay="0"/>
                                  </p:stCondLst>
                                  <p:childTnLst>
                                    <p:set>
                                      <p:cBhvr>
                                        <p:cTn id="104" dur="1" fill="hold">
                                          <p:stCondLst>
                                            <p:cond delay="0"/>
                                          </p:stCondLst>
                                        </p:cTn>
                                        <p:tgtEl>
                                          <p:spTgt spid="42"/>
                                        </p:tgtEl>
                                        <p:attrNameLst>
                                          <p:attrName>style.visibility</p:attrName>
                                        </p:attrNameLst>
                                      </p:cBhvr>
                                      <p:to>
                                        <p:strVal val="visible"/>
                                      </p:to>
                                    </p:set>
                                    <p:animEffect transition="in" filter="wipe(down)">
                                      <p:cBhvr>
                                        <p:cTn id="105" dur="500"/>
                                        <p:tgtEl>
                                          <p:spTgt spid="42"/>
                                        </p:tgtEl>
                                      </p:cBhvr>
                                    </p:animEffect>
                                  </p:childTnLst>
                                </p:cTn>
                              </p:par>
                            </p:childTnLst>
                          </p:cTn>
                        </p:par>
                        <p:par>
                          <p:cTn id="106" fill="hold">
                            <p:stCondLst>
                              <p:cond delay="1000"/>
                            </p:stCondLst>
                            <p:childTnLst>
                              <p:par>
                                <p:cTn id="107" presetID="22" presetClass="entr" presetSubtype="4" fill="hold" grpId="0" nodeType="afterEffect">
                                  <p:stCondLst>
                                    <p:cond delay="0"/>
                                  </p:stCondLst>
                                  <p:childTnLst>
                                    <p:set>
                                      <p:cBhvr>
                                        <p:cTn id="108" dur="1" fill="hold">
                                          <p:stCondLst>
                                            <p:cond delay="0"/>
                                          </p:stCondLst>
                                        </p:cTn>
                                        <p:tgtEl>
                                          <p:spTgt spid="40"/>
                                        </p:tgtEl>
                                        <p:attrNameLst>
                                          <p:attrName>style.visibility</p:attrName>
                                        </p:attrNameLst>
                                      </p:cBhvr>
                                      <p:to>
                                        <p:strVal val="visible"/>
                                      </p:to>
                                    </p:set>
                                    <p:animEffect transition="in" filter="wipe(down)">
                                      <p:cBhvr>
                                        <p:cTn id="109" dur="500"/>
                                        <p:tgtEl>
                                          <p:spTgt spid="40"/>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grpId="0" nodeType="clickEffect">
                                  <p:stCondLst>
                                    <p:cond delay="0"/>
                                  </p:stCondLst>
                                  <p:childTnLst>
                                    <p:set>
                                      <p:cBhvr>
                                        <p:cTn id="113" dur="1" fill="hold">
                                          <p:stCondLst>
                                            <p:cond delay="0"/>
                                          </p:stCondLst>
                                        </p:cTn>
                                        <p:tgtEl>
                                          <p:spTgt spid="48"/>
                                        </p:tgtEl>
                                        <p:attrNameLst>
                                          <p:attrName>style.visibility</p:attrName>
                                        </p:attrNameLst>
                                      </p:cBhvr>
                                      <p:to>
                                        <p:strVal val="visible"/>
                                      </p:to>
                                    </p:set>
                                    <p:animEffect transition="in" filter="wipe(left)">
                                      <p:cBhvr>
                                        <p:cTn id="114" dur="500"/>
                                        <p:tgtEl>
                                          <p:spTgt spid="48"/>
                                        </p:tgtEl>
                                      </p:cBhvr>
                                    </p:animEffect>
                                  </p:childTnLst>
                                </p:cTn>
                              </p:par>
                            </p:childTnLst>
                          </p:cTn>
                        </p:par>
                        <p:par>
                          <p:cTn id="115" fill="hold">
                            <p:stCondLst>
                              <p:cond delay="500"/>
                            </p:stCondLst>
                            <p:childTnLst>
                              <p:par>
                                <p:cTn id="116" presetID="22" presetClass="entr" presetSubtype="4" fill="hold" nodeType="afterEffect">
                                  <p:stCondLst>
                                    <p:cond delay="0"/>
                                  </p:stCondLst>
                                  <p:childTnLst>
                                    <p:set>
                                      <p:cBhvr>
                                        <p:cTn id="117" dur="1" fill="hold">
                                          <p:stCondLst>
                                            <p:cond delay="0"/>
                                          </p:stCondLst>
                                        </p:cTn>
                                        <p:tgtEl>
                                          <p:spTgt spid="49"/>
                                        </p:tgtEl>
                                        <p:attrNameLst>
                                          <p:attrName>style.visibility</p:attrName>
                                        </p:attrNameLst>
                                      </p:cBhvr>
                                      <p:to>
                                        <p:strVal val="visible"/>
                                      </p:to>
                                    </p:set>
                                    <p:animEffect transition="in" filter="wipe(down)">
                                      <p:cBhvr>
                                        <p:cTn id="118" dur="500"/>
                                        <p:tgtEl>
                                          <p:spTgt spid="49"/>
                                        </p:tgtEl>
                                      </p:cBhvr>
                                    </p:animEffect>
                                  </p:childTnLst>
                                </p:cTn>
                              </p:par>
                            </p:childTnLst>
                          </p:cTn>
                        </p:par>
                        <p:par>
                          <p:cTn id="119" fill="hold">
                            <p:stCondLst>
                              <p:cond delay="1000"/>
                            </p:stCondLst>
                            <p:childTnLst>
                              <p:par>
                                <p:cTn id="120" presetID="22" presetClass="entr" presetSubtype="4" fill="hold" grpId="0" nodeType="after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wipe(down)">
                                      <p:cBhvr>
                                        <p:cTn id="122" dur="500"/>
                                        <p:tgtEl>
                                          <p:spTgt spid="47"/>
                                        </p:tgtEl>
                                      </p:cBhvr>
                                    </p:animEffect>
                                  </p:childTnLst>
                                </p:cTn>
                              </p:par>
                            </p:childTnLst>
                          </p:cTn>
                        </p:par>
                      </p:childTnLst>
                    </p:cTn>
                  </p:par>
                  <p:par>
                    <p:cTn id="123" fill="hold">
                      <p:stCondLst>
                        <p:cond delay="indefinite"/>
                      </p:stCondLst>
                      <p:childTnLst>
                        <p:par>
                          <p:cTn id="124" fill="hold">
                            <p:stCondLst>
                              <p:cond delay="0"/>
                            </p:stCondLst>
                            <p:childTnLst>
                              <p:par>
                                <p:cTn id="125" presetID="2" presetClass="exit" presetSubtype="4" fill="hold" grpId="1" nodeType="clickEffect">
                                  <p:stCondLst>
                                    <p:cond delay="0"/>
                                  </p:stCondLst>
                                  <p:childTnLst>
                                    <p:anim calcmode="lin" valueType="num">
                                      <p:cBhvr additive="base">
                                        <p:cTn id="126" dur="500"/>
                                        <p:tgtEl>
                                          <p:spTgt spid="11"/>
                                        </p:tgtEl>
                                        <p:attrNameLst>
                                          <p:attrName>ppt_x</p:attrName>
                                        </p:attrNameLst>
                                      </p:cBhvr>
                                      <p:tavLst>
                                        <p:tav tm="0">
                                          <p:val>
                                            <p:strVal val="ppt_x"/>
                                          </p:val>
                                        </p:tav>
                                        <p:tav tm="100000">
                                          <p:val>
                                            <p:strVal val="ppt_x"/>
                                          </p:val>
                                        </p:tav>
                                      </p:tavLst>
                                    </p:anim>
                                    <p:anim calcmode="lin" valueType="num">
                                      <p:cBhvr additive="base">
                                        <p:cTn id="127" dur="500"/>
                                        <p:tgtEl>
                                          <p:spTgt spid="11"/>
                                        </p:tgtEl>
                                        <p:attrNameLst>
                                          <p:attrName>ppt_y</p:attrName>
                                        </p:attrNameLst>
                                      </p:cBhvr>
                                      <p:tavLst>
                                        <p:tav tm="0">
                                          <p:val>
                                            <p:strVal val="ppt_y"/>
                                          </p:val>
                                        </p:tav>
                                        <p:tav tm="100000">
                                          <p:val>
                                            <p:strVal val="1+ppt_h/2"/>
                                          </p:val>
                                        </p:tav>
                                      </p:tavLst>
                                    </p:anim>
                                    <p:set>
                                      <p:cBhvr>
                                        <p:cTn id="128" dur="1" fill="hold">
                                          <p:stCondLst>
                                            <p:cond delay="499"/>
                                          </p:stCondLst>
                                        </p:cTn>
                                        <p:tgtEl>
                                          <p:spTgt spid="11"/>
                                        </p:tgtEl>
                                        <p:attrNameLst>
                                          <p:attrName>style.visibility</p:attrName>
                                        </p:attrNameLst>
                                      </p:cBhvr>
                                      <p:to>
                                        <p:strVal val="hidden"/>
                                      </p:to>
                                    </p:set>
                                  </p:childTnLst>
                                </p:cTn>
                              </p:par>
                              <p:par>
                                <p:cTn id="129" presetID="2" presetClass="exit" presetSubtype="4" fill="hold" nodeType="withEffect">
                                  <p:stCondLst>
                                    <p:cond delay="0"/>
                                  </p:stCondLst>
                                  <p:childTnLst>
                                    <p:anim calcmode="lin" valueType="num">
                                      <p:cBhvr additive="base">
                                        <p:cTn id="130" dur="500"/>
                                        <p:tgtEl>
                                          <p:spTgt spid="12"/>
                                        </p:tgtEl>
                                        <p:attrNameLst>
                                          <p:attrName>ppt_x</p:attrName>
                                        </p:attrNameLst>
                                      </p:cBhvr>
                                      <p:tavLst>
                                        <p:tav tm="0">
                                          <p:val>
                                            <p:strVal val="ppt_x"/>
                                          </p:val>
                                        </p:tav>
                                        <p:tav tm="100000">
                                          <p:val>
                                            <p:strVal val="ppt_x"/>
                                          </p:val>
                                        </p:tav>
                                      </p:tavLst>
                                    </p:anim>
                                    <p:anim calcmode="lin" valueType="num">
                                      <p:cBhvr additive="base">
                                        <p:cTn id="131" dur="500"/>
                                        <p:tgtEl>
                                          <p:spTgt spid="12"/>
                                        </p:tgtEl>
                                        <p:attrNameLst>
                                          <p:attrName>ppt_y</p:attrName>
                                        </p:attrNameLst>
                                      </p:cBhvr>
                                      <p:tavLst>
                                        <p:tav tm="0">
                                          <p:val>
                                            <p:strVal val="ppt_y"/>
                                          </p:val>
                                        </p:tav>
                                        <p:tav tm="100000">
                                          <p:val>
                                            <p:strVal val="1+ppt_h/2"/>
                                          </p:val>
                                        </p:tav>
                                      </p:tavLst>
                                    </p:anim>
                                    <p:set>
                                      <p:cBhvr>
                                        <p:cTn id="132" dur="1" fill="hold">
                                          <p:stCondLst>
                                            <p:cond delay="499"/>
                                          </p:stCondLst>
                                        </p:cTn>
                                        <p:tgtEl>
                                          <p:spTgt spid="12"/>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10"/>
                                        </p:tgtEl>
                                        <p:attrNameLst>
                                          <p:attrName>ppt_x</p:attrName>
                                        </p:attrNameLst>
                                      </p:cBhvr>
                                      <p:tavLst>
                                        <p:tav tm="0">
                                          <p:val>
                                            <p:strVal val="ppt_x"/>
                                          </p:val>
                                        </p:tav>
                                        <p:tav tm="100000">
                                          <p:val>
                                            <p:strVal val="ppt_x"/>
                                          </p:val>
                                        </p:tav>
                                      </p:tavLst>
                                    </p:anim>
                                    <p:anim calcmode="lin" valueType="num">
                                      <p:cBhvr additive="base">
                                        <p:cTn id="135" dur="500"/>
                                        <p:tgtEl>
                                          <p:spTgt spid="10"/>
                                        </p:tgtEl>
                                        <p:attrNameLst>
                                          <p:attrName>ppt_y</p:attrName>
                                        </p:attrNameLst>
                                      </p:cBhvr>
                                      <p:tavLst>
                                        <p:tav tm="0">
                                          <p:val>
                                            <p:strVal val="ppt_y"/>
                                          </p:val>
                                        </p:tav>
                                        <p:tav tm="100000">
                                          <p:val>
                                            <p:strVal val="1+ppt_h/2"/>
                                          </p:val>
                                        </p:tav>
                                      </p:tavLst>
                                    </p:anim>
                                    <p:set>
                                      <p:cBhvr>
                                        <p:cTn id="136" dur="1" fill="hold">
                                          <p:stCondLst>
                                            <p:cond delay="499"/>
                                          </p:stCondLst>
                                        </p:cTn>
                                        <p:tgtEl>
                                          <p:spTgt spid="10"/>
                                        </p:tgtEl>
                                        <p:attrNameLst>
                                          <p:attrName>style.visibility</p:attrName>
                                        </p:attrNameLst>
                                      </p:cBhvr>
                                      <p:to>
                                        <p:strVal val="hidden"/>
                                      </p:to>
                                    </p:set>
                                  </p:childTnLst>
                                </p:cTn>
                              </p:par>
                              <p:par>
                                <p:cTn id="137" presetID="2" presetClass="exit" presetSubtype="4" fill="hold" nodeType="withEffect">
                                  <p:stCondLst>
                                    <p:cond delay="0"/>
                                  </p:stCondLst>
                                  <p:childTnLst>
                                    <p:anim calcmode="lin" valueType="num">
                                      <p:cBhvr additive="base">
                                        <p:cTn id="138" dur="500"/>
                                        <p:tgtEl>
                                          <p:spTgt spid="8"/>
                                        </p:tgtEl>
                                        <p:attrNameLst>
                                          <p:attrName>ppt_x</p:attrName>
                                        </p:attrNameLst>
                                      </p:cBhvr>
                                      <p:tavLst>
                                        <p:tav tm="0">
                                          <p:val>
                                            <p:strVal val="ppt_x"/>
                                          </p:val>
                                        </p:tav>
                                        <p:tav tm="100000">
                                          <p:val>
                                            <p:strVal val="ppt_x"/>
                                          </p:val>
                                        </p:tav>
                                      </p:tavLst>
                                    </p:anim>
                                    <p:anim calcmode="lin" valueType="num">
                                      <p:cBhvr additive="base">
                                        <p:cTn id="139" dur="500"/>
                                        <p:tgtEl>
                                          <p:spTgt spid="8"/>
                                        </p:tgtEl>
                                        <p:attrNameLst>
                                          <p:attrName>ppt_y</p:attrName>
                                        </p:attrNameLst>
                                      </p:cBhvr>
                                      <p:tavLst>
                                        <p:tav tm="0">
                                          <p:val>
                                            <p:strVal val="ppt_y"/>
                                          </p:val>
                                        </p:tav>
                                        <p:tav tm="100000">
                                          <p:val>
                                            <p:strVal val="1+ppt_h/2"/>
                                          </p:val>
                                        </p:tav>
                                      </p:tavLst>
                                    </p:anim>
                                    <p:set>
                                      <p:cBhvr>
                                        <p:cTn id="140" dur="1" fill="hold">
                                          <p:stCondLst>
                                            <p:cond delay="499"/>
                                          </p:stCondLst>
                                        </p:cTn>
                                        <p:tgtEl>
                                          <p:spTgt spid="8"/>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20"/>
                                        </p:tgtEl>
                                        <p:attrNameLst>
                                          <p:attrName>ppt_x</p:attrName>
                                        </p:attrNameLst>
                                      </p:cBhvr>
                                      <p:tavLst>
                                        <p:tav tm="0">
                                          <p:val>
                                            <p:strVal val="ppt_x"/>
                                          </p:val>
                                        </p:tav>
                                        <p:tav tm="100000">
                                          <p:val>
                                            <p:strVal val="ppt_x"/>
                                          </p:val>
                                        </p:tav>
                                      </p:tavLst>
                                    </p:anim>
                                    <p:anim calcmode="lin" valueType="num">
                                      <p:cBhvr additive="base">
                                        <p:cTn id="143" dur="500"/>
                                        <p:tgtEl>
                                          <p:spTgt spid="20"/>
                                        </p:tgtEl>
                                        <p:attrNameLst>
                                          <p:attrName>ppt_y</p:attrName>
                                        </p:attrNameLst>
                                      </p:cBhvr>
                                      <p:tavLst>
                                        <p:tav tm="0">
                                          <p:val>
                                            <p:strVal val="ppt_y"/>
                                          </p:val>
                                        </p:tav>
                                        <p:tav tm="100000">
                                          <p:val>
                                            <p:strVal val="1+ppt_h/2"/>
                                          </p:val>
                                        </p:tav>
                                      </p:tavLst>
                                    </p:anim>
                                    <p:set>
                                      <p:cBhvr>
                                        <p:cTn id="144" dur="1" fill="hold">
                                          <p:stCondLst>
                                            <p:cond delay="499"/>
                                          </p:stCondLst>
                                        </p:cTn>
                                        <p:tgtEl>
                                          <p:spTgt spid="20"/>
                                        </p:tgtEl>
                                        <p:attrNameLst>
                                          <p:attrName>style.visibility</p:attrName>
                                        </p:attrNameLst>
                                      </p:cBhvr>
                                      <p:to>
                                        <p:strVal val="hidden"/>
                                      </p:to>
                                    </p:set>
                                  </p:childTnLst>
                                </p:cTn>
                              </p:par>
                              <p:par>
                                <p:cTn id="145" presetID="2" presetClass="exit" presetSubtype="4" fill="hold" nodeType="withEffect">
                                  <p:stCondLst>
                                    <p:cond delay="0"/>
                                  </p:stCondLst>
                                  <p:childTnLst>
                                    <p:anim calcmode="lin" valueType="num">
                                      <p:cBhvr additive="base">
                                        <p:cTn id="146" dur="500"/>
                                        <p:tgtEl>
                                          <p:spTgt spid="22"/>
                                        </p:tgtEl>
                                        <p:attrNameLst>
                                          <p:attrName>ppt_x</p:attrName>
                                        </p:attrNameLst>
                                      </p:cBhvr>
                                      <p:tavLst>
                                        <p:tav tm="0">
                                          <p:val>
                                            <p:strVal val="ppt_x"/>
                                          </p:val>
                                        </p:tav>
                                        <p:tav tm="100000">
                                          <p:val>
                                            <p:strVal val="ppt_x"/>
                                          </p:val>
                                        </p:tav>
                                      </p:tavLst>
                                    </p:anim>
                                    <p:anim calcmode="lin" valueType="num">
                                      <p:cBhvr additive="base">
                                        <p:cTn id="147" dur="500"/>
                                        <p:tgtEl>
                                          <p:spTgt spid="22"/>
                                        </p:tgtEl>
                                        <p:attrNameLst>
                                          <p:attrName>ppt_y</p:attrName>
                                        </p:attrNameLst>
                                      </p:cBhvr>
                                      <p:tavLst>
                                        <p:tav tm="0">
                                          <p:val>
                                            <p:strVal val="ppt_y"/>
                                          </p:val>
                                        </p:tav>
                                        <p:tav tm="100000">
                                          <p:val>
                                            <p:strVal val="1+ppt_h/2"/>
                                          </p:val>
                                        </p:tav>
                                      </p:tavLst>
                                    </p:anim>
                                    <p:set>
                                      <p:cBhvr>
                                        <p:cTn id="148" dur="1" fill="hold">
                                          <p:stCondLst>
                                            <p:cond delay="499"/>
                                          </p:stCondLst>
                                        </p:cTn>
                                        <p:tgtEl>
                                          <p:spTgt spid="22"/>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21"/>
                                        </p:tgtEl>
                                        <p:attrNameLst>
                                          <p:attrName>ppt_x</p:attrName>
                                        </p:attrNameLst>
                                      </p:cBhvr>
                                      <p:tavLst>
                                        <p:tav tm="0">
                                          <p:val>
                                            <p:strVal val="ppt_x"/>
                                          </p:val>
                                        </p:tav>
                                        <p:tav tm="100000">
                                          <p:val>
                                            <p:strVal val="ppt_x"/>
                                          </p:val>
                                        </p:tav>
                                      </p:tavLst>
                                    </p:anim>
                                    <p:anim calcmode="lin" valueType="num">
                                      <p:cBhvr additive="base">
                                        <p:cTn id="151" dur="500"/>
                                        <p:tgtEl>
                                          <p:spTgt spid="21"/>
                                        </p:tgtEl>
                                        <p:attrNameLst>
                                          <p:attrName>ppt_y</p:attrName>
                                        </p:attrNameLst>
                                      </p:cBhvr>
                                      <p:tavLst>
                                        <p:tav tm="0">
                                          <p:val>
                                            <p:strVal val="ppt_y"/>
                                          </p:val>
                                        </p:tav>
                                        <p:tav tm="100000">
                                          <p:val>
                                            <p:strVal val="1+ppt_h/2"/>
                                          </p:val>
                                        </p:tav>
                                      </p:tavLst>
                                    </p:anim>
                                    <p:set>
                                      <p:cBhvr>
                                        <p:cTn id="152" dur="1" fill="hold">
                                          <p:stCondLst>
                                            <p:cond delay="499"/>
                                          </p:stCondLst>
                                        </p:cTn>
                                        <p:tgtEl>
                                          <p:spTgt spid="21"/>
                                        </p:tgtEl>
                                        <p:attrNameLst>
                                          <p:attrName>style.visibility</p:attrName>
                                        </p:attrNameLst>
                                      </p:cBhvr>
                                      <p:to>
                                        <p:strVal val="hidden"/>
                                      </p:to>
                                    </p:set>
                                  </p:childTnLst>
                                </p:cTn>
                              </p:par>
                              <p:par>
                                <p:cTn id="153" presetID="2" presetClass="exit" presetSubtype="4" fill="hold" grpId="1" nodeType="withEffect">
                                  <p:stCondLst>
                                    <p:cond delay="0"/>
                                  </p:stCondLst>
                                  <p:childTnLst>
                                    <p:anim calcmode="lin" valueType="num">
                                      <p:cBhvr additive="base">
                                        <p:cTn id="154" dur="500"/>
                                        <p:tgtEl>
                                          <p:spTgt spid="33"/>
                                        </p:tgtEl>
                                        <p:attrNameLst>
                                          <p:attrName>ppt_x</p:attrName>
                                        </p:attrNameLst>
                                      </p:cBhvr>
                                      <p:tavLst>
                                        <p:tav tm="0">
                                          <p:val>
                                            <p:strVal val="ppt_x"/>
                                          </p:val>
                                        </p:tav>
                                        <p:tav tm="100000">
                                          <p:val>
                                            <p:strVal val="ppt_x"/>
                                          </p:val>
                                        </p:tav>
                                      </p:tavLst>
                                    </p:anim>
                                    <p:anim calcmode="lin" valueType="num">
                                      <p:cBhvr additive="base">
                                        <p:cTn id="155" dur="500"/>
                                        <p:tgtEl>
                                          <p:spTgt spid="33"/>
                                        </p:tgtEl>
                                        <p:attrNameLst>
                                          <p:attrName>ppt_y</p:attrName>
                                        </p:attrNameLst>
                                      </p:cBhvr>
                                      <p:tavLst>
                                        <p:tav tm="0">
                                          <p:val>
                                            <p:strVal val="ppt_y"/>
                                          </p:val>
                                        </p:tav>
                                        <p:tav tm="100000">
                                          <p:val>
                                            <p:strVal val="1+ppt_h/2"/>
                                          </p:val>
                                        </p:tav>
                                      </p:tavLst>
                                    </p:anim>
                                    <p:set>
                                      <p:cBhvr>
                                        <p:cTn id="156" dur="1" fill="hold">
                                          <p:stCondLst>
                                            <p:cond delay="499"/>
                                          </p:stCondLst>
                                        </p:cTn>
                                        <p:tgtEl>
                                          <p:spTgt spid="33"/>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34"/>
                                        </p:tgtEl>
                                        <p:attrNameLst>
                                          <p:attrName>ppt_x</p:attrName>
                                        </p:attrNameLst>
                                      </p:cBhvr>
                                      <p:tavLst>
                                        <p:tav tm="0">
                                          <p:val>
                                            <p:strVal val="ppt_x"/>
                                          </p:val>
                                        </p:tav>
                                        <p:tav tm="100000">
                                          <p:val>
                                            <p:strVal val="ppt_x"/>
                                          </p:val>
                                        </p:tav>
                                      </p:tavLst>
                                    </p:anim>
                                    <p:anim calcmode="lin" valueType="num">
                                      <p:cBhvr additive="base">
                                        <p:cTn id="159" dur="500"/>
                                        <p:tgtEl>
                                          <p:spTgt spid="34"/>
                                        </p:tgtEl>
                                        <p:attrNameLst>
                                          <p:attrName>ppt_y</p:attrName>
                                        </p:attrNameLst>
                                      </p:cBhvr>
                                      <p:tavLst>
                                        <p:tav tm="0">
                                          <p:val>
                                            <p:strVal val="ppt_y"/>
                                          </p:val>
                                        </p:tav>
                                        <p:tav tm="100000">
                                          <p:val>
                                            <p:strVal val="1+ppt_h/2"/>
                                          </p:val>
                                        </p:tav>
                                      </p:tavLst>
                                    </p:anim>
                                    <p:set>
                                      <p:cBhvr>
                                        <p:cTn id="160" dur="1" fill="hold">
                                          <p:stCondLst>
                                            <p:cond delay="499"/>
                                          </p:stCondLst>
                                        </p:cTn>
                                        <p:tgtEl>
                                          <p:spTgt spid="34"/>
                                        </p:tgtEl>
                                        <p:attrNameLst>
                                          <p:attrName>style.visibility</p:attrName>
                                        </p:attrNameLst>
                                      </p:cBhvr>
                                      <p:to>
                                        <p:strVal val="hidden"/>
                                      </p:to>
                                    </p:set>
                                  </p:childTnLst>
                                </p:cTn>
                              </p:par>
                              <p:par>
                                <p:cTn id="161" presetID="2" presetClass="exit" presetSubtype="4" fill="hold" grpId="1" nodeType="withEffect">
                                  <p:stCondLst>
                                    <p:cond delay="0"/>
                                  </p:stCondLst>
                                  <p:childTnLst>
                                    <p:anim calcmode="lin" valueType="num">
                                      <p:cBhvr additive="base">
                                        <p:cTn id="162" dur="500"/>
                                        <p:tgtEl>
                                          <p:spTgt spid="37"/>
                                        </p:tgtEl>
                                        <p:attrNameLst>
                                          <p:attrName>ppt_x</p:attrName>
                                        </p:attrNameLst>
                                      </p:cBhvr>
                                      <p:tavLst>
                                        <p:tav tm="0">
                                          <p:val>
                                            <p:strVal val="ppt_x"/>
                                          </p:val>
                                        </p:tav>
                                        <p:tav tm="100000">
                                          <p:val>
                                            <p:strVal val="ppt_x"/>
                                          </p:val>
                                        </p:tav>
                                      </p:tavLst>
                                    </p:anim>
                                    <p:anim calcmode="lin" valueType="num">
                                      <p:cBhvr additive="base">
                                        <p:cTn id="163" dur="500"/>
                                        <p:tgtEl>
                                          <p:spTgt spid="37"/>
                                        </p:tgtEl>
                                        <p:attrNameLst>
                                          <p:attrName>ppt_y</p:attrName>
                                        </p:attrNameLst>
                                      </p:cBhvr>
                                      <p:tavLst>
                                        <p:tav tm="0">
                                          <p:val>
                                            <p:strVal val="ppt_y"/>
                                          </p:val>
                                        </p:tav>
                                        <p:tav tm="100000">
                                          <p:val>
                                            <p:strVal val="1+ppt_h/2"/>
                                          </p:val>
                                        </p:tav>
                                      </p:tavLst>
                                    </p:anim>
                                    <p:set>
                                      <p:cBhvr>
                                        <p:cTn id="164" dur="1" fill="hold">
                                          <p:stCondLst>
                                            <p:cond delay="499"/>
                                          </p:stCondLst>
                                        </p:cTn>
                                        <p:tgtEl>
                                          <p:spTgt spid="37"/>
                                        </p:tgtEl>
                                        <p:attrNameLst>
                                          <p:attrName>style.visibility</p:attrName>
                                        </p:attrNameLst>
                                      </p:cBhvr>
                                      <p:to>
                                        <p:strVal val="hidden"/>
                                      </p:to>
                                    </p:set>
                                  </p:childTnLst>
                                </p:cTn>
                              </p:par>
                              <p:par>
                                <p:cTn id="165" presetID="2" presetClass="exit" presetSubtype="4" fill="hold" nodeType="withEffect">
                                  <p:stCondLst>
                                    <p:cond delay="0"/>
                                  </p:stCondLst>
                                  <p:childTnLst>
                                    <p:anim calcmode="lin" valueType="num">
                                      <p:cBhvr additive="base">
                                        <p:cTn id="166" dur="500"/>
                                        <p:tgtEl>
                                          <p:spTgt spid="39"/>
                                        </p:tgtEl>
                                        <p:attrNameLst>
                                          <p:attrName>ppt_x</p:attrName>
                                        </p:attrNameLst>
                                      </p:cBhvr>
                                      <p:tavLst>
                                        <p:tav tm="0">
                                          <p:val>
                                            <p:strVal val="ppt_x"/>
                                          </p:val>
                                        </p:tav>
                                        <p:tav tm="100000">
                                          <p:val>
                                            <p:strVal val="ppt_x"/>
                                          </p:val>
                                        </p:tav>
                                      </p:tavLst>
                                    </p:anim>
                                    <p:anim calcmode="lin" valueType="num">
                                      <p:cBhvr additive="base">
                                        <p:cTn id="167" dur="500"/>
                                        <p:tgtEl>
                                          <p:spTgt spid="39"/>
                                        </p:tgtEl>
                                        <p:attrNameLst>
                                          <p:attrName>ppt_y</p:attrName>
                                        </p:attrNameLst>
                                      </p:cBhvr>
                                      <p:tavLst>
                                        <p:tav tm="0">
                                          <p:val>
                                            <p:strVal val="ppt_y"/>
                                          </p:val>
                                        </p:tav>
                                        <p:tav tm="100000">
                                          <p:val>
                                            <p:strVal val="1+ppt_h/2"/>
                                          </p:val>
                                        </p:tav>
                                      </p:tavLst>
                                    </p:anim>
                                    <p:set>
                                      <p:cBhvr>
                                        <p:cTn id="168" dur="1" fill="hold">
                                          <p:stCondLst>
                                            <p:cond delay="499"/>
                                          </p:stCondLst>
                                        </p:cTn>
                                        <p:tgtEl>
                                          <p:spTgt spid="39"/>
                                        </p:tgtEl>
                                        <p:attrNameLst>
                                          <p:attrName>style.visibility</p:attrName>
                                        </p:attrNameLst>
                                      </p:cBhvr>
                                      <p:to>
                                        <p:strVal val="hidden"/>
                                      </p:to>
                                    </p:set>
                                  </p:childTnLst>
                                </p:cTn>
                              </p:par>
                              <p:par>
                                <p:cTn id="169" presetID="2" presetClass="exit" presetSubtype="4" fill="hold" grpId="1" nodeType="withEffect">
                                  <p:stCondLst>
                                    <p:cond delay="0"/>
                                  </p:stCondLst>
                                  <p:childTnLst>
                                    <p:anim calcmode="lin" valueType="num">
                                      <p:cBhvr additive="base">
                                        <p:cTn id="170" dur="500"/>
                                        <p:tgtEl>
                                          <p:spTgt spid="38"/>
                                        </p:tgtEl>
                                        <p:attrNameLst>
                                          <p:attrName>ppt_x</p:attrName>
                                        </p:attrNameLst>
                                      </p:cBhvr>
                                      <p:tavLst>
                                        <p:tav tm="0">
                                          <p:val>
                                            <p:strVal val="ppt_x"/>
                                          </p:val>
                                        </p:tav>
                                        <p:tav tm="100000">
                                          <p:val>
                                            <p:strVal val="ppt_x"/>
                                          </p:val>
                                        </p:tav>
                                      </p:tavLst>
                                    </p:anim>
                                    <p:anim calcmode="lin" valueType="num">
                                      <p:cBhvr additive="base">
                                        <p:cTn id="171" dur="500"/>
                                        <p:tgtEl>
                                          <p:spTgt spid="38"/>
                                        </p:tgtEl>
                                        <p:attrNameLst>
                                          <p:attrName>ppt_y</p:attrName>
                                        </p:attrNameLst>
                                      </p:cBhvr>
                                      <p:tavLst>
                                        <p:tav tm="0">
                                          <p:val>
                                            <p:strVal val="ppt_y"/>
                                          </p:val>
                                        </p:tav>
                                        <p:tav tm="100000">
                                          <p:val>
                                            <p:strVal val="1+ppt_h/2"/>
                                          </p:val>
                                        </p:tav>
                                      </p:tavLst>
                                    </p:anim>
                                    <p:set>
                                      <p:cBhvr>
                                        <p:cTn id="172" dur="1" fill="hold">
                                          <p:stCondLst>
                                            <p:cond delay="499"/>
                                          </p:stCondLst>
                                        </p:cTn>
                                        <p:tgtEl>
                                          <p:spTgt spid="38"/>
                                        </p:tgtEl>
                                        <p:attrNameLst>
                                          <p:attrName>style.visibility</p:attrName>
                                        </p:attrNameLst>
                                      </p:cBhvr>
                                      <p:to>
                                        <p:strVal val="hidden"/>
                                      </p:to>
                                    </p:set>
                                  </p:childTnLst>
                                </p:cTn>
                              </p:par>
                              <p:par>
                                <p:cTn id="173" presetID="2" presetClass="exit" presetSubtype="4" fill="hold" grpId="1" nodeType="withEffect">
                                  <p:stCondLst>
                                    <p:cond delay="0"/>
                                  </p:stCondLst>
                                  <p:childTnLst>
                                    <p:anim calcmode="lin" valueType="num">
                                      <p:cBhvr additive="base">
                                        <p:cTn id="174" dur="500"/>
                                        <p:tgtEl>
                                          <p:spTgt spid="24"/>
                                        </p:tgtEl>
                                        <p:attrNameLst>
                                          <p:attrName>ppt_x</p:attrName>
                                        </p:attrNameLst>
                                      </p:cBhvr>
                                      <p:tavLst>
                                        <p:tav tm="0">
                                          <p:val>
                                            <p:strVal val="ppt_x"/>
                                          </p:val>
                                        </p:tav>
                                        <p:tav tm="100000">
                                          <p:val>
                                            <p:strVal val="ppt_x"/>
                                          </p:val>
                                        </p:tav>
                                      </p:tavLst>
                                    </p:anim>
                                    <p:anim calcmode="lin" valueType="num">
                                      <p:cBhvr additive="base">
                                        <p:cTn id="175" dur="500"/>
                                        <p:tgtEl>
                                          <p:spTgt spid="24"/>
                                        </p:tgtEl>
                                        <p:attrNameLst>
                                          <p:attrName>ppt_y</p:attrName>
                                        </p:attrNameLst>
                                      </p:cBhvr>
                                      <p:tavLst>
                                        <p:tav tm="0">
                                          <p:val>
                                            <p:strVal val="ppt_y"/>
                                          </p:val>
                                        </p:tav>
                                        <p:tav tm="100000">
                                          <p:val>
                                            <p:strVal val="1+ppt_h/2"/>
                                          </p:val>
                                        </p:tav>
                                      </p:tavLst>
                                    </p:anim>
                                    <p:set>
                                      <p:cBhvr>
                                        <p:cTn id="176" dur="1" fill="hold">
                                          <p:stCondLst>
                                            <p:cond delay="499"/>
                                          </p:stCondLst>
                                        </p:cTn>
                                        <p:tgtEl>
                                          <p:spTgt spid="24"/>
                                        </p:tgtEl>
                                        <p:attrNameLst>
                                          <p:attrName>style.visibility</p:attrName>
                                        </p:attrNameLst>
                                      </p:cBhvr>
                                      <p:to>
                                        <p:strVal val="hidden"/>
                                      </p:to>
                                    </p:set>
                                  </p:childTnLst>
                                </p:cTn>
                              </p:par>
                              <p:par>
                                <p:cTn id="177" presetID="2" presetClass="exit" presetSubtype="4" fill="hold" nodeType="withEffect">
                                  <p:stCondLst>
                                    <p:cond delay="0"/>
                                  </p:stCondLst>
                                  <p:childTnLst>
                                    <p:anim calcmode="lin" valueType="num">
                                      <p:cBhvr additive="base">
                                        <p:cTn id="178" dur="500"/>
                                        <p:tgtEl>
                                          <p:spTgt spid="25"/>
                                        </p:tgtEl>
                                        <p:attrNameLst>
                                          <p:attrName>ppt_x</p:attrName>
                                        </p:attrNameLst>
                                      </p:cBhvr>
                                      <p:tavLst>
                                        <p:tav tm="0">
                                          <p:val>
                                            <p:strVal val="ppt_x"/>
                                          </p:val>
                                        </p:tav>
                                        <p:tav tm="100000">
                                          <p:val>
                                            <p:strVal val="ppt_x"/>
                                          </p:val>
                                        </p:tav>
                                      </p:tavLst>
                                    </p:anim>
                                    <p:anim calcmode="lin" valueType="num">
                                      <p:cBhvr additive="base">
                                        <p:cTn id="179" dur="500"/>
                                        <p:tgtEl>
                                          <p:spTgt spid="25"/>
                                        </p:tgtEl>
                                        <p:attrNameLst>
                                          <p:attrName>ppt_y</p:attrName>
                                        </p:attrNameLst>
                                      </p:cBhvr>
                                      <p:tavLst>
                                        <p:tav tm="0">
                                          <p:val>
                                            <p:strVal val="ppt_y"/>
                                          </p:val>
                                        </p:tav>
                                        <p:tav tm="100000">
                                          <p:val>
                                            <p:strVal val="1+ppt_h/2"/>
                                          </p:val>
                                        </p:tav>
                                      </p:tavLst>
                                    </p:anim>
                                    <p:set>
                                      <p:cBhvr>
                                        <p:cTn id="180" dur="1" fill="hold">
                                          <p:stCondLst>
                                            <p:cond delay="499"/>
                                          </p:stCondLst>
                                        </p:cTn>
                                        <p:tgtEl>
                                          <p:spTgt spid="25"/>
                                        </p:tgtEl>
                                        <p:attrNameLst>
                                          <p:attrName>style.visibility</p:attrName>
                                        </p:attrNameLst>
                                      </p:cBhvr>
                                      <p:to>
                                        <p:strVal val="hidden"/>
                                      </p:to>
                                    </p:set>
                                  </p:childTnLst>
                                </p:cTn>
                              </p:par>
                              <p:par>
                                <p:cTn id="181" presetID="2" presetClass="exit" presetSubtype="4" fill="hold" grpId="1" nodeType="withEffect">
                                  <p:stCondLst>
                                    <p:cond delay="0"/>
                                  </p:stCondLst>
                                  <p:childTnLst>
                                    <p:anim calcmode="lin" valueType="num">
                                      <p:cBhvr additive="base">
                                        <p:cTn id="182" dur="500"/>
                                        <p:tgtEl>
                                          <p:spTgt spid="23"/>
                                        </p:tgtEl>
                                        <p:attrNameLst>
                                          <p:attrName>ppt_x</p:attrName>
                                        </p:attrNameLst>
                                      </p:cBhvr>
                                      <p:tavLst>
                                        <p:tav tm="0">
                                          <p:val>
                                            <p:strVal val="ppt_x"/>
                                          </p:val>
                                        </p:tav>
                                        <p:tav tm="100000">
                                          <p:val>
                                            <p:strVal val="ppt_x"/>
                                          </p:val>
                                        </p:tav>
                                      </p:tavLst>
                                    </p:anim>
                                    <p:anim calcmode="lin" valueType="num">
                                      <p:cBhvr additive="base">
                                        <p:cTn id="183" dur="500"/>
                                        <p:tgtEl>
                                          <p:spTgt spid="23"/>
                                        </p:tgtEl>
                                        <p:attrNameLst>
                                          <p:attrName>ppt_y</p:attrName>
                                        </p:attrNameLst>
                                      </p:cBhvr>
                                      <p:tavLst>
                                        <p:tav tm="0">
                                          <p:val>
                                            <p:strVal val="ppt_y"/>
                                          </p:val>
                                        </p:tav>
                                        <p:tav tm="100000">
                                          <p:val>
                                            <p:strVal val="1+ppt_h/2"/>
                                          </p:val>
                                        </p:tav>
                                      </p:tavLst>
                                    </p:anim>
                                    <p:set>
                                      <p:cBhvr>
                                        <p:cTn id="184" dur="1" fill="hold">
                                          <p:stCondLst>
                                            <p:cond delay="499"/>
                                          </p:stCondLst>
                                        </p:cTn>
                                        <p:tgtEl>
                                          <p:spTgt spid="23"/>
                                        </p:tgtEl>
                                        <p:attrNameLst>
                                          <p:attrName>style.visibility</p:attrName>
                                        </p:attrNameLst>
                                      </p:cBhvr>
                                      <p:to>
                                        <p:strVal val="hidden"/>
                                      </p:to>
                                    </p:set>
                                  </p:childTnLst>
                                </p:cTn>
                              </p:par>
                              <p:par>
                                <p:cTn id="185" presetID="2" presetClass="exit" presetSubtype="4" fill="hold" grpId="1" nodeType="withEffect">
                                  <p:stCondLst>
                                    <p:cond delay="0"/>
                                  </p:stCondLst>
                                  <p:childTnLst>
                                    <p:anim calcmode="lin" valueType="num">
                                      <p:cBhvr additive="base">
                                        <p:cTn id="186" dur="500"/>
                                        <p:tgtEl>
                                          <p:spTgt spid="32"/>
                                        </p:tgtEl>
                                        <p:attrNameLst>
                                          <p:attrName>ppt_x</p:attrName>
                                        </p:attrNameLst>
                                      </p:cBhvr>
                                      <p:tavLst>
                                        <p:tav tm="0">
                                          <p:val>
                                            <p:strVal val="ppt_x"/>
                                          </p:val>
                                        </p:tav>
                                        <p:tav tm="100000">
                                          <p:val>
                                            <p:strVal val="ppt_x"/>
                                          </p:val>
                                        </p:tav>
                                      </p:tavLst>
                                    </p:anim>
                                    <p:anim calcmode="lin" valueType="num">
                                      <p:cBhvr additive="base">
                                        <p:cTn id="187" dur="500"/>
                                        <p:tgtEl>
                                          <p:spTgt spid="32"/>
                                        </p:tgtEl>
                                        <p:attrNameLst>
                                          <p:attrName>ppt_y</p:attrName>
                                        </p:attrNameLst>
                                      </p:cBhvr>
                                      <p:tavLst>
                                        <p:tav tm="0">
                                          <p:val>
                                            <p:strVal val="ppt_y"/>
                                          </p:val>
                                        </p:tav>
                                        <p:tav tm="100000">
                                          <p:val>
                                            <p:strVal val="1+ppt_h/2"/>
                                          </p:val>
                                        </p:tav>
                                      </p:tavLst>
                                    </p:anim>
                                    <p:set>
                                      <p:cBhvr>
                                        <p:cTn id="188" dur="1" fill="hold">
                                          <p:stCondLst>
                                            <p:cond delay="499"/>
                                          </p:stCondLst>
                                        </p:cTn>
                                        <p:tgtEl>
                                          <p:spTgt spid="32"/>
                                        </p:tgtEl>
                                        <p:attrNameLst>
                                          <p:attrName>style.visibility</p:attrName>
                                        </p:attrNameLst>
                                      </p:cBhvr>
                                      <p:to>
                                        <p:strVal val="hidden"/>
                                      </p:to>
                                    </p:set>
                                  </p:childTnLst>
                                </p:cTn>
                              </p:par>
                              <p:par>
                                <p:cTn id="189" presetID="2" presetClass="exit" presetSubtype="4" fill="hold" nodeType="withEffect">
                                  <p:stCondLst>
                                    <p:cond delay="0"/>
                                  </p:stCondLst>
                                  <p:childTnLst>
                                    <p:anim calcmode="lin" valueType="num">
                                      <p:cBhvr additive="base">
                                        <p:cTn id="190" dur="500"/>
                                        <p:tgtEl>
                                          <p:spTgt spid="35"/>
                                        </p:tgtEl>
                                        <p:attrNameLst>
                                          <p:attrName>ppt_x</p:attrName>
                                        </p:attrNameLst>
                                      </p:cBhvr>
                                      <p:tavLst>
                                        <p:tav tm="0">
                                          <p:val>
                                            <p:strVal val="ppt_x"/>
                                          </p:val>
                                        </p:tav>
                                        <p:tav tm="100000">
                                          <p:val>
                                            <p:strVal val="ppt_x"/>
                                          </p:val>
                                        </p:tav>
                                      </p:tavLst>
                                    </p:anim>
                                    <p:anim calcmode="lin" valueType="num">
                                      <p:cBhvr additive="base">
                                        <p:cTn id="191" dur="500"/>
                                        <p:tgtEl>
                                          <p:spTgt spid="35"/>
                                        </p:tgtEl>
                                        <p:attrNameLst>
                                          <p:attrName>ppt_y</p:attrName>
                                        </p:attrNameLst>
                                      </p:cBhvr>
                                      <p:tavLst>
                                        <p:tav tm="0">
                                          <p:val>
                                            <p:strVal val="ppt_y"/>
                                          </p:val>
                                        </p:tav>
                                        <p:tav tm="100000">
                                          <p:val>
                                            <p:strVal val="1+ppt_h/2"/>
                                          </p:val>
                                        </p:tav>
                                      </p:tavLst>
                                    </p:anim>
                                    <p:set>
                                      <p:cBhvr>
                                        <p:cTn id="192" dur="1" fill="hold">
                                          <p:stCondLst>
                                            <p:cond delay="499"/>
                                          </p:stCondLst>
                                        </p:cTn>
                                        <p:tgtEl>
                                          <p:spTgt spid="35"/>
                                        </p:tgtEl>
                                        <p:attrNameLst>
                                          <p:attrName>style.visibility</p:attrName>
                                        </p:attrNameLst>
                                      </p:cBhvr>
                                      <p:to>
                                        <p:strVal val="hidden"/>
                                      </p:to>
                                    </p:set>
                                  </p:childTnLst>
                                </p:cTn>
                              </p:par>
                              <p:par>
                                <p:cTn id="193" presetID="2" presetClass="exit" presetSubtype="4" fill="hold" grpId="1" nodeType="withEffect">
                                  <p:stCondLst>
                                    <p:cond delay="0"/>
                                  </p:stCondLst>
                                  <p:childTnLst>
                                    <p:anim calcmode="lin" valueType="num">
                                      <p:cBhvr additive="base">
                                        <p:cTn id="194" dur="500"/>
                                        <p:tgtEl>
                                          <p:spTgt spid="31"/>
                                        </p:tgtEl>
                                        <p:attrNameLst>
                                          <p:attrName>ppt_x</p:attrName>
                                        </p:attrNameLst>
                                      </p:cBhvr>
                                      <p:tavLst>
                                        <p:tav tm="0">
                                          <p:val>
                                            <p:strVal val="ppt_x"/>
                                          </p:val>
                                        </p:tav>
                                        <p:tav tm="100000">
                                          <p:val>
                                            <p:strVal val="ppt_x"/>
                                          </p:val>
                                        </p:tav>
                                      </p:tavLst>
                                    </p:anim>
                                    <p:anim calcmode="lin" valueType="num">
                                      <p:cBhvr additive="base">
                                        <p:cTn id="195" dur="500"/>
                                        <p:tgtEl>
                                          <p:spTgt spid="31"/>
                                        </p:tgtEl>
                                        <p:attrNameLst>
                                          <p:attrName>ppt_y</p:attrName>
                                        </p:attrNameLst>
                                      </p:cBhvr>
                                      <p:tavLst>
                                        <p:tav tm="0">
                                          <p:val>
                                            <p:strVal val="ppt_y"/>
                                          </p:val>
                                        </p:tav>
                                        <p:tav tm="100000">
                                          <p:val>
                                            <p:strVal val="1+ppt_h/2"/>
                                          </p:val>
                                        </p:tav>
                                      </p:tavLst>
                                    </p:anim>
                                    <p:set>
                                      <p:cBhvr>
                                        <p:cTn id="196" dur="1" fill="hold">
                                          <p:stCondLst>
                                            <p:cond delay="499"/>
                                          </p:stCondLst>
                                        </p:cTn>
                                        <p:tgtEl>
                                          <p:spTgt spid="31"/>
                                        </p:tgtEl>
                                        <p:attrNameLst>
                                          <p:attrName>style.visibility</p:attrName>
                                        </p:attrNameLst>
                                      </p:cBhvr>
                                      <p:to>
                                        <p:strVal val="hidden"/>
                                      </p:to>
                                    </p:set>
                                  </p:childTnLst>
                                </p:cTn>
                              </p:par>
                              <p:par>
                                <p:cTn id="197" presetID="2" presetClass="exit" presetSubtype="4" fill="hold" grpId="1" nodeType="withEffect">
                                  <p:stCondLst>
                                    <p:cond delay="0"/>
                                  </p:stCondLst>
                                  <p:childTnLst>
                                    <p:anim calcmode="lin" valueType="num">
                                      <p:cBhvr additive="base">
                                        <p:cTn id="198" dur="500"/>
                                        <p:tgtEl>
                                          <p:spTgt spid="41"/>
                                        </p:tgtEl>
                                        <p:attrNameLst>
                                          <p:attrName>ppt_x</p:attrName>
                                        </p:attrNameLst>
                                      </p:cBhvr>
                                      <p:tavLst>
                                        <p:tav tm="0">
                                          <p:val>
                                            <p:strVal val="ppt_x"/>
                                          </p:val>
                                        </p:tav>
                                        <p:tav tm="100000">
                                          <p:val>
                                            <p:strVal val="ppt_x"/>
                                          </p:val>
                                        </p:tav>
                                      </p:tavLst>
                                    </p:anim>
                                    <p:anim calcmode="lin" valueType="num">
                                      <p:cBhvr additive="base">
                                        <p:cTn id="199" dur="500"/>
                                        <p:tgtEl>
                                          <p:spTgt spid="41"/>
                                        </p:tgtEl>
                                        <p:attrNameLst>
                                          <p:attrName>ppt_y</p:attrName>
                                        </p:attrNameLst>
                                      </p:cBhvr>
                                      <p:tavLst>
                                        <p:tav tm="0">
                                          <p:val>
                                            <p:strVal val="ppt_y"/>
                                          </p:val>
                                        </p:tav>
                                        <p:tav tm="100000">
                                          <p:val>
                                            <p:strVal val="1+ppt_h/2"/>
                                          </p:val>
                                        </p:tav>
                                      </p:tavLst>
                                    </p:anim>
                                    <p:set>
                                      <p:cBhvr>
                                        <p:cTn id="200" dur="1" fill="hold">
                                          <p:stCondLst>
                                            <p:cond delay="499"/>
                                          </p:stCondLst>
                                        </p:cTn>
                                        <p:tgtEl>
                                          <p:spTgt spid="41"/>
                                        </p:tgtEl>
                                        <p:attrNameLst>
                                          <p:attrName>style.visibility</p:attrName>
                                        </p:attrNameLst>
                                      </p:cBhvr>
                                      <p:to>
                                        <p:strVal val="hidden"/>
                                      </p:to>
                                    </p:set>
                                  </p:childTnLst>
                                </p:cTn>
                              </p:par>
                              <p:par>
                                <p:cTn id="201" presetID="2" presetClass="exit" presetSubtype="4" fill="hold" nodeType="withEffect">
                                  <p:stCondLst>
                                    <p:cond delay="0"/>
                                  </p:stCondLst>
                                  <p:childTnLst>
                                    <p:anim calcmode="lin" valueType="num">
                                      <p:cBhvr additive="base">
                                        <p:cTn id="202" dur="500"/>
                                        <p:tgtEl>
                                          <p:spTgt spid="42"/>
                                        </p:tgtEl>
                                        <p:attrNameLst>
                                          <p:attrName>ppt_x</p:attrName>
                                        </p:attrNameLst>
                                      </p:cBhvr>
                                      <p:tavLst>
                                        <p:tav tm="0">
                                          <p:val>
                                            <p:strVal val="ppt_x"/>
                                          </p:val>
                                        </p:tav>
                                        <p:tav tm="100000">
                                          <p:val>
                                            <p:strVal val="ppt_x"/>
                                          </p:val>
                                        </p:tav>
                                      </p:tavLst>
                                    </p:anim>
                                    <p:anim calcmode="lin" valueType="num">
                                      <p:cBhvr additive="base">
                                        <p:cTn id="203" dur="500"/>
                                        <p:tgtEl>
                                          <p:spTgt spid="42"/>
                                        </p:tgtEl>
                                        <p:attrNameLst>
                                          <p:attrName>ppt_y</p:attrName>
                                        </p:attrNameLst>
                                      </p:cBhvr>
                                      <p:tavLst>
                                        <p:tav tm="0">
                                          <p:val>
                                            <p:strVal val="ppt_y"/>
                                          </p:val>
                                        </p:tav>
                                        <p:tav tm="100000">
                                          <p:val>
                                            <p:strVal val="1+ppt_h/2"/>
                                          </p:val>
                                        </p:tav>
                                      </p:tavLst>
                                    </p:anim>
                                    <p:set>
                                      <p:cBhvr>
                                        <p:cTn id="204" dur="1" fill="hold">
                                          <p:stCondLst>
                                            <p:cond delay="499"/>
                                          </p:stCondLst>
                                        </p:cTn>
                                        <p:tgtEl>
                                          <p:spTgt spid="42"/>
                                        </p:tgtEl>
                                        <p:attrNameLst>
                                          <p:attrName>style.visibility</p:attrName>
                                        </p:attrNameLst>
                                      </p:cBhvr>
                                      <p:to>
                                        <p:strVal val="hidden"/>
                                      </p:to>
                                    </p:set>
                                  </p:childTnLst>
                                </p:cTn>
                              </p:par>
                              <p:par>
                                <p:cTn id="205" presetID="2" presetClass="exit" presetSubtype="4" fill="hold" grpId="1" nodeType="withEffect">
                                  <p:stCondLst>
                                    <p:cond delay="0"/>
                                  </p:stCondLst>
                                  <p:childTnLst>
                                    <p:anim calcmode="lin" valueType="num">
                                      <p:cBhvr additive="base">
                                        <p:cTn id="206" dur="500"/>
                                        <p:tgtEl>
                                          <p:spTgt spid="40"/>
                                        </p:tgtEl>
                                        <p:attrNameLst>
                                          <p:attrName>ppt_x</p:attrName>
                                        </p:attrNameLst>
                                      </p:cBhvr>
                                      <p:tavLst>
                                        <p:tav tm="0">
                                          <p:val>
                                            <p:strVal val="ppt_x"/>
                                          </p:val>
                                        </p:tav>
                                        <p:tav tm="100000">
                                          <p:val>
                                            <p:strVal val="ppt_x"/>
                                          </p:val>
                                        </p:tav>
                                      </p:tavLst>
                                    </p:anim>
                                    <p:anim calcmode="lin" valueType="num">
                                      <p:cBhvr additive="base">
                                        <p:cTn id="207" dur="500"/>
                                        <p:tgtEl>
                                          <p:spTgt spid="40"/>
                                        </p:tgtEl>
                                        <p:attrNameLst>
                                          <p:attrName>ppt_y</p:attrName>
                                        </p:attrNameLst>
                                      </p:cBhvr>
                                      <p:tavLst>
                                        <p:tav tm="0">
                                          <p:val>
                                            <p:strVal val="ppt_y"/>
                                          </p:val>
                                        </p:tav>
                                        <p:tav tm="100000">
                                          <p:val>
                                            <p:strVal val="1+ppt_h/2"/>
                                          </p:val>
                                        </p:tav>
                                      </p:tavLst>
                                    </p:anim>
                                    <p:set>
                                      <p:cBhvr>
                                        <p:cTn id="208" dur="1" fill="hold">
                                          <p:stCondLst>
                                            <p:cond delay="499"/>
                                          </p:stCondLst>
                                        </p:cTn>
                                        <p:tgtEl>
                                          <p:spTgt spid="40"/>
                                        </p:tgtEl>
                                        <p:attrNameLst>
                                          <p:attrName>style.visibility</p:attrName>
                                        </p:attrNameLst>
                                      </p:cBhvr>
                                      <p:to>
                                        <p:strVal val="hidden"/>
                                      </p:to>
                                    </p:set>
                                  </p:childTnLst>
                                </p:cTn>
                              </p:par>
                              <p:par>
                                <p:cTn id="209" presetID="2" presetClass="exit" presetSubtype="4" fill="hold" grpId="1" nodeType="withEffect">
                                  <p:stCondLst>
                                    <p:cond delay="0"/>
                                  </p:stCondLst>
                                  <p:childTnLst>
                                    <p:anim calcmode="lin" valueType="num">
                                      <p:cBhvr additive="base">
                                        <p:cTn id="210" dur="500"/>
                                        <p:tgtEl>
                                          <p:spTgt spid="48"/>
                                        </p:tgtEl>
                                        <p:attrNameLst>
                                          <p:attrName>ppt_x</p:attrName>
                                        </p:attrNameLst>
                                      </p:cBhvr>
                                      <p:tavLst>
                                        <p:tav tm="0">
                                          <p:val>
                                            <p:strVal val="ppt_x"/>
                                          </p:val>
                                        </p:tav>
                                        <p:tav tm="100000">
                                          <p:val>
                                            <p:strVal val="ppt_x"/>
                                          </p:val>
                                        </p:tav>
                                      </p:tavLst>
                                    </p:anim>
                                    <p:anim calcmode="lin" valueType="num">
                                      <p:cBhvr additive="base">
                                        <p:cTn id="211" dur="500"/>
                                        <p:tgtEl>
                                          <p:spTgt spid="48"/>
                                        </p:tgtEl>
                                        <p:attrNameLst>
                                          <p:attrName>ppt_y</p:attrName>
                                        </p:attrNameLst>
                                      </p:cBhvr>
                                      <p:tavLst>
                                        <p:tav tm="0">
                                          <p:val>
                                            <p:strVal val="ppt_y"/>
                                          </p:val>
                                        </p:tav>
                                        <p:tav tm="100000">
                                          <p:val>
                                            <p:strVal val="1+ppt_h/2"/>
                                          </p:val>
                                        </p:tav>
                                      </p:tavLst>
                                    </p:anim>
                                    <p:set>
                                      <p:cBhvr>
                                        <p:cTn id="212" dur="1" fill="hold">
                                          <p:stCondLst>
                                            <p:cond delay="499"/>
                                          </p:stCondLst>
                                        </p:cTn>
                                        <p:tgtEl>
                                          <p:spTgt spid="48"/>
                                        </p:tgtEl>
                                        <p:attrNameLst>
                                          <p:attrName>style.visibility</p:attrName>
                                        </p:attrNameLst>
                                      </p:cBhvr>
                                      <p:to>
                                        <p:strVal val="hidden"/>
                                      </p:to>
                                    </p:set>
                                  </p:childTnLst>
                                </p:cTn>
                              </p:par>
                              <p:par>
                                <p:cTn id="213" presetID="2" presetClass="exit" presetSubtype="4" fill="hold" nodeType="withEffect">
                                  <p:stCondLst>
                                    <p:cond delay="0"/>
                                  </p:stCondLst>
                                  <p:childTnLst>
                                    <p:anim calcmode="lin" valueType="num">
                                      <p:cBhvr additive="base">
                                        <p:cTn id="214" dur="500"/>
                                        <p:tgtEl>
                                          <p:spTgt spid="49"/>
                                        </p:tgtEl>
                                        <p:attrNameLst>
                                          <p:attrName>ppt_x</p:attrName>
                                        </p:attrNameLst>
                                      </p:cBhvr>
                                      <p:tavLst>
                                        <p:tav tm="0">
                                          <p:val>
                                            <p:strVal val="ppt_x"/>
                                          </p:val>
                                        </p:tav>
                                        <p:tav tm="100000">
                                          <p:val>
                                            <p:strVal val="ppt_x"/>
                                          </p:val>
                                        </p:tav>
                                      </p:tavLst>
                                    </p:anim>
                                    <p:anim calcmode="lin" valueType="num">
                                      <p:cBhvr additive="base">
                                        <p:cTn id="215" dur="500"/>
                                        <p:tgtEl>
                                          <p:spTgt spid="49"/>
                                        </p:tgtEl>
                                        <p:attrNameLst>
                                          <p:attrName>ppt_y</p:attrName>
                                        </p:attrNameLst>
                                      </p:cBhvr>
                                      <p:tavLst>
                                        <p:tav tm="0">
                                          <p:val>
                                            <p:strVal val="ppt_y"/>
                                          </p:val>
                                        </p:tav>
                                        <p:tav tm="100000">
                                          <p:val>
                                            <p:strVal val="1+ppt_h/2"/>
                                          </p:val>
                                        </p:tav>
                                      </p:tavLst>
                                    </p:anim>
                                    <p:set>
                                      <p:cBhvr>
                                        <p:cTn id="216" dur="1" fill="hold">
                                          <p:stCondLst>
                                            <p:cond delay="499"/>
                                          </p:stCondLst>
                                        </p:cTn>
                                        <p:tgtEl>
                                          <p:spTgt spid="49"/>
                                        </p:tgtEl>
                                        <p:attrNameLst>
                                          <p:attrName>style.visibility</p:attrName>
                                        </p:attrNameLst>
                                      </p:cBhvr>
                                      <p:to>
                                        <p:strVal val="hidden"/>
                                      </p:to>
                                    </p:set>
                                  </p:childTnLst>
                                </p:cTn>
                              </p:par>
                              <p:par>
                                <p:cTn id="217" presetID="2" presetClass="exit" presetSubtype="4" fill="hold" grpId="1" nodeType="withEffect">
                                  <p:stCondLst>
                                    <p:cond delay="0"/>
                                  </p:stCondLst>
                                  <p:childTnLst>
                                    <p:anim calcmode="lin" valueType="num">
                                      <p:cBhvr additive="base">
                                        <p:cTn id="218" dur="500"/>
                                        <p:tgtEl>
                                          <p:spTgt spid="47"/>
                                        </p:tgtEl>
                                        <p:attrNameLst>
                                          <p:attrName>ppt_x</p:attrName>
                                        </p:attrNameLst>
                                      </p:cBhvr>
                                      <p:tavLst>
                                        <p:tav tm="0">
                                          <p:val>
                                            <p:strVal val="ppt_x"/>
                                          </p:val>
                                        </p:tav>
                                        <p:tav tm="100000">
                                          <p:val>
                                            <p:strVal val="ppt_x"/>
                                          </p:val>
                                        </p:tav>
                                      </p:tavLst>
                                    </p:anim>
                                    <p:anim calcmode="lin" valueType="num">
                                      <p:cBhvr additive="base">
                                        <p:cTn id="219" dur="500"/>
                                        <p:tgtEl>
                                          <p:spTgt spid="47"/>
                                        </p:tgtEl>
                                        <p:attrNameLst>
                                          <p:attrName>ppt_y</p:attrName>
                                        </p:attrNameLst>
                                      </p:cBhvr>
                                      <p:tavLst>
                                        <p:tav tm="0">
                                          <p:val>
                                            <p:strVal val="ppt_y"/>
                                          </p:val>
                                        </p:tav>
                                        <p:tav tm="100000">
                                          <p:val>
                                            <p:strVal val="1+ppt_h/2"/>
                                          </p:val>
                                        </p:tav>
                                      </p:tavLst>
                                    </p:anim>
                                    <p:set>
                                      <p:cBhvr>
                                        <p:cTn id="220"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0" grpId="1" animBg="1"/>
      <p:bldP spid="11" grpId="0" animBg="1"/>
      <p:bldP spid="11" grpId="1" animBg="1"/>
      <p:bldP spid="20" grpId="0" animBg="1"/>
      <p:bldP spid="20" grpId="1" animBg="1"/>
      <p:bldP spid="21" grpId="0" animBg="1"/>
      <p:bldP spid="21" grpId="1" animBg="1"/>
      <p:bldP spid="33" grpId="0" animBg="1"/>
      <p:bldP spid="33" grpId="1" animBg="1"/>
      <p:bldP spid="34" grpId="0" animBg="1"/>
      <p:bldP spid="34" grpId="1" animBg="1"/>
      <p:bldP spid="37" grpId="0" animBg="1"/>
      <p:bldP spid="37" grpId="1" animBg="1"/>
      <p:bldP spid="38" grpId="0" animBg="1"/>
      <p:bldP spid="38" grpId="1" animBg="1"/>
      <p:bldP spid="23" grpId="0" animBg="1"/>
      <p:bldP spid="23" grpId="1" animBg="1"/>
      <p:bldP spid="24" grpId="0" animBg="1"/>
      <p:bldP spid="24" grpId="1" animBg="1"/>
      <p:bldP spid="31" grpId="0" animBg="1"/>
      <p:bldP spid="31" grpId="1" animBg="1"/>
      <p:bldP spid="32" grpId="0" animBg="1"/>
      <p:bldP spid="32" grpId="1" animBg="1"/>
      <p:bldP spid="40" grpId="0" animBg="1"/>
      <p:bldP spid="40" grpId="1" animBg="1"/>
      <p:bldP spid="41" grpId="0" animBg="1"/>
      <p:bldP spid="41" grpId="1" animBg="1"/>
      <p:bldP spid="47" grpId="0" animBg="1"/>
      <p:bldP spid="47" grpId="1" animBg="1"/>
      <p:bldP spid="48" grpId="0" animBg="1"/>
      <p:bldP spid="48"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DDA75FD-6B82-4D56-80E6-F9D750870483}"/>
              </a:ext>
            </a:extLst>
          </p:cNvPr>
          <p:cNvSpPr txBox="1"/>
          <p:nvPr/>
        </p:nvSpPr>
        <p:spPr>
          <a:xfrm>
            <a:off x="11204" y="5877"/>
            <a:ext cx="2557430" cy="400110"/>
          </a:xfrm>
          <a:prstGeom prst="rect">
            <a:avLst/>
          </a:prstGeom>
          <a:noFill/>
          <a:ln w="12700">
            <a:noFill/>
          </a:ln>
        </p:spPr>
        <p:txBody>
          <a:bodyPr wrap="square">
            <a:spAutoFit/>
          </a:bodyPr>
          <a:lstStyle/>
          <a:p>
            <a:r>
              <a:rPr lang="en-CA" sz="2000" u="sng" dirty="0"/>
              <a:t>Slide Master</a:t>
            </a:r>
            <a:r>
              <a:rPr lang="en-CA" sz="2000" dirty="0"/>
              <a:t> </a:t>
            </a:r>
            <a:r>
              <a:rPr lang="en-CA" sz="1400" dirty="0"/>
              <a:t>(View Ribbon)</a:t>
            </a:r>
          </a:p>
        </p:txBody>
      </p:sp>
      <p:pic>
        <p:nvPicPr>
          <p:cNvPr id="8" name="Picture 7">
            <a:extLst>
              <a:ext uri="{FF2B5EF4-FFF2-40B4-BE49-F238E27FC236}">
                <a16:creationId xmlns:a16="http://schemas.microsoft.com/office/drawing/2014/main" id="{11F5A260-AAAE-4313-8E91-1618341B51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1373"/>
            <a:ext cx="12192000" cy="1031001"/>
          </a:xfrm>
          <a:prstGeom prst="rect">
            <a:avLst/>
          </a:prstGeom>
        </p:spPr>
      </p:pic>
      <p:pic>
        <p:nvPicPr>
          <p:cNvPr id="9" name="Picture 8">
            <a:extLst>
              <a:ext uri="{FF2B5EF4-FFF2-40B4-BE49-F238E27FC236}">
                <a16:creationId xmlns:a16="http://schemas.microsoft.com/office/drawing/2014/main" id="{812C7C15-694B-48BC-9E19-0DA8E5FB0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5011" y="1442374"/>
            <a:ext cx="9506989" cy="1394212"/>
          </a:xfrm>
          <a:prstGeom prst="rect">
            <a:avLst/>
          </a:prstGeom>
        </p:spPr>
      </p:pic>
      <p:sp>
        <p:nvSpPr>
          <p:cNvPr id="2" name="Slide Number Placeholder 61">
            <a:extLst>
              <a:ext uri="{FF2B5EF4-FFF2-40B4-BE49-F238E27FC236}">
                <a16:creationId xmlns:a16="http://schemas.microsoft.com/office/drawing/2014/main" id="{C3CDFB6B-FAAF-4956-8681-2D7094228A26}"/>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36</a:t>
            </a:fld>
            <a:endParaRPr lang="en-US" altLang="en-US" dirty="0">
              <a:solidFill>
                <a:schemeClr val="tx1"/>
              </a:solidFill>
            </a:endParaRPr>
          </a:p>
        </p:txBody>
      </p:sp>
      <p:sp>
        <p:nvSpPr>
          <p:cNvPr id="3" name="TextBox 2">
            <a:extLst>
              <a:ext uri="{FF2B5EF4-FFF2-40B4-BE49-F238E27FC236}">
                <a16:creationId xmlns:a16="http://schemas.microsoft.com/office/drawing/2014/main" id="{A0E2061A-D39E-4DC5-A3A8-F17B77CB7E7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Rectangle 3">
            <a:extLst>
              <a:ext uri="{FF2B5EF4-FFF2-40B4-BE49-F238E27FC236}">
                <a16:creationId xmlns:a16="http://schemas.microsoft.com/office/drawing/2014/main" id="{714434B6-85C9-4A1E-8C20-934A71065FC7}"/>
              </a:ext>
            </a:extLst>
          </p:cNvPr>
          <p:cNvSpPr/>
          <p:nvPr/>
        </p:nvSpPr>
        <p:spPr>
          <a:xfrm>
            <a:off x="7737506" y="1819997"/>
            <a:ext cx="866167" cy="771758"/>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a:extLst>
              <a:ext uri="{FF2B5EF4-FFF2-40B4-BE49-F238E27FC236}">
                <a16:creationId xmlns:a16="http://schemas.microsoft.com/office/drawing/2014/main" id="{843A6CB6-9625-418B-99F5-7A7BF9190B20}"/>
              </a:ext>
            </a:extLst>
          </p:cNvPr>
          <p:cNvSpPr txBox="1"/>
          <p:nvPr/>
        </p:nvSpPr>
        <p:spPr>
          <a:xfrm>
            <a:off x="1654233" y="3001061"/>
            <a:ext cx="5777947"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Change the colors, fonts and/or effects of your theme.</a:t>
            </a:r>
          </a:p>
        </p:txBody>
      </p:sp>
      <p:cxnSp>
        <p:nvCxnSpPr>
          <p:cNvPr id="6" name="Straight Arrow Connector 5">
            <a:extLst>
              <a:ext uri="{FF2B5EF4-FFF2-40B4-BE49-F238E27FC236}">
                <a16:creationId xmlns:a16="http://schemas.microsoft.com/office/drawing/2014/main" id="{23EA5A30-CA04-4660-88C3-5D8FF41BFF86}"/>
              </a:ext>
            </a:extLst>
          </p:cNvPr>
          <p:cNvCxnSpPr>
            <a:cxnSpLocks/>
            <a:stCxn id="5" idx="3"/>
          </p:cNvCxnSpPr>
          <p:nvPr/>
        </p:nvCxnSpPr>
        <p:spPr>
          <a:xfrm flipV="1">
            <a:off x="7432180" y="2573124"/>
            <a:ext cx="738409" cy="6279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26412437-7902-416C-997D-42378FB32ED0}"/>
              </a:ext>
            </a:extLst>
          </p:cNvPr>
          <p:cNvSpPr/>
          <p:nvPr/>
        </p:nvSpPr>
        <p:spPr>
          <a:xfrm>
            <a:off x="8628612" y="1824607"/>
            <a:ext cx="1920239" cy="7689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C88C36A3-AD2F-4D2E-9717-377B358BE11A}"/>
              </a:ext>
            </a:extLst>
          </p:cNvPr>
          <p:cNvSpPr txBox="1"/>
          <p:nvPr/>
        </p:nvSpPr>
        <p:spPr>
          <a:xfrm>
            <a:off x="1654233" y="3467477"/>
            <a:ext cx="5777947" cy="2862322"/>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Background Styles </a:t>
            </a:r>
            <a:r>
              <a:rPr lang="en-CA" sz="2000" dirty="0"/>
              <a:t>opens a window where you can select a background style.  It is applied to all slides if you have your slide master selected, or to just a single slide if you have any other slide selected.</a:t>
            </a:r>
          </a:p>
          <a:p>
            <a:endParaRPr lang="en-CA" sz="2000" dirty="0"/>
          </a:p>
          <a:p>
            <a:r>
              <a:rPr lang="en-CA" sz="2000" b="1" dirty="0"/>
              <a:t>Hide Background Graphics</a:t>
            </a:r>
            <a:r>
              <a:rPr lang="en-CA" sz="2000" dirty="0"/>
              <a:t> – This hide the background to the currently selected slide unless the currently selected slide is the slide master, in which case this hides the background graphics for all slides.</a:t>
            </a:r>
            <a:endParaRPr lang="en-CA" sz="2000" b="1" dirty="0"/>
          </a:p>
        </p:txBody>
      </p:sp>
      <p:cxnSp>
        <p:nvCxnSpPr>
          <p:cNvPr id="15" name="Straight Arrow Connector 14">
            <a:extLst>
              <a:ext uri="{FF2B5EF4-FFF2-40B4-BE49-F238E27FC236}">
                <a16:creationId xmlns:a16="http://schemas.microsoft.com/office/drawing/2014/main" id="{7822C542-B5C8-4A48-A750-F22820B4E72D}"/>
              </a:ext>
            </a:extLst>
          </p:cNvPr>
          <p:cNvCxnSpPr>
            <a:cxnSpLocks/>
            <a:endCxn id="13" idx="2"/>
          </p:cNvCxnSpPr>
          <p:nvPr/>
        </p:nvCxnSpPr>
        <p:spPr>
          <a:xfrm flipV="1">
            <a:off x="7432180" y="2593571"/>
            <a:ext cx="2156552" cy="8739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3858842C-39E5-487B-BB02-41FEB4BD7D09}"/>
              </a:ext>
            </a:extLst>
          </p:cNvPr>
          <p:cNvSpPr/>
          <p:nvPr/>
        </p:nvSpPr>
        <p:spPr>
          <a:xfrm>
            <a:off x="10598727" y="1819063"/>
            <a:ext cx="601286" cy="7689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a:extLst>
              <a:ext uri="{FF2B5EF4-FFF2-40B4-BE49-F238E27FC236}">
                <a16:creationId xmlns:a16="http://schemas.microsoft.com/office/drawing/2014/main" id="{97B009D8-C052-4BBA-A3A1-F80681D21902}"/>
              </a:ext>
            </a:extLst>
          </p:cNvPr>
          <p:cNvSpPr txBox="1"/>
          <p:nvPr/>
        </p:nvSpPr>
        <p:spPr>
          <a:xfrm>
            <a:off x="7786255" y="3469293"/>
            <a:ext cx="4175760" cy="1938992"/>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b="1" dirty="0"/>
              <a:t>Slide Size</a:t>
            </a:r>
            <a:r>
              <a:rPr lang="en-CA" sz="2000" dirty="0"/>
              <a:t> – Set selected slide to either 4X3 (Standard) or 16X9 (widescreen)</a:t>
            </a:r>
          </a:p>
          <a:p>
            <a:endParaRPr lang="en-CA" sz="2000" dirty="0"/>
          </a:p>
          <a:p>
            <a:r>
              <a:rPr lang="en-CA" sz="2000" b="1" dirty="0"/>
              <a:t>Custom Size </a:t>
            </a:r>
            <a:r>
              <a:rPr lang="en-CA" sz="2000" dirty="0"/>
              <a:t>– Define your own size slide size and whether landscape or portrait</a:t>
            </a:r>
          </a:p>
        </p:txBody>
      </p:sp>
      <p:cxnSp>
        <p:nvCxnSpPr>
          <p:cNvPr id="19" name="Straight Arrow Connector 18">
            <a:extLst>
              <a:ext uri="{FF2B5EF4-FFF2-40B4-BE49-F238E27FC236}">
                <a16:creationId xmlns:a16="http://schemas.microsoft.com/office/drawing/2014/main" id="{B9F293D2-4A32-4131-924B-A7ACF52AD4F6}"/>
              </a:ext>
            </a:extLst>
          </p:cNvPr>
          <p:cNvCxnSpPr>
            <a:cxnSpLocks/>
            <a:endCxn id="17" idx="2"/>
          </p:cNvCxnSpPr>
          <p:nvPr/>
        </p:nvCxnSpPr>
        <p:spPr>
          <a:xfrm flipH="1" flipV="1">
            <a:off x="10899370" y="2588027"/>
            <a:ext cx="3556" cy="8812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09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down)">
                                      <p:cBhvr>
                                        <p:cTn id="4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3" grpId="0" animBg="1"/>
      <p:bldP spid="14" grpId="0" animBg="1"/>
      <p:bldP spid="17"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1EAF6A87-FDF1-47E7-9187-C9037885856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37</a:t>
            </a:fld>
            <a:endParaRPr lang="en-US" altLang="en-US" dirty="0">
              <a:solidFill>
                <a:schemeClr val="tx1"/>
              </a:solidFill>
            </a:endParaRPr>
          </a:p>
        </p:txBody>
      </p:sp>
      <p:sp>
        <p:nvSpPr>
          <p:cNvPr id="3" name="TextBox 2">
            <a:extLst>
              <a:ext uri="{FF2B5EF4-FFF2-40B4-BE49-F238E27FC236}">
                <a16:creationId xmlns:a16="http://schemas.microsoft.com/office/drawing/2014/main" id="{AEF09522-E1C2-4387-A621-1C9B93C82FE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800BF7D6-67C0-47E2-AE18-79909D4838F0}"/>
              </a:ext>
            </a:extLst>
          </p:cNvPr>
          <p:cNvSpPr txBox="1"/>
          <p:nvPr/>
        </p:nvSpPr>
        <p:spPr>
          <a:xfrm>
            <a:off x="11204" y="5877"/>
            <a:ext cx="1692905" cy="400110"/>
          </a:xfrm>
          <a:prstGeom prst="rect">
            <a:avLst/>
          </a:prstGeom>
          <a:noFill/>
          <a:ln w="12700">
            <a:noFill/>
          </a:ln>
        </p:spPr>
        <p:txBody>
          <a:bodyPr wrap="square">
            <a:spAutoFit/>
          </a:bodyPr>
          <a:lstStyle/>
          <a:p>
            <a:r>
              <a:rPr lang="en-CA" sz="2000" u="sng" dirty="0"/>
              <a:t>Audio &amp; Video</a:t>
            </a:r>
            <a:endParaRPr lang="en-CA" sz="1400" dirty="0"/>
          </a:p>
        </p:txBody>
      </p:sp>
      <p:sp>
        <p:nvSpPr>
          <p:cNvPr id="5" name="TextBox 4">
            <a:extLst>
              <a:ext uri="{FF2B5EF4-FFF2-40B4-BE49-F238E27FC236}">
                <a16:creationId xmlns:a16="http://schemas.microsoft.com/office/drawing/2014/main" id="{09E9EF47-89F8-4834-99DA-BCD0A2257272}"/>
              </a:ext>
            </a:extLst>
          </p:cNvPr>
          <p:cNvSpPr txBox="1"/>
          <p:nvPr/>
        </p:nvSpPr>
        <p:spPr>
          <a:xfrm>
            <a:off x="4222864" y="24937"/>
            <a:ext cx="4671752" cy="400110"/>
          </a:xfrm>
          <a:prstGeom prst="rect">
            <a:avLst/>
          </a:prstGeom>
          <a:noFill/>
        </p:spPr>
        <p:txBody>
          <a:bodyPr wrap="square" rtlCol="0">
            <a:spAutoFit/>
          </a:bodyPr>
          <a:lstStyle/>
          <a:p>
            <a:r>
              <a:rPr lang="en-CA" sz="2000" dirty="0"/>
              <a:t>Inserting audio and video into your project</a:t>
            </a:r>
          </a:p>
        </p:txBody>
      </p:sp>
      <p:pic>
        <p:nvPicPr>
          <p:cNvPr id="7" name="Picture 6">
            <a:extLst>
              <a:ext uri="{FF2B5EF4-FFF2-40B4-BE49-F238E27FC236}">
                <a16:creationId xmlns:a16="http://schemas.microsoft.com/office/drawing/2014/main" id="{2913455C-CE50-4CF6-830B-C047206205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2935"/>
            <a:ext cx="12192000" cy="1031001"/>
          </a:xfrm>
          <a:prstGeom prst="rect">
            <a:avLst/>
          </a:prstGeom>
        </p:spPr>
      </p:pic>
      <p:sp>
        <p:nvSpPr>
          <p:cNvPr id="9" name="TextBox 8">
            <a:extLst>
              <a:ext uri="{FF2B5EF4-FFF2-40B4-BE49-F238E27FC236}">
                <a16:creationId xmlns:a16="http://schemas.microsoft.com/office/drawing/2014/main" id="{949972B1-0B58-4D4B-986B-92AE99706590}"/>
              </a:ext>
            </a:extLst>
          </p:cNvPr>
          <p:cNvSpPr txBox="1"/>
          <p:nvPr/>
        </p:nvSpPr>
        <p:spPr>
          <a:xfrm>
            <a:off x="4547555" y="1802784"/>
            <a:ext cx="4779816"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Click on the </a:t>
            </a:r>
            <a:r>
              <a:rPr lang="en-CA" sz="2000" b="1" dirty="0"/>
              <a:t>Video </a:t>
            </a:r>
            <a:r>
              <a:rPr lang="en-CA" sz="2000" dirty="0"/>
              <a:t>menu in the Media group</a:t>
            </a:r>
          </a:p>
        </p:txBody>
      </p:sp>
      <p:cxnSp>
        <p:nvCxnSpPr>
          <p:cNvPr id="10" name="Straight Arrow Connector 9">
            <a:extLst>
              <a:ext uri="{FF2B5EF4-FFF2-40B4-BE49-F238E27FC236}">
                <a16:creationId xmlns:a16="http://schemas.microsoft.com/office/drawing/2014/main" id="{3EF36420-B167-404E-9092-03194EC6E51D}"/>
              </a:ext>
            </a:extLst>
          </p:cNvPr>
          <p:cNvCxnSpPr>
            <a:cxnSpLocks/>
            <a:stCxn id="9" idx="3"/>
          </p:cNvCxnSpPr>
          <p:nvPr/>
        </p:nvCxnSpPr>
        <p:spPr>
          <a:xfrm flipV="1">
            <a:off x="9327371" y="1136213"/>
            <a:ext cx="1246419" cy="8666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00714CAF-FFDF-435E-A089-489A5D4D0D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3790" y="726362"/>
            <a:ext cx="1418654" cy="1809022"/>
          </a:xfrm>
          <a:prstGeom prst="rect">
            <a:avLst/>
          </a:prstGeom>
        </p:spPr>
      </p:pic>
      <p:sp>
        <p:nvSpPr>
          <p:cNvPr id="22" name="TextBox 21">
            <a:extLst>
              <a:ext uri="{FF2B5EF4-FFF2-40B4-BE49-F238E27FC236}">
                <a16:creationId xmlns:a16="http://schemas.microsoft.com/office/drawing/2014/main" id="{998FE58C-4EAF-4175-AD94-E2560ABDDA2E}"/>
              </a:ext>
            </a:extLst>
          </p:cNvPr>
          <p:cNvSpPr txBox="1"/>
          <p:nvPr/>
        </p:nvSpPr>
        <p:spPr>
          <a:xfrm>
            <a:off x="701535" y="2587141"/>
            <a:ext cx="7270370" cy="1015663"/>
          </a:xfrm>
          <a:prstGeom prst="rect">
            <a:avLst/>
          </a:prstGeom>
          <a:solidFill>
            <a:schemeClr val="bg1"/>
          </a:solidFill>
          <a:ln w="19050">
            <a:solidFill>
              <a:schemeClr val="accent2">
                <a:lumMod val="60000"/>
                <a:lumOff val="40000"/>
              </a:schemeClr>
            </a:solidFill>
          </a:ln>
        </p:spPr>
        <p:txBody>
          <a:bodyPr wrap="square" rtlCol="0">
            <a:spAutoFit/>
          </a:bodyPr>
          <a:lstStyle>
            <a:defPPr>
              <a:defRPr lang="en-US"/>
            </a:defPPr>
            <a:lvl1pPr>
              <a:defRPr sz="2000"/>
            </a:lvl1pPr>
          </a:lstStyle>
          <a:p>
            <a:r>
              <a:rPr lang="en-CA" dirty="0"/>
              <a:t>This opens a file dialog box allowing you to choose to insert a video.</a:t>
            </a:r>
          </a:p>
          <a:p>
            <a:r>
              <a:rPr lang="en-CA" dirty="0"/>
              <a:t>Of the some 42 file types, the more popular file types include:</a:t>
            </a:r>
          </a:p>
          <a:p>
            <a:r>
              <a:rPr lang="en-CA" dirty="0" err="1"/>
              <a:t>avi</a:t>
            </a:r>
            <a:r>
              <a:rPr lang="en-CA" dirty="0"/>
              <a:t>, mov, mp4, mp4v, mpeg, mpg, </a:t>
            </a:r>
            <a:r>
              <a:rPr lang="en-CA" dirty="0" err="1"/>
              <a:t>wmv</a:t>
            </a:r>
            <a:r>
              <a:rPr lang="en-CA" dirty="0"/>
              <a:t>.</a:t>
            </a:r>
          </a:p>
        </p:txBody>
      </p:sp>
      <p:cxnSp>
        <p:nvCxnSpPr>
          <p:cNvPr id="23" name="Straight Arrow Connector 22">
            <a:extLst>
              <a:ext uri="{FF2B5EF4-FFF2-40B4-BE49-F238E27FC236}">
                <a16:creationId xmlns:a16="http://schemas.microsoft.com/office/drawing/2014/main" id="{F4BBE142-4EFD-46BA-BA04-95C75ED92B7F}"/>
              </a:ext>
            </a:extLst>
          </p:cNvPr>
          <p:cNvCxnSpPr>
            <a:cxnSpLocks/>
            <a:stCxn id="22" idx="3"/>
          </p:cNvCxnSpPr>
          <p:nvPr/>
        </p:nvCxnSpPr>
        <p:spPr>
          <a:xfrm flipV="1">
            <a:off x="7971905" y="1845427"/>
            <a:ext cx="2726575" cy="12495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6B86AE2-DA6F-4BA9-B6F2-274778108EBA}"/>
              </a:ext>
            </a:extLst>
          </p:cNvPr>
          <p:cNvSpPr txBox="1"/>
          <p:nvPr/>
        </p:nvSpPr>
        <p:spPr>
          <a:xfrm>
            <a:off x="701534" y="3959162"/>
            <a:ext cx="10121637" cy="400110"/>
          </a:xfrm>
          <a:prstGeom prst="rect">
            <a:avLst/>
          </a:prstGeom>
          <a:solidFill>
            <a:schemeClr val="bg1"/>
          </a:solidFill>
          <a:ln w="19050">
            <a:solidFill>
              <a:schemeClr val="accent2">
                <a:lumMod val="60000"/>
                <a:lumOff val="40000"/>
              </a:schemeClr>
            </a:solidFill>
          </a:ln>
        </p:spPr>
        <p:txBody>
          <a:bodyPr wrap="square" rtlCol="0">
            <a:spAutoFit/>
          </a:bodyPr>
          <a:lstStyle>
            <a:defPPr>
              <a:defRPr lang="en-US"/>
            </a:defPPr>
            <a:lvl1pPr>
              <a:defRPr sz="2000"/>
            </a:lvl1pPr>
          </a:lstStyle>
          <a:p>
            <a:r>
              <a:rPr lang="en-CA" dirty="0"/>
              <a:t>This menu option displays a window which allows you to search for stock images and/or videos.</a:t>
            </a:r>
          </a:p>
        </p:txBody>
      </p:sp>
      <p:cxnSp>
        <p:nvCxnSpPr>
          <p:cNvPr id="30" name="Straight Arrow Connector 29">
            <a:extLst>
              <a:ext uri="{FF2B5EF4-FFF2-40B4-BE49-F238E27FC236}">
                <a16:creationId xmlns:a16="http://schemas.microsoft.com/office/drawing/2014/main" id="{6C5F72D2-D682-4113-BF50-4C3F9C9CB1BF}"/>
              </a:ext>
            </a:extLst>
          </p:cNvPr>
          <p:cNvCxnSpPr>
            <a:cxnSpLocks/>
          </p:cNvCxnSpPr>
          <p:nvPr/>
        </p:nvCxnSpPr>
        <p:spPr>
          <a:xfrm flipV="1">
            <a:off x="9518073" y="2144907"/>
            <a:ext cx="1180407" cy="18090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DE6ECB65-2AD7-414F-8101-DF3C1A879646}"/>
              </a:ext>
            </a:extLst>
          </p:cNvPr>
          <p:cNvSpPr txBox="1"/>
          <p:nvPr/>
        </p:nvSpPr>
        <p:spPr>
          <a:xfrm>
            <a:off x="701534" y="4742019"/>
            <a:ext cx="11085913" cy="400110"/>
          </a:xfrm>
          <a:prstGeom prst="rect">
            <a:avLst/>
          </a:prstGeom>
          <a:solidFill>
            <a:schemeClr val="bg1"/>
          </a:solidFill>
          <a:ln w="19050">
            <a:solidFill>
              <a:schemeClr val="accent2">
                <a:lumMod val="60000"/>
                <a:lumOff val="40000"/>
              </a:schemeClr>
            </a:solidFill>
          </a:ln>
        </p:spPr>
        <p:txBody>
          <a:bodyPr wrap="square" rtlCol="0">
            <a:spAutoFit/>
          </a:bodyPr>
          <a:lstStyle>
            <a:defPPr>
              <a:defRPr lang="en-US"/>
            </a:defPPr>
            <a:lvl1pPr>
              <a:defRPr sz="2000"/>
            </a:lvl1pPr>
          </a:lstStyle>
          <a:p>
            <a:r>
              <a:rPr lang="en-CA" dirty="0"/>
              <a:t>Online videos option displays a window which allows you to type in or paste the URL to the web resource.</a:t>
            </a:r>
          </a:p>
        </p:txBody>
      </p:sp>
      <p:cxnSp>
        <p:nvCxnSpPr>
          <p:cNvPr id="34" name="Straight Arrow Connector 33">
            <a:extLst>
              <a:ext uri="{FF2B5EF4-FFF2-40B4-BE49-F238E27FC236}">
                <a16:creationId xmlns:a16="http://schemas.microsoft.com/office/drawing/2014/main" id="{3D6F49FB-EB2E-4F44-A8EA-572EB969482B}"/>
              </a:ext>
            </a:extLst>
          </p:cNvPr>
          <p:cNvCxnSpPr>
            <a:cxnSpLocks/>
          </p:cNvCxnSpPr>
          <p:nvPr/>
        </p:nvCxnSpPr>
        <p:spPr>
          <a:xfrm flipH="1" flipV="1">
            <a:off x="11463249" y="2435629"/>
            <a:ext cx="11531" cy="230639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58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left)">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additive="base">
                                        <p:cTn id="41" dur="500" fill="hold"/>
                                        <p:tgtEl>
                                          <p:spTgt spid="33"/>
                                        </p:tgtEl>
                                        <p:attrNameLst>
                                          <p:attrName>ppt_x</p:attrName>
                                        </p:attrNameLst>
                                      </p:cBhvr>
                                      <p:tavLst>
                                        <p:tav tm="0">
                                          <p:val>
                                            <p:strVal val="0-#ppt_w/2"/>
                                          </p:val>
                                        </p:tav>
                                        <p:tav tm="100000">
                                          <p:val>
                                            <p:strVal val="#ppt_x"/>
                                          </p:val>
                                        </p:tav>
                                      </p:tavLst>
                                    </p:anim>
                                    <p:anim calcmode="lin" valueType="num">
                                      <p:cBhvr additive="base">
                                        <p:cTn id="42" dur="500" fill="hold"/>
                                        <p:tgtEl>
                                          <p:spTgt spid="33"/>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ipe(left)">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grpId="1" nodeType="clickEffect">
                                  <p:stCondLst>
                                    <p:cond delay="0"/>
                                  </p:stCondLst>
                                  <p:childTnLst>
                                    <p:anim calcmode="lin" valueType="num">
                                      <p:cBhvr additive="base">
                                        <p:cTn id="50" dur="500"/>
                                        <p:tgtEl>
                                          <p:spTgt spid="9"/>
                                        </p:tgtEl>
                                        <p:attrNameLst>
                                          <p:attrName>ppt_x</p:attrName>
                                        </p:attrNameLst>
                                      </p:cBhvr>
                                      <p:tavLst>
                                        <p:tav tm="0">
                                          <p:val>
                                            <p:strVal val="ppt_x"/>
                                          </p:val>
                                        </p:tav>
                                        <p:tav tm="100000">
                                          <p:val>
                                            <p:strVal val="ppt_x"/>
                                          </p:val>
                                        </p:tav>
                                      </p:tavLst>
                                    </p:anim>
                                    <p:anim calcmode="lin" valueType="num">
                                      <p:cBhvr additive="base">
                                        <p:cTn id="51" dur="500"/>
                                        <p:tgtEl>
                                          <p:spTgt spid="9"/>
                                        </p:tgtEl>
                                        <p:attrNameLst>
                                          <p:attrName>ppt_y</p:attrName>
                                        </p:attrNameLst>
                                      </p:cBhvr>
                                      <p:tavLst>
                                        <p:tav tm="0">
                                          <p:val>
                                            <p:strVal val="ppt_y"/>
                                          </p:val>
                                        </p:tav>
                                        <p:tav tm="100000">
                                          <p:val>
                                            <p:strVal val="1+ppt_h/2"/>
                                          </p:val>
                                        </p:tav>
                                      </p:tavLst>
                                    </p:anim>
                                    <p:set>
                                      <p:cBhvr>
                                        <p:cTn id="52" dur="1" fill="hold">
                                          <p:stCondLst>
                                            <p:cond delay="499"/>
                                          </p:stCondLst>
                                        </p:cTn>
                                        <p:tgtEl>
                                          <p:spTgt spid="9"/>
                                        </p:tgtEl>
                                        <p:attrNameLst>
                                          <p:attrName>style.visibility</p:attrName>
                                        </p:attrNameLst>
                                      </p:cBhvr>
                                      <p:to>
                                        <p:strVal val="hidden"/>
                                      </p:to>
                                    </p:set>
                                  </p:childTnLst>
                                </p:cTn>
                              </p:par>
                              <p:par>
                                <p:cTn id="53" presetID="2" presetClass="exit" presetSubtype="4" fill="hold" nodeType="withEffect">
                                  <p:stCondLst>
                                    <p:cond delay="0"/>
                                  </p:stCondLst>
                                  <p:childTnLst>
                                    <p:anim calcmode="lin" valueType="num">
                                      <p:cBhvr additive="base">
                                        <p:cTn id="54" dur="500"/>
                                        <p:tgtEl>
                                          <p:spTgt spid="10"/>
                                        </p:tgtEl>
                                        <p:attrNameLst>
                                          <p:attrName>ppt_x</p:attrName>
                                        </p:attrNameLst>
                                      </p:cBhvr>
                                      <p:tavLst>
                                        <p:tav tm="0">
                                          <p:val>
                                            <p:strVal val="ppt_x"/>
                                          </p:val>
                                        </p:tav>
                                        <p:tav tm="100000">
                                          <p:val>
                                            <p:strVal val="ppt_x"/>
                                          </p:val>
                                        </p:tav>
                                      </p:tavLst>
                                    </p:anim>
                                    <p:anim calcmode="lin" valueType="num">
                                      <p:cBhvr additive="base">
                                        <p:cTn id="55" dur="500"/>
                                        <p:tgtEl>
                                          <p:spTgt spid="10"/>
                                        </p:tgtEl>
                                        <p:attrNameLst>
                                          <p:attrName>ppt_y</p:attrName>
                                        </p:attrNameLst>
                                      </p:cBhvr>
                                      <p:tavLst>
                                        <p:tav tm="0">
                                          <p:val>
                                            <p:strVal val="ppt_y"/>
                                          </p:val>
                                        </p:tav>
                                        <p:tav tm="100000">
                                          <p:val>
                                            <p:strVal val="1+ppt_h/2"/>
                                          </p:val>
                                        </p:tav>
                                      </p:tavLst>
                                    </p:anim>
                                    <p:set>
                                      <p:cBhvr>
                                        <p:cTn id="56" dur="1" fill="hold">
                                          <p:stCondLst>
                                            <p:cond delay="499"/>
                                          </p:stCondLst>
                                        </p:cTn>
                                        <p:tgtEl>
                                          <p:spTgt spid="10"/>
                                        </p:tgtEl>
                                        <p:attrNameLst>
                                          <p:attrName>style.visibility</p:attrName>
                                        </p:attrNameLst>
                                      </p:cBhvr>
                                      <p:to>
                                        <p:strVal val="hidden"/>
                                      </p:to>
                                    </p:set>
                                  </p:childTnLst>
                                </p:cTn>
                              </p:par>
                              <p:par>
                                <p:cTn id="57" presetID="9" presetClass="exit" presetSubtype="0" fill="hold" nodeType="withEffect">
                                  <p:stCondLst>
                                    <p:cond delay="0"/>
                                  </p:stCondLst>
                                  <p:childTnLst>
                                    <p:animEffect transition="out" filter="dissolve">
                                      <p:cBhvr>
                                        <p:cTn id="58" dur="500"/>
                                        <p:tgtEl>
                                          <p:spTgt spid="21"/>
                                        </p:tgtEl>
                                      </p:cBhvr>
                                    </p:animEffect>
                                    <p:set>
                                      <p:cBhvr>
                                        <p:cTn id="59" dur="1" fill="hold">
                                          <p:stCondLst>
                                            <p:cond delay="499"/>
                                          </p:stCondLst>
                                        </p:cTn>
                                        <p:tgtEl>
                                          <p:spTgt spid="21"/>
                                        </p:tgtEl>
                                        <p:attrNameLst>
                                          <p:attrName>style.visibility</p:attrName>
                                        </p:attrNameLst>
                                      </p:cBhvr>
                                      <p:to>
                                        <p:strVal val="hidden"/>
                                      </p:to>
                                    </p:set>
                                  </p:childTnLst>
                                </p:cTn>
                              </p:par>
                              <p:par>
                                <p:cTn id="60" presetID="2" presetClass="exit" presetSubtype="4" fill="hold" grpId="1" nodeType="withEffect">
                                  <p:stCondLst>
                                    <p:cond delay="0"/>
                                  </p:stCondLst>
                                  <p:childTnLst>
                                    <p:anim calcmode="lin" valueType="num">
                                      <p:cBhvr additive="base">
                                        <p:cTn id="61" dur="500"/>
                                        <p:tgtEl>
                                          <p:spTgt spid="22"/>
                                        </p:tgtEl>
                                        <p:attrNameLst>
                                          <p:attrName>ppt_x</p:attrName>
                                        </p:attrNameLst>
                                      </p:cBhvr>
                                      <p:tavLst>
                                        <p:tav tm="0">
                                          <p:val>
                                            <p:strVal val="ppt_x"/>
                                          </p:val>
                                        </p:tav>
                                        <p:tav tm="100000">
                                          <p:val>
                                            <p:strVal val="ppt_x"/>
                                          </p:val>
                                        </p:tav>
                                      </p:tavLst>
                                    </p:anim>
                                    <p:anim calcmode="lin" valueType="num">
                                      <p:cBhvr additive="base">
                                        <p:cTn id="62" dur="500"/>
                                        <p:tgtEl>
                                          <p:spTgt spid="22"/>
                                        </p:tgtEl>
                                        <p:attrNameLst>
                                          <p:attrName>ppt_y</p:attrName>
                                        </p:attrNameLst>
                                      </p:cBhvr>
                                      <p:tavLst>
                                        <p:tav tm="0">
                                          <p:val>
                                            <p:strVal val="ppt_y"/>
                                          </p:val>
                                        </p:tav>
                                        <p:tav tm="100000">
                                          <p:val>
                                            <p:strVal val="1+ppt_h/2"/>
                                          </p:val>
                                        </p:tav>
                                      </p:tavLst>
                                    </p:anim>
                                    <p:set>
                                      <p:cBhvr>
                                        <p:cTn id="63" dur="1" fill="hold">
                                          <p:stCondLst>
                                            <p:cond delay="499"/>
                                          </p:stCondLst>
                                        </p:cTn>
                                        <p:tgtEl>
                                          <p:spTgt spid="22"/>
                                        </p:tgtEl>
                                        <p:attrNameLst>
                                          <p:attrName>style.visibility</p:attrName>
                                        </p:attrNameLst>
                                      </p:cBhvr>
                                      <p:to>
                                        <p:strVal val="hidden"/>
                                      </p:to>
                                    </p:set>
                                  </p:childTnLst>
                                </p:cTn>
                              </p:par>
                              <p:par>
                                <p:cTn id="64" presetID="2" presetClass="exit" presetSubtype="4" fill="hold" nodeType="withEffect">
                                  <p:stCondLst>
                                    <p:cond delay="0"/>
                                  </p:stCondLst>
                                  <p:childTnLst>
                                    <p:anim calcmode="lin" valueType="num">
                                      <p:cBhvr additive="base">
                                        <p:cTn id="65" dur="500"/>
                                        <p:tgtEl>
                                          <p:spTgt spid="23"/>
                                        </p:tgtEl>
                                        <p:attrNameLst>
                                          <p:attrName>ppt_x</p:attrName>
                                        </p:attrNameLst>
                                      </p:cBhvr>
                                      <p:tavLst>
                                        <p:tav tm="0">
                                          <p:val>
                                            <p:strVal val="ppt_x"/>
                                          </p:val>
                                        </p:tav>
                                        <p:tav tm="100000">
                                          <p:val>
                                            <p:strVal val="ppt_x"/>
                                          </p:val>
                                        </p:tav>
                                      </p:tavLst>
                                    </p:anim>
                                    <p:anim calcmode="lin" valueType="num">
                                      <p:cBhvr additive="base">
                                        <p:cTn id="66" dur="500"/>
                                        <p:tgtEl>
                                          <p:spTgt spid="23"/>
                                        </p:tgtEl>
                                        <p:attrNameLst>
                                          <p:attrName>ppt_y</p:attrName>
                                        </p:attrNameLst>
                                      </p:cBhvr>
                                      <p:tavLst>
                                        <p:tav tm="0">
                                          <p:val>
                                            <p:strVal val="ppt_y"/>
                                          </p:val>
                                        </p:tav>
                                        <p:tav tm="100000">
                                          <p:val>
                                            <p:strVal val="1+ppt_h/2"/>
                                          </p:val>
                                        </p:tav>
                                      </p:tavLst>
                                    </p:anim>
                                    <p:set>
                                      <p:cBhvr>
                                        <p:cTn id="67" dur="1" fill="hold">
                                          <p:stCondLst>
                                            <p:cond delay="499"/>
                                          </p:stCondLst>
                                        </p:cTn>
                                        <p:tgtEl>
                                          <p:spTgt spid="23"/>
                                        </p:tgtEl>
                                        <p:attrNameLst>
                                          <p:attrName>style.visibility</p:attrName>
                                        </p:attrNameLst>
                                      </p:cBhvr>
                                      <p:to>
                                        <p:strVal val="hidden"/>
                                      </p:to>
                                    </p:set>
                                  </p:childTnLst>
                                </p:cTn>
                              </p:par>
                              <p:par>
                                <p:cTn id="68" presetID="2" presetClass="exit" presetSubtype="4" fill="hold" grpId="1" nodeType="withEffect">
                                  <p:stCondLst>
                                    <p:cond delay="0"/>
                                  </p:stCondLst>
                                  <p:childTnLst>
                                    <p:anim calcmode="lin" valueType="num">
                                      <p:cBhvr additive="base">
                                        <p:cTn id="69" dur="500"/>
                                        <p:tgtEl>
                                          <p:spTgt spid="29"/>
                                        </p:tgtEl>
                                        <p:attrNameLst>
                                          <p:attrName>ppt_x</p:attrName>
                                        </p:attrNameLst>
                                      </p:cBhvr>
                                      <p:tavLst>
                                        <p:tav tm="0">
                                          <p:val>
                                            <p:strVal val="ppt_x"/>
                                          </p:val>
                                        </p:tav>
                                        <p:tav tm="100000">
                                          <p:val>
                                            <p:strVal val="ppt_x"/>
                                          </p:val>
                                        </p:tav>
                                      </p:tavLst>
                                    </p:anim>
                                    <p:anim calcmode="lin" valueType="num">
                                      <p:cBhvr additive="base">
                                        <p:cTn id="70" dur="500"/>
                                        <p:tgtEl>
                                          <p:spTgt spid="29"/>
                                        </p:tgtEl>
                                        <p:attrNameLst>
                                          <p:attrName>ppt_y</p:attrName>
                                        </p:attrNameLst>
                                      </p:cBhvr>
                                      <p:tavLst>
                                        <p:tav tm="0">
                                          <p:val>
                                            <p:strVal val="ppt_y"/>
                                          </p:val>
                                        </p:tav>
                                        <p:tav tm="100000">
                                          <p:val>
                                            <p:strVal val="1+ppt_h/2"/>
                                          </p:val>
                                        </p:tav>
                                      </p:tavLst>
                                    </p:anim>
                                    <p:set>
                                      <p:cBhvr>
                                        <p:cTn id="71" dur="1" fill="hold">
                                          <p:stCondLst>
                                            <p:cond delay="499"/>
                                          </p:stCondLst>
                                        </p:cTn>
                                        <p:tgtEl>
                                          <p:spTgt spid="29"/>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30"/>
                                        </p:tgtEl>
                                        <p:attrNameLst>
                                          <p:attrName>ppt_x</p:attrName>
                                        </p:attrNameLst>
                                      </p:cBhvr>
                                      <p:tavLst>
                                        <p:tav tm="0">
                                          <p:val>
                                            <p:strVal val="ppt_x"/>
                                          </p:val>
                                        </p:tav>
                                        <p:tav tm="100000">
                                          <p:val>
                                            <p:strVal val="ppt_x"/>
                                          </p:val>
                                        </p:tav>
                                      </p:tavLst>
                                    </p:anim>
                                    <p:anim calcmode="lin" valueType="num">
                                      <p:cBhvr additive="base">
                                        <p:cTn id="74" dur="500"/>
                                        <p:tgtEl>
                                          <p:spTgt spid="30"/>
                                        </p:tgtEl>
                                        <p:attrNameLst>
                                          <p:attrName>ppt_y</p:attrName>
                                        </p:attrNameLst>
                                      </p:cBhvr>
                                      <p:tavLst>
                                        <p:tav tm="0">
                                          <p:val>
                                            <p:strVal val="ppt_y"/>
                                          </p:val>
                                        </p:tav>
                                        <p:tav tm="100000">
                                          <p:val>
                                            <p:strVal val="1+ppt_h/2"/>
                                          </p:val>
                                        </p:tav>
                                      </p:tavLst>
                                    </p:anim>
                                    <p:set>
                                      <p:cBhvr>
                                        <p:cTn id="75" dur="1" fill="hold">
                                          <p:stCondLst>
                                            <p:cond delay="499"/>
                                          </p:stCondLst>
                                        </p:cTn>
                                        <p:tgtEl>
                                          <p:spTgt spid="30"/>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33"/>
                                        </p:tgtEl>
                                        <p:attrNameLst>
                                          <p:attrName>ppt_x</p:attrName>
                                        </p:attrNameLst>
                                      </p:cBhvr>
                                      <p:tavLst>
                                        <p:tav tm="0">
                                          <p:val>
                                            <p:strVal val="ppt_x"/>
                                          </p:val>
                                        </p:tav>
                                        <p:tav tm="100000">
                                          <p:val>
                                            <p:strVal val="ppt_x"/>
                                          </p:val>
                                        </p:tav>
                                      </p:tavLst>
                                    </p:anim>
                                    <p:anim calcmode="lin" valueType="num">
                                      <p:cBhvr additive="base">
                                        <p:cTn id="78" dur="500"/>
                                        <p:tgtEl>
                                          <p:spTgt spid="33"/>
                                        </p:tgtEl>
                                        <p:attrNameLst>
                                          <p:attrName>ppt_y</p:attrName>
                                        </p:attrNameLst>
                                      </p:cBhvr>
                                      <p:tavLst>
                                        <p:tav tm="0">
                                          <p:val>
                                            <p:strVal val="ppt_y"/>
                                          </p:val>
                                        </p:tav>
                                        <p:tav tm="100000">
                                          <p:val>
                                            <p:strVal val="1+ppt_h/2"/>
                                          </p:val>
                                        </p:tav>
                                      </p:tavLst>
                                    </p:anim>
                                    <p:set>
                                      <p:cBhvr>
                                        <p:cTn id="79" dur="1" fill="hold">
                                          <p:stCondLst>
                                            <p:cond delay="499"/>
                                          </p:stCondLst>
                                        </p:cTn>
                                        <p:tgtEl>
                                          <p:spTgt spid="33"/>
                                        </p:tgtEl>
                                        <p:attrNameLst>
                                          <p:attrName>style.visibility</p:attrName>
                                        </p:attrNameLst>
                                      </p:cBhvr>
                                      <p:to>
                                        <p:strVal val="hidden"/>
                                      </p:to>
                                    </p:set>
                                  </p:childTnLst>
                                </p:cTn>
                              </p:par>
                              <p:par>
                                <p:cTn id="80" presetID="2" presetClass="exit" presetSubtype="4" fill="hold" nodeType="withEffect">
                                  <p:stCondLst>
                                    <p:cond delay="0"/>
                                  </p:stCondLst>
                                  <p:childTnLst>
                                    <p:anim calcmode="lin" valueType="num">
                                      <p:cBhvr additive="base">
                                        <p:cTn id="81" dur="500"/>
                                        <p:tgtEl>
                                          <p:spTgt spid="34"/>
                                        </p:tgtEl>
                                        <p:attrNameLst>
                                          <p:attrName>ppt_x</p:attrName>
                                        </p:attrNameLst>
                                      </p:cBhvr>
                                      <p:tavLst>
                                        <p:tav tm="0">
                                          <p:val>
                                            <p:strVal val="ppt_x"/>
                                          </p:val>
                                        </p:tav>
                                        <p:tav tm="100000">
                                          <p:val>
                                            <p:strVal val="ppt_x"/>
                                          </p:val>
                                        </p:tav>
                                      </p:tavLst>
                                    </p:anim>
                                    <p:anim calcmode="lin" valueType="num">
                                      <p:cBhvr additive="base">
                                        <p:cTn id="82" dur="500"/>
                                        <p:tgtEl>
                                          <p:spTgt spid="34"/>
                                        </p:tgtEl>
                                        <p:attrNameLst>
                                          <p:attrName>ppt_y</p:attrName>
                                        </p:attrNameLst>
                                      </p:cBhvr>
                                      <p:tavLst>
                                        <p:tav tm="0">
                                          <p:val>
                                            <p:strVal val="ppt_y"/>
                                          </p:val>
                                        </p:tav>
                                        <p:tav tm="100000">
                                          <p:val>
                                            <p:strVal val="1+ppt_h/2"/>
                                          </p:val>
                                        </p:tav>
                                      </p:tavLst>
                                    </p:anim>
                                    <p:set>
                                      <p:cBhvr>
                                        <p:cTn id="83"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22" grpId="0" animBg="1"/>
      <p:bldP spid="22" grpId="1" animBg="1"/>
      <p:bldP spid="29" grpId="0" animBg="1"/>
      <p:bldP spid="29" grpId="1" animBg="1"/>
      <p:bldP spid="33" grpId="0" animBg="1"/>
      <p:bldP spid="33"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1EAF6A87-FDF1-47E7-9187-C90378858568}"/>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38</a:t>
            </a:fld>
            <a:endParaRPr lang="en-US" altLang="en-US" dirty="0">
              <a:solidFill>
                <a:schemeClr val="tx1"/>
              </a:solidFill>
            </a:endParaRPr>
          </a:p>
        </p:txBody>
      </p:sp>
      <p:sp>
        <p:nvSpPr>
          <p:cNvPr id="3" name="TextBox 2">
            <a:extLst>
              <a:ext uri="{FF2B5EF4-FFF2-40B4-BE49-F238E27FC236}">
                <a16:creationId xmlns:a16="http://schemas.microsoft.com/office/drawing/2014/main" id="{AEF09522-E1C2-4387-A621-1C9B93C82FE0}"/>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4" name="TextBox 3">
            <a:extLst>
              <a:ext uri="{FF2B5EF4-FFF2-40B4-BE49-F238E27FC236}">
                <a16:creationId xmlns:a16="http://schemas.microsoft.com/office/drawing/2014/main" id="{800BF7D6-67C0-47E2-AE18-79909D4838F0}"/>
              </a:ext>
            </a:extLst>
          </p:cNvPr>
          <p:cNvSpPr txBox="1"/>
          <p:nvPr/>
        </p:nvSpPr>
        <p:spPr>
          <a:xfrm>
            <a:off x="11204" y="5877"/>
            <a:ext cx="1692905" cy="400110"/>
          </a:xfrm>
          <a:prstGeom prst="rect">
            <a:avLst/>
          </a:prstGeom>
          <a:noFill/>
          <a:ln w="12700">
            <a:noFill/>
          </a:ln>
        </p:spPr>
        <p:txBody>
          <a:bodyPr wrap="square">
            <a:spAutoFit/>
          </a:bodyPr>
          <a:lstStyle/>
          <a:p>
            <a:r>
              <a:rPr lang="en-CA" sz="2000" u="sng" dirty="0"/>
              <a:t>Audio &amp; Video</a:t>
            </a:r>
            <a:endParaRPr lang="en-CA" sz="1400" dirty="0"/>
          </a:p>
        </p:txBody>
      </p:sp>
      <p:sp>
        <p:nvSpPr>
          <p:cNvPr id="5" name="TextBox 4">
            <a:extLst>
              <a:ext uri="{FF2B5EF4-FFF2-40B4-BE49-F238E27FC236}">
                <a16:creationId xmlns:a16="http://schemas.microsoft.com/office/drawing/2014/main" id="{09E9EF47-89F8-4834-99DA-BCD0A2257272}"/>
              </a:ext>
            </a:extLst>
          </p:cNvPr>
          <p:cNvSpPr txBox="1"/>
          <p:nvPr/>
        </p:nvSpPr>
        <p:spPr>
          <a:xfrm>
            <a:off x="4222864" y="24937"/>
            <a:ext cx="4671752" cy="400110"/>
          </a:xfrm>
          <a:prstGeom prst="rect">
            <a:avLst/>
          </a:prstGeom>
          <a:noFill/>
        </p:spPr>
        <p:txBody>
          <a:bodyPr wrap="square" rtlCol="0">
            <a:spAutoFit/>
          </a:bodyPr>
          <a:lstStyle/>
          <a:p>
            <a:r>
              <a:rPr lang="en-CA" sz="2000" dirty="0"/>
              <a:t>Inserting audio and video into your project</a:t>
            </a:r>
          </a:p>
        </p:txBody>
      </p:sp>
      <p:pic>
        <p:nvPicPr>
          <p:cNvPr id="7" name="Picture 6">
            <a:extLst>
              <a:ext uri="{FF2B5EF4-FFF2-40B4-BE49-F238E27FC236}">
                <a16:creationId xmlns:a16="http://schemas.microsoft.com/office/drawing/2014/main" id="{2913455C-CE50-4CF6-830B-C047206205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52935"/>
            <a:ext cx="12192000" cy="1031001"/>
          </a:xfrm>
          <a:prstGeom prst="rect">
            <a:avLst/>
          </a:prstGeom>
        </p:spPr>
      </p:pic>
      <p:sp>
        <p:nvSpPr>
          <p:cNvPr id="9" name="TextBox 8">
            <a:extLst>
              <a:ext uri="{FF2B5EF4-FFF2-40B4-BE49-F238E27FC236}">
                <a16:creationId xmlns:a16="http://schemas.microsoft.com/office/drawing/2014/main" id="{949972B1-0B58-4D4B-986B-92AE99706590}"/>
              </a:ext>
            </a:extLst>
          </p:cNvPr>
          <p:cNvSpPr txBox="1"/>
          <p:nvPr/>
        </p:nvSpPr>
        <p:spPr>
          <a:xfrm>
            <a:off x="2227811" y="1627822"/>
            <a:ext cx="4779816" cy="400110"/>
          </a:xfrm>
          <a:prstGeom prst="rect">
            <a:avLst/>
          </a:prstGeom>
          <a:solidFill>
            <a:schemeClr val="bg1"/>
          </a:solidFill>
          <a:ln w="19050">
            <a:solidFill>
              <a:schemeClr val="accent2">
                <a:lumMod val="60000"/>
                <a:lumOff val="40000"/>
              </a:schemeClr>
            </a:solidFill>
          </a:ln>
        </p:spPr>
        <p:txBody>
          <a:bodyPr wrap="square" rtlCol="0">
            <a:spAutoFit/>
          </a:bodyPr>
          <a:lstStyle/>
          <a:p>
            <a:r>
              <a:rPr lang="en-CA" sz="2000" dirty="0"/>
              <a:t>Click on the </a:t>
            </a:r>
            <a:r>
              <a:rPr lang="en-CA" sz="2000" b="1" dirty="0"/>
              <a:t>Audio </a:t>
            </a:r>
            <a:r>
              <a:rPr lang="en-CA" sz="2000" dirty="0"/>
              <a:t>menu in the Media group</a:t>
            </a:r>
          </a:p>
        </p:txBody>
      </p:sp>
      <p:cxnSp>
        <p:nvCxnSpPr>
          <p:cNvPr id="10" name="Straight Arrow Connector 9">
            <a:extLst>
              <a:ext uri="{FF2B5EF4-FFF2-40B4-BE49-F238E27FC236}">
                <a16:creationId xmlns:a16="http://schemas.microsoft.com/office/drawing/2014/main" id="{3EF36420-B167-404E-9092-03194EC6E51D}"/>
              </a:ext>
            </a:extLst>
          </p:cNvPr>
          <p:cNvCxnSpPr>
            <a:cxnSpLocks/>
            <a:stCxn id="9" idx="3"/>
          </p:cNvCxnSpPr>
          <p:nvPr/>
        </p:nvCxnSpPr>
        <p:spPr>
          <a:xfrm flipV="1">
            <a:off x="7007627" y="955390"/>
            <a:ext cx="3956860" cy="8724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98FE58C-4EAF-4175-AD94-E2560ABDDA2E}"/>
              </a:ext>
            </a:extLst>
          </p:cNvPr>
          <p:cNvSpPr txBox="1"/>
          <p:nvPr/>
        </p:nvSpPr>
        <p:spPr>
          <a:xfrm>
            <a:off x="1138844" y="2475544"/>
            <a:ext cx="7755772" cy="1015663"/>
          </a:xfrm>
          <a:prstGeom prst="rect">
            <a:avLst/>
          </a:prstGeom>
          <a:solidFill>
            <a:schemeClr val="bg1"/>
          </a:solidFill>
          <a:ln w="19050">
            <a:solidFill>
              <a:schemeClr val="accent2">
                <a:lumMod val="60000"/>
                <a:lumOff val="40000"/>
              </a:schemeClr>
            </a:solidFill>
          </a:ln>
        </p:spPr>
        <p:txBody>
          <a:bodyPr wrap="square" rtlCol="0">
            <a:spAutoFit/>
          </a:bodyPr>
          <a:lstStyle>
            <a:defPPr>
              <a:defRPr lang="en-US"/>
            </a:defPPr>
            <a:lvl1pPr>
              <a:defRPr sz="2000"/>
            </a:lvl1pPr>
          </a:lstStyle>
          <a:p>
            <a:r>
              <a:rPr lang="en-CA" dirty="0"/>
              <a:t>This opens a file dialog box allowing you to choose to insert an audio file.</a:t>
            </a:r>
          </a:p>
          <a:p>
            <a:r>
              <a:rPr lang="en-CA" dirty="0"/>
              <a:t>Of the some 22 file types, the more popular file types include: </a:t>
            </a:r>
            <a:r>
              <a:rPr lang="en-CA" dirty="0" err="1"/>
              <a:t>adt</a:t>
            </a:r>
            <a:r>
              <a:rPr lang="en-CA" dirty="0"/>
              <a:t>, </a:t>
            </a:r>
            <a:r>
              <a:rPr lang="en-CA" dirty="0" err="1"/>
              <a:t>aiff</a:t>
            </a:r>
            <a:r>
              <a:rPr lang="en-CA" dirty="0"/>
              <a:t>, </a:t>
            </a:r>
            <a:r>
              <a:rPr lang="en-CA" dirty="0" err="1"/>
              <a:t>snd</a:t>
            </a:r>
            <a:r>
              <a:rPr lang="en-CA" dirty="0"/>
              <a:t>, </a:t>
            </a:r>
            <a:r>
              <a:rPr lang="en-CA" dirty="0" err="1"/>
              <a:t>mka</a:t>
            </a:r>
            <a:r>
              <a:rPr lang="en-CA" dirty="0"/>
              <a:t>, mp3, mp2, wav, </a:t>
            </a:r>
            <a:r>
              <a:rPr lang="en-CA" dirty="0" err="1"/>
              <a:t>wma</a:t>
            </a:r>
            <a:r>
              <a:rPr lang="en-CA" dirty="0"/>
              <a:t>.</a:t>
            </a:r>
          </a:p>
        </p:txBody>
      </p:sp>
      <p:sp>
        <p:nvSpPr>
          <p:cNvPr id="29" name="TextBox 28">
            <a:extLst>
              <a:ext uri="{FF2B5EF4-FFF2-40B4-BE49-F238E27FC236}">
                <a16:creationId xmlns:a16="http://schemas.microsoft.com/office/drawing/2014/main" id="{B6B86AE2-DA6F-4BA9-B6F2-274778108EBA}"/>
              </a:ext>
            </a:extLst>
          </p:cNvPr>
          <p:cNvSpPr txBox="1"/>
          <p:nvPr/>
        </p:nvSpPr>
        <p:spPr>
          <a:xfrm>
            <a:off x="285522" y="3984030"/>
            <a:ext cx="8609094" cy="707886"/>
          </a:xfrm>
          <a:prstGeom prst="rect">
            <a:avLst/>
          </a:prstGeom>
          <a:solidFill>
            <a:schemeClr val="bg1"/>
          </a:solidFill>
          <a:ln w="19050">
            <a:solidFill>
              <a:schemeClr val="accent2">
                <a:lumMod val="60000"/>
                <a:lumOff val="40000"/>
              </a:schemeClr>
            </a:solidFill>
          </a:ln>
        </p:spPr>
        <p:txBody>
          <a:bodyPr wrap="square" rtlCol="0">
            <a:spAutoFit/>
          </a:bodyPr>
          <a:lstStyle>
            <a:defPPr>
              <a:defRPr lang="en-US"/>
            </a:defPPr>
            <a:lvl1pPr>
              <a:defRPr sz="2000"/>
            </a:lvl1pPr>
          </a:lstStyle>
          <a:p>
            <a:r>
              <a:rPr lang="en-CA" dirty="0"/>
              <a:t>This command starts an audio recording.  Just enter the name of the audio file you want to create and then click on the record button, now record your content.</a:t>
            </a:r>
          </a:p>
        </p:txBody>
      </p:sp>
      <p:pic>
        <p:nvPicPr>
          <p:cNvPr id="17" name="Picture 16">
            <a:extLst>
              <a:ext uri="{FF2B5EF4-FFF2-40B4-BE49-F238E27FC236}">
                <a16:creationId xmlns:a16="http://schemas.microsoft.com/office/drawing/2014/main" id="{C5028996-9121-42DB-9868-AA00CD7AB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50581" y="719084"/>
            <a:ext cx="1513480" cy="1279918"/>
          </a:xfrm>
          <a:prstGeom prst="rect">
            <a:avLst/>
          </a:prstGeom>
        </p:spPr>
      </p:pic>
      <p:cxnSp>
        <p:nvCxnSpPr>
          <p:cNvPr id="23" name="Straight Arrow Connector 22">
            <a:extLst>
              <a:ext uri="{FF2B5EF4-FFF2-40B4-BE49-F238E27FC236}">
                <a16:creationId xmlns:a16="http://schemas.microsoft.com/office/drawing/2014/main" id="{F4BBE142-4EFD-46BA-BA04-95C75ED92B7F}"/>
              </a:ext>
            </a:extLst>
          </p:cNvPr>
          <p:cNvCxnSpPr>
            <a:cxnSpLocks/>
            <a:stCxn id="22" idx="3"/>
          </p:cNvCxnSpPr>
          <p:nvPr/>
        </p:nvCxnSpPr>
        <p:spPr>
          <a:xfrm flipV="1">
            <a:off x="8894616" y="1558680"/>
            <a:ext cx="1326164" cy="14246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C5F72D2-D682-4113-BF50-4C3F9C9CB1BF}"/>
              </a:ext>
            </a:extLst>
          </p:cNvPr>
          <p:cNvCxnSpPr>
            <a:cxnSpLocks/>
            <a:stCxn id="29" idx="3"/>
          </p:cNvCxnSpPr>
          <p:nvPr/>
        </p:nvCxnSpPr>
        <p:spPr>
          <a:xfrm flipV="1">
            <a:off x="8894616" y="1827877"/>
            <a:ext cx="1326164" cy="25100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3828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up)">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down)">
                                      <p:cBhvr>
                                        <p:cTn id="36" dur="500"/>
                                        <p:tgtEl>
                                          <p:spTgt spid="3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xit" presetSubtype="4" fill="hold" grpId="1" nodeType="clickEffect">
                                  <p:stCondLst>
                                    <p:cond delay="0"/>
                                  </p:stCondLst>
                                  <p:childTnLst>
                                    <p:anim calcmode="lin" valueType="num">
                                      <p:cBhvr additive="base">
                                        <p:cTn id="40" dur="500"/>
                                        <p:tgtEl>
                                          <p:spTgt spid="9"/>
                                        </p:tgtEl>
                                        <p:attrNameLst>
                                          <p:attrName>ppt_x</p:attrName>
                                        </p:attrNameLst>
                                      </p:cBhvr>
                                      <p:tavLst>
                                        <p:tav tm="0">
                                          <p:val>
                                            <p:strVal val="ppt_x"/>
                                          </p:val>
                                        </p:tav>
                                        <p:tav tm="100000">
                                          <p:val>
                                            <p:strVal val="ppt_x"/>
                                          </p:val>
                                        </p:tav>
                                      </p:tavLst>
                                    </p:anim>
                                    <p:anim calcmode="lin" valueType="num">
                                      <p:cBhvr additive="base">
                                        <p:cTn id="41" dur="500"/>
                                        <p:tgtEl>
                                          <p:spTgt spid="9"/>
                                        </p:tgtEl>
                                        <p:attrNameLst>
                                          <p:attrName>ppt_y</p:attrName>
                                        </p:attrNameLst>
                                      </p:cBhvr>
                                      <p:tavLst>
                                        <p:tav tm="0">
                                          <p:val>
                                            <p:strVal val="ppt_y"/>
                                          </p:val>
                                        </p:tav>
                                        <p:tav tm="100000">
                                          <p:val>
                                            <p:strVal val="1+ppt_h/2"/>
                                          </p:val>
                                        </p:tav>
                                      </p:tavLst>
                                    </p:anim>
                                    <p:set>
                                      <p:cBhvr>
                                        <p:cTn id="42" dur="1" fill="hold">
                                          <p:stCondLst>
                                            <p:cond delay="499"/>
                                          </p:stCondLst>
                                        </p:cTn>
                                        <p:tgtEl>
                                          <p:spTgt spid="9"/>
                                        </p:tgtEl>
                                        <p:attrNameLst>
                                          <p:attrName>style.visibility</p:attrName>
                                        </p:attrNameLst>
                                      </p:cBhvr>
                                      <p:to>
                                        <p:strVal val="hidden"/>
                                      </p:to>
                                    </p:set>
                                  </p:childTnLst>
                                </p:cTn>
                              </p:par>
                              <p:par>
                                <p:cTn id="43" presetID="2" presetClass="exit" presetSubtype="4" fill="hold" nodeType="withEffect">
                                  <p:stCondLst>
                                    <p:cond delay="0"/>
                                  </p:stCondLst>
                                  <p:childTnLst>
                                    <p:anim calcmode="lin" valueType="num">
                                      <p:cBhvr additive="base">
                                        <p:cTn id="44" dur="500"/>
                                        <p:tgtEl>
                                          <p:spTgt spid="10"/>
                                        </p:tgtEl>
                                        <p:attrNameLst>
                                          <p:attrName>ppt_x</p:attrName>
                                        </p:attrNameLst>
                                      </p:cBhvr>
                                      <p:tavLst>
                                        <p:tav tm="0">
                                          <p:val>
                                            <p:strVal val="ppt_x"/>
                                          </p:val>
                                        </p:tav>
                                        <p:tav tm="100000">
                                          <p:val>
                                            <p:strVal val="ppt_x"/>
                                          </p:val>
                                        </p:tav>
                                      </p:tavLst>
                                    </p:anim>
                                    <p:anim calcmode="lin" valueType="num">
                                      <p:cBhvr additive="base">
                                        <p:cTn id="45" dur="500"/>
                                        <p:tgtEl>
                                          <p:spTgt spid="10"/>
                                        </p:tgtEl>
                                        <p:attrNameLst>
                                          <p:attrName>ppt_y</p:attrName>
                                        </p:attrNameLst>
                                      </p:cBhvr>
                                      <p:tavLst>
                                        <p:tav tm="0">
                                          <p:val>
                                            <p:strVal val="ppt_y"/>
                                          </p:val>
                                        </p:tav>
                                        <p:tav tm="100000">
                                          <p:val>
                                            <p:strVal val="1+ppt_h/2"/>
                                          </p:val>
                                        </p:tav>
                                      </p:tavLst>
                                    </p:anim>
                                    <p:set>
                                      <p:cBhvr>
                                        <p:cTn id="46" dur="1" fill="hold">
                                          <p:stCondLst>
                                            <p:cond delay="499"/>
                                          </p:stCondLst>
                                        </p:cTn>
                                        <p:tgtEl>
                                          <p:spTgt spid="10"/>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22"/>
                                        </p:tgtEl>
                                        <p:attrNameLst>
                                          <p:attrName>ppt_x</p:attrName>
                                        </p:attrNameLst>
                                      </p:cBhvr>
                                      <p:tavLst>
                                        <p:tav tm="0">
                                          <p:val>
                                            <p:strVal val="ppt_x"/>
                                          </p:val>
                                        </p:tav>
                                        <p:tav tm="100000">
                                          <p:val>
                                            <p:strVal val="ppt_x"/>
                                          </p:val>
                                        </p:tav>
                                      </p:tavLst>
                                    </p:anim>
                                    <p:anim calcmode="lin" valueType="num">
                                      <p:cBhvr additive="base">
                                        <p:cTn id="49" dur="500"/>
                                        <p:tgtEl>
                                          <p:spTgt spid="22"/>
                                        </p:tgtEl>
                                        <p:attrNameLst>
                                          <p:attrName>ppt_y</p:attrName>
                                        </p:attrNameLst>
                                      </p:cBhvr>
                                      <p:tavLst>
                                        <p:tav tm="0">
                                          <p:val>
                                            <p:strVal val="ppt_y"/>
                                          </p:val>
                                        </p:tav>
                                        <p:tav tm="100000">
                                          <p:val>
                                            <p:strVal val="1+ppt_h/2"/>
                                          </p:val>
                                        </p:tav>
                                      </p:tavLst>
                                    </p:anim>
                                    <p:set>
                                      <p:cBhvr>
                                        <p:cTn id="50" dur="1" fill="hold">
                                          <p:stCondLst>
                                            <p:cond delay="499"/>
                                          </p:stCondLst>
                                        </p:cTn>
                                        <p:tgtEl>
                                          <p:spTgt spid="22"/>
                                        </p:tgtEl>
                                        <p:attrNameLst>
                                          <p:attrName>style.visibility</p:attrName>
                                        </p:attrNameLst>
                                      </p:cBhvr>
                                      <p:to>
                                        <p:strVal val="hidden"/>
                                      </p:to>
                                    </p:set>
                                  </p:childTnLst>
                                </p:cTn>
                              </p:par>
                              <p:par>
                                <p:cTn id="51" presetID="2" presetClass="exit" presetSubtype="4" fill="hold" nodeType="withEffect">
                                  <p:stCondLst>
                                    <p:cond delay="0"/>
                                  </p:stCondLst>
                                  <p:childTnLst>
                                    <p:anim calcmode="lin" valueType="num">
                                      <p:cBhvr additive="base">
                                        <p:cTn id="52" dur="500"/>
                                        <p:tgtEl>
                                          <p:spTgt spid="23"/>
                                        </p:tgtEl>
                                        <p:attrNameLst>
                                          <p:attrName>ppt_x</p:attrName>
                                        </p:attrNameLst>
                                      </p:cBhvr>
                                      <p:tavLst>
                                        <p:tav tm="0">
                                          <p:val>
                                            <p:strVal val="ppt_x"/>
                                          </p:val>
                                        </p:tav>
                                        <p:tav tm="100000">
                                          <p:val>
                                            <p:strVal val="ppt_x"/>
                                          </p:val>
                                        </p:tav>
                                      </p:tavLst>
                                    </p:anim>
                                    <p:anim calcmode="lin" valueType="num">
                                      <p:cBhvr additive="base">
                                        <p:cTn id="53" dur="500"/>
                                        <p:tgtEl>
                                          <p:spTgt spid="23"/>
                                        </p:tgtEl>
                                        <p:attrNameLst>
                                          <p:attrName>ppt_y</p:attrName>
                                        </p:attrNameLst>
                                      </p:cBhvr>
                                      <p:tavLst>
                                        <p:tav tm="0">
                                          <p:val>
                                            <p:strVal val="ppt_y"/>
                                          </p:val>
                                        </p:tav>
                                        <p:tav tm="100000">
                                          <p:val>
                                            <p:strVal val="1+ppt_h/2"/>
                                          </p:val>
                                        </p:tav>
                                      </p:tavLst>
                                    </p:anim>
                                    <p:set>
                                      <p:cBhvr>
                                        <p:cTn id="54" dur="1" fill="hold">
                                          <p:stCondLst>
                                            <p:cond delay="499"/>
                                          </p:stCondLst>
                                        </p:cTn>
                                        <p:tgtEl>
                                          <p:spTgt spid="23"/>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29"/>
                                        </p:tgtEl>
                                        <p:attrNameLst>
                                          <p:attrName>ppt_x</p:attrName>
                                        </p:attrNameLst>
                                      </p:cBhvr>
                                      <p:tavLst>
                                        <p:tav tm="0">
                                          <p:val>
                                            <p:strVal val="ppt_x"/>
                                          </p:val>
                                        </p:tav>
                                        <p:tav tm="100000">
                                          <p:val>
                                            <p:strVal val="ppt_x"/>
                                          </p:val>
                                        </p:tav>
                                      </p:tavLst>
                                    </p:anim>
                                    <p:anim calcmode="lin" valueType="num">
                                      <p:cBhvr additive="base">
                                        <p:cTn id="57" dur="500"/>
                                        <p:tgtEl>
                                          <p:spTgt spid="29"/>
                                        </p:tgtEl>
                                        <p:attrNameLst>
                                          <p:attrName>ppt_y</p:attrName>
                                        </p:attrNameLst>
                                      </p:cBhvr>
                                      <p:tavLst>
                                        <p:tav tm="0">
                                          <p:val>
                                            <p:strVal val="ppt_y"/>
                                          </p:val>
                                        </p:tav>
                                        <p:tav tm="100000">
                                          <p:val>
                                            <p:strVal val="1+ppt_h/2"/>
                                          </p:val>
                                        </p:tav>
                                      </p:tavLst>
                                    </p:anim>
                                    <p:set>
                                      <p:cBhvr>
                                        <p:cTn id="58" dur="1" fill="hold">
                                          <p:stCondLst>
                                            <p:cond delay="499"/>
                                          </p:stCondLst>
                                        </p:cTn>
                                        <p:tgtEl>
                                          <p:spTgt spid="29"/>
                                        </p:tgtEl>
                                        <p:attrNameLst>
                                          <p:attrName>style.visibility</p:attrName>
                                        </p:attrNameLst>
                                      </p:cBhvr>
                                      <p:to>
                                        <p:strVal val="hidden"/>
                                      </p:to>
                                    </p:set>
                                  </p:childTnLst>
                                </p:cTn>
                              </p:par>
                              <p:par>
                                <p:cTn id="59" presetID="2" presetClass="exit" presetSubtype="4" fill="hold" nodeType="withEffect">
                                  <p:stCondLst>
                                    <p:cond delay="0"/>
                                  </p:stCondLst>
                                  <p:childTnLst>
                                    <p:anim calcmode="lin" valueType="num">
                                      <p:cBhvr additive="base">
                                        <p:cTn id="60" dur="500"/>
                                        <p:tgtEl>
                                          <p:spTgt spid="30"/>
                                        </p:tgtEl>
                                        <p:attrNameLst>
                                          <p:attrName>ppt_x</p:attrName>
                                        </p:attrNameLst>
                                      </p:cBhvr>
                                      <p:tavLst>
                                        <p:tav tm="0">
                                          <p:val>
                                            <p:strVal val="ppt_x"/>
                                          </p:val>
                                        </p:tav>
                                        <p:tav tm="100000">
                                          <p:val>
                                            <p:strVal val="ppt_x"/>
                                          </p:val>
                                        </p:tav>
                                      </p:tavLst>
                                    </p:anim>
                                    <p:anim calcmode="lin" valueType="num">
                                      <p:cBhvr additive="base">
                                        <p:cTn id="61" dur="500"/>
                                        <p:tgtEl>
                                          <p:spTgt spid="30"/>
                                        </p:tgtEl>
                                        <p:attrNameLst>
                                          <p:attrName>ppt_y</p:attrName>
                                        </p:attrNameLst>
                                      </p:cBhvr>
                                      <p:tavLst>
                                        <p:tav tm="0">
                                          <p:val>
                                            <p:strVal val="ppt_y"/>
                                          </p:val>
                                        </p:tav>
                                        <p:tav tm="100000">
                                          <p:val>
                                            <p:strVal val="1+ppt_h/2"/>
                                          </p:val>
                                        </p:tav>
                                      </p:tavLst>
                                    </p:anim>
                                    <p:set>
                                      <p:cBhvr>
                                        <p:cTn id="62" dur="1" fill="hold">
                                          <p:stCondLst>
                                            <p:cond delay="499"/>
                                          </p:stCondLst>
                                        </p:cTn>
                                        <p:tgtEl>
                                          <p:spTgt spid="30"/>
                                        </p:tgtEl>
                                        <p:attrNameLst>
                                          <p:attrName>style.visibility</p:attrName>
                                        </p:attrNameLst>
                                      </p:cBhvr>
                                      <p:to>
                                        <p:strVal val="hidden"/>
                                      </p:to>
                                    </p:set>
                                  </p:childTnLst>
                                </p:cTn>
                              </p:par>
                              <p:par>
                                <p:cTn id="63" presetID="9" presetClass="exit" presetSubtype="0" fill="hold" nodeType="withEffect">
                                  <p:stCondLst>
                                    <p:cond delay="0"/>
                                  </p:stCondLst>
                                  <p:childTnLst>
                                    <p:animEffect transition="out" filter="dissolve">
                                      <p:cBhvr>
                                        <p:cTn id="64" dur="500"/>
                                        <p:tgtEl>
                                          <p:spTgt spid="17"/>
                                        </p:tgtEl>
                                      </p:cBhvr>
                                    </p:animEffect>
                                    <p:set>
                                      <p:cBhvr>
                                        <p:cTn id="65"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22" grpId="0" animBg="1"/>
      <p:bldP spid="22" grpId="1" animBg="1"/>
      <p:bldP spid="29" grpId="0" animBg="1"/>
      <p:bldP spid="29"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alpha val="50000"/>
          </a:schemeClr>
        </a:solidFill>
        <a:effectLst/>
      </p:bgPr>
    </p:bg>
    <p:spTree>
      <p:nvGrpSpPr>
        <p:cNvPr id="1" name=""/>
        <p:cNvGrpSpPr/>
        <p:nvPr/>
      </p:nvGrpSpPr>
      <p:grpSpPr>
        <a:xfrm>
          <a:off x="0" y="0"/>
          <a:ext cx="0" cy="0"/>
          <a:chOff x="0" y="0"/>
          <a:chExt cx="0" cy="0"/>
        </a:xfrm>
      </p:grpSpPr>
      <p:pic>
        <p:nvPicPr>
          <p:cNvPr id="7" name="Video 50" title="Circling Molecule">
            <a:hlinkClick r:id="" action="ppaction://media"/>
            <a:extLst>
              <a:ext uri="{FF2B5EF4-FFF2-40B4-BE49-F238E27FC236}">
                <a16:creationId xmlns:a16="http://schemas.microsoft.com/office/drawing/2014/main" id="{66414A8C-AAD8-439C-A5C1-8F9E0A2F76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313" y="16625"/>
            <a:ext cx="12155858" cy="6837669"/>
          </a:xfrm>
          <a:prstGeom prst="rect">
            <a:avLst/>
          </a:prstGeom>
          <a:ln>
            <a:noFill/>
          </a:ln>
          <a:effectLst>
            <a:glow rad="228600">
              <a:srgbClr val="FFFFFF">
                <a:alpha val="40000"/>
              </a:srgbClr>
            </a:glow>
          </a:effectLst>
          <a:scene3d>
            <a:camera prst="orthographicFront"/>
            <a:lightRig rig="threePt" dir="t">
              <a:rot lat="0" lon="0" rev="2100000"/>
            </a:lightRig>
          </a:scene3d>
          <a:sp3d>
            <a:bevelT w="152400" h="101600" prst="slope"/>
          </a:sp3d>
        </p:spPr>
      </p:pic>
      <p:sp>
        <p:nvSpPr>
          <p:cNvPr id="8" name="Rectangle: Rounded Corners 7">
            <a:extLst>
              <a:ext uri="{FF2B5EF4-FFF2-40B4-BE49-F238E27FC236}">
                <a16:creationId xmlns:a16="http://schemas.microsoft.com/office/drawing/2014/main" id="{1C40D36A-441D-4F14-AA7F-B4A1D9371982}"/>
              </a:ext>
            </a:extLst>
          </p:cNvPr>
          <p:cNvSpPr/>
          <p:nvPr/>
        </p:nvSpPr>
        <p:spPr>
          <a:xfrm>
            <a:off x="160835" y="163825"/>
            <a:ext cx="3214131" cy="387350"/>
          </a:xfrm>
          <a:prstGeom prst="roundRect">
            <a:avLst/>
          </a:prstGeom>
          <a:solidFill>
            <a:schemeClr val="accent1">
              <a:lumMod val="20000"/>
              <a:lumOff val="80000"/>
              <a:alpha val="50000"/>
            </a:schemeClr>
          </a:solidFill>
          <a:ln w="25400" cap="rnd">
            <a:solidFill>
              <a:schemeClr val="bg1">
                <a:lumMod val="75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u="sng" dirty="0">
                <a:solidFill>
                  <a:schemeClr val="tx1"/>
                </a:solidFill>
              </a:rPr>
              <a:t>Audio &amp; Video Presentations</a:t>
            </a:r>
            <a:endParaRPr lang="en-CA" sz="2000" dirty="0">
              <a:solidFill>
                <a:schemeClr val="tx1"/>
              </a:solidFill>
            </a:endParaRPr>
          </a:p>
        </p:txBody>
      </p:sp>
    </p:spTree>
    <p:extLst>
      <p:ext uri="{BB962C8B-B14F-4D97-AF65-F5344CB8AC3E}">
        <p14:creationId xmlns:p14="http://schemas.microsoft.com/office/powerpoint/2010/main" val="384043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after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87F87F09-EC80-486C-9F7D-1BB625892EF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6" name="TextBox 5">
            <a:extLst>
              <a:ext uri="{FF2B5EF4-FFF2-40B4-BE49-F238E27FC236}">
                <a16:creationId xmlns:a16="http://schemas.microsoft.com/office/drawing/2014/main" id="{772160BD-F027-4C1D-B5C7-E1B363C52C9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8" name="TextBox 7">
            <a:extLst>
              <a:ext uri="{FF2B5EF4-FFF2-40B4-BE49-F238E27FC236}">
                <a16:creationId xmlns:a16="http://schemas.microsoft.com/office/drawing/2014/main" id="{6D92A624-E001-4FD5-A864-6262AF3AEB6F}"/>
              </a:ext>
            </a:extLst>
          </p:cNvPr>
          <p:cNvSpPr txBox="1"/>
          <p:nvPr/>
        </p:nvSpPr>
        <p:spPr>
          <a:xfrm>
            <a:off x="11204" y="5877"/>
            <a:ext cx="3014629" cy="400110"/>
          </a:xfrm>
          <a:prstGeom prst="rect">
            <a:avLst/>
          </a:prstGeom>
          <a:noFill/>
          <a:ln w="12700">
            <a:noFill/>
          </a:ln>
        </p:spPr>
        <p:txBody>
          <a:bodyPr wrap="square">
            <a:spAutoFit/>
          </a:bodyPr>
          <a:lstStyle/>
          <a:p>
            <a:r>
              <a:rPr lang="en-CA" sz="2000" dirty="0"/>
              <a:t>Inserting Objects - Ribbon	</a:t>
            </a:r>
            <a:endParaRPr lang="en-CA" sz="2000" u="sng" dirty="0"/>
          </a:p>
        </p:txBody>
      </p:sp>
      <p:pic>
        <p:nvPicPr>
          <p:cNvPr id="10" name="Picture 9">
            <a:extLst>
              <a:ext uri="{FF2B5EF4-FFF2-40B4-BE49-F238E27FC236}">
                <a16:creationId xmlns:a16="http://schemas.microsoft.com/office/drawing/2014/main" id="{DD76D9AB-46D6-452A-B2F7-9ED9A2B46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4589"/>
            <a:ext cx="12192000" cy="1031001"/>
          </a:xfrm>
          <a:prstGeom prst="rect">
            <a:avLst/>
          </a:prstGeom>
        </p:spPr>
      </p:pic>
      <p:sp>
        <p:nvSpPr>
          <p:cNvPr id="11" name="TextBox 10">
            <a:extLst>
              <a:ext uri="{FF2B5EF4-FFF2-40B4-BE49-F238E27FC236}">
                <a16:creationId xmlns:a16="http://schemas.microsoft.com/office/drawing/2014/main" id="{1F7BC552-C77D-44DC-9AAF-4B569B4CC2DC}"/>
              </a:ext>
            </a:extLst>
          </p:cNvPr>
          <p:cNvSpPr txBox="1"/>
          <p:nvPr/>
        </p:nvSpPr>
        <p:spPr>
          <a:xfrm>
            <a:off x="144207" y="3587694"/>
            <a:ext cx="2272143" cy="1323439"/>
          </a:xfrm>
          <a:prstGeom prst="rect">
            <a:avLst/>
          </a:prstGeom>
          <a:noFill/>
          <a:ln w="12700">
            <a:solidFill>
              <a:schemeClr val="accent2">
                <a:lumMod val="60000"/>
                <a:lumOff val="40000"/>
              </a:schemeClr>
            </a:solidFill>
          </a:ln>
        </p:spPr>
        <p:txBody>
          <a:bodyPr wrap="square" rtlCol="0">
            <a:spAutoFit/>
          </a:bodyPr>
          <a:lstStyle/>
          <a:p>
            <a:r>
              <a:rPr lang="en-CA" sz="2000" dirty="0"/>
              <a:t>New slides are inserted directly below the current selected slide. </a:t>
            </a:r>
          </a:p>
        </p:txBody>
      </p:sp>
      <p:cxnSp>
        <p:nvCxnSpPr>
          <p:cNvPr id="13" name="Straight Arrow Connector 12">
            <a:extLst>
              <a:ext uri="{FF2B5EF4-FFF2-40B4-BE49-F238E27FC236}">
                <a16:creationId xmlns:a16="http://schemas.microsoft.com/office/drawing/2014/main" id="{6D9C1C4D-75A8-4975-A018-F33F2A5C168A}"/>
              </a:ext>
            </a:extLst>
          </p:cNvPr>
          <p:cNvCxnSpPr>
            <a:cxnSpLocks/>
          </p:cNvCxnSpPr>
          <p:nvPr/>
        </p:nvCxnSpPr>
        <p:spPr>
          <a:xfrm flipV="1">
            <a:off x="144208" y="1495592"/>
            <a:ext cx="0" cy="20921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29567FB-402F-41A8-96E3-880B2A518760}"/>
              </a:ext>
            </a:extLst>
          </p:cNvPr>
          <p:cNvSpPr txBox="1"/>
          <p:nvPr/>
        </p:nvSpPr>
        <p:spPr>
          <a:xfrm>
            <a:off x="263478" y="2834641"/>
            <a:ext cx="2201367" cy="677108"/>
          </a:xfrm>
          <a:prstGeom prst="rect">
            <a:avLst/>
          </a:prstGeom>
          <a:noFill/>
          <a:ln w="12700">
            <a:solidFill>
              <a:schemeClr val="accent2">
                <a:lumMod val="60000"/>
                <a:lumOff val="40000"/>
              </a:schemeClr>
            </a:solidFill>
          </a:ln>
        </p:spPr>
        <p:txBody>
          <a:bodyPr wrap="square" rtlCol="0">
            <a:spAutoFit/>
          </a:bodyPr>
          <a:lstStyle/>
          <a:p>
            <a:r>
              <a:rPr lang="en-CA" sz="1900" dirty="0"/>
              <a:t>Insert a table by one of four methods.</a:t>
            </a:r>
          </a:p>
        </p:txBody>
      </p:sp>
      <p:cxnSp>
        <p:nvCxnSpPr>
          <p:cNvPr id="15" name="Straight Arrow Connector 14">
            <a:extLst>
              <a:ext uri="{FF2B5EF4-FFF2-40B4-BE49-F238E27FC236}">
                <a16:creationId xmlns:a16="http://schemas.microsoft.com/office/drawing/2014/main" id="{E880C6B1-1A69-4C33-A31A-365570077BD3}"/>
              </a:ext>
            </a:extLst>
          </p:cNvPr>
          <p:cNvCxnSpPr>
            <a:cxnSpLocks/>
          </p:cNvCxnSpPr>
          <p:nvPr/>
        </p:nvCxnSpPr>
        <p:spPr>
          <a:xfrm flipV="1">
            <a:off x="714956" y="1490749"/>
            <a:ext cx="0" cy="134389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5B1E3363-2947-448A-A473-F90F19CCC0D4}"/>
              </a:ext>
            </a:extLst>
          </p:cNvPr>
          <p:cNvSpPr/>
          <p:nvPr/>
        </p:nvSpPr>
        <p:spPr>
          <a:xfrm>
            <a:off x="11203" y="748145"/>
            <a:ext cx="454310"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C90ACB2A-AEA8-43BA-8FEF-72940A02456F}"/>
              </a:ext>
            </a:extLst>
          </p:cNvPr>
          <p:cNvSpPr/>
          <p:nvPr/>
        </p:nvSpPr>
        <p:spPr>
          <a:xfrm>
            <a:off x="487801" y="750915"/>
            <a:ext cx="454310"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1CD49107-6328-4E64-B1D8-B222385DA27F}"/>
              </a:ext>
            </a:extLst>
          </p:cNvPr>
          <p:cNvSpPr txBox="1"/>
          <p:nvPr/>
        </p:nvSpPr>
        <p:spPr>
          <a:xfrm>
            <a:off x="813556" y="1736274"/>
            <a:ext cx="1647011" cy="1015663"/>
          </a:xfrm>
          <a:prstGeom prst="rect">
            <a:avLst/>
          </a:prstGeom>
          <a:noFill/>
          <a:ln w="12700">
            <a:solidFill>
              <a:schemeClr val="accent2">
                <a:lumMod val="60000"/>
                <a:lumOff val="40000"/>
              </a:schemeClr>
            </a:solidFill>
          </a:ln>
        </p:spPr>
        <p:txBody>
          <a:bodyPr wrap="square" rtlCol="0">
            <a:spAutoFit/>
          </a:bodyPr>
          <a:lstStyle/>
          <a:p>
            <a:r>
              <a:rPr lang="en-CA" sz="2000" dirty="0"/>
              <a:t>Insert images from various sources.</a:t>
            </a:r>
          </a:p>
        </p:txBody>
      </p:sp>
      <p:cxnSp>
        <p:nvCxnSpPr>
          <p:cNvPr id="29" name="Straight Arrow Connector 28">
            <a:extLst>
              <a:ext uri="{FF2B5EF4-FFF2-40B4-BE49-F238E27FC236}">
                <a16:creationId xmlns:a16="http://schemas.microsoft.com/office/drawing/2014/main" id="{12C5B458-5473-4E78-A049-2D78FA395878}"/>
              </a:ext>
            </a:extLst>
          </p:cNvPr>
          <p:cNvCxnSpPr>
            <a:cxnSpLocks/>
          </p:cNvCxnSpPr>
          <p:nvPr/>
        </p:nvCxnSpPr>
        <p:spPr>
          <a:xfrm flipV="1">
            <a:off x="1562912" y="1487979"/>
            <a:ext cx="0" cy="2482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579C4AFD-F8D6-466A-A428-0FB3B36635F4}"/>
              </a:ext>
            </a:extLst>
          </p:cNvPr>
          <p:cNvSpPr/>
          <p:nvPr/>
        </p:nvSpPr>
        <p:spPr>
          <a:xfrm>
            <a:off x="967288" y="750915"/>
            <a:ext cx="1435090"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TextBox 35">
            <a:extLst>
              <a:ext uri="{FF2B5EF4-FFF2-40B4-BE49-F238E27FC236}">
                <a16:creationId xmlns:a16="http://schemas.microsoft.com/office/drawing/2014/main" id="{CC7F43C9-59C2-4EDC-A650-EF0C961F2809}"/>
              </a:ext>
            </a:extLst>
          </p:cNvPr>
          <p:cNvSpPr txBox="1"/>
          <p:nvPr/>
        </p:nvSpPr>
        <p:spPr>
          <a:xfrm>
            <a:off x="2549353" y="4579678"/>
            <a:ext cx="9581565" cy="2246769"/>
          </a:xfrm>
          <a:prstGeom prst="rect">
            <a:avLst/>
          </a:prstGeom>
          <a:noFill/>
          <a:ln w="12700">
            <a:solidFill>
              <a:schemeClr val="accent2">
                <a:lumMod val="60000"/>
                <a:lumOff val="40000"/>
              </a:schemeClr>
            </a:solidFill>
          </a:ln>
        </p:spPr>
        <p:txBody>
          <a:bodyPr wrap="square" rtlCol="0">
            <a:spAutoFit/>
          </a:bodyPr>
          <a:lstStyle/>
          <a:p>
            <a:r>
              <a:rPr lang="en-CA" sz="2000" dirty="0"/>
              <a:t>You can insert:</a:t>
            </a:r>
          </a:p>
          <a:p>
            <a:r>
              <a:rPr lang="en-CA" sz="2000" dirty="0"/>
              <a:t> - </a:t>
            </a:r>
            <a:r>
              <a:rPr lang="en-CA" sz="2000" b="1" dirty="0"/>
              <a:t>Shapes</a:t>
            </a:r>
            <a:r>
              <a:rPr lang="en-CA" sz="2000" dirty="0"/>
              <a:t> of various types</a:t>
            </a:r>
          </a:p>
          <a:p>
            <a:r>
              <a:rPr lang="en-CA" sz="2000" dirty="0"/>
              <a:t> - </a:t>
            </a:r>
            <a:r>
              <a:rPr lang="en-CA" sz="2000" b="1" dirty="0"/>
              <a:t>Icons</a:t>
            </a:r>
            <a:r>
              <a:rPr lang="en-CA" sz="2000" dirty="0"/>
              <a:t> command opens a dialog which allows you to select stock images for</a:t>
            </a:r>
          </a:p>
          <a:p>
            <a:r>
              <a:rPr lang="en-CA" sz="2000" dirty="0"/>
              <a:t>   Images, Icons, Cutout People, Stickers, Videos, Illustrations, and Cartoon People.</a:t>
            </a:r>
          </a:p>
          <a:p>
            <a:r>
              <a:rPr lang="en-CA" sz="2000" dirty="0"/>
              <a:t> - </a:t>
            </a:r>
            <a:r>
              <a:rPr lang="en-CA" sz="2000" b="1" dirty="0"/>
              <a:t>3D Models</a:t>
            </a:r>
            <a:r>
              <a:rPr lang="en-CA" sz="2000" dirty="0"/>
              <a:t> command opens a dialog which allows you to insert a 3D Image from</a:t>
            </a:r>
            <a:br>
              <a:rPr lang="en-CA" sz="2000" dirty="0"/>
            </a:br>
            <a:r>
              <a:rPr lang="en-CA" sz="2000" dirty="0"/>
              <a:t>   your computer or from stock 3D models.</a:t>
            </a:r>
          </a:p>
          <a:p>
            <a:r>
              <a:rPr lang="en-CA" sz="2000" dirty="0"/>
              <a:t> - </a:t>
            </a:r>
            <a:r>
              <a:rPr lang="en-CA" sz="2000" b="1" dirty="0"/>
              <a:t>SmartArt</a:t>
            </a:r>
            <a:r>
              <a:rPr lang="en-CA" sz="2000" dirty="0"/>
              <a:t> inserts </a:t>
            </a:r>
            <a:r>
              <a:rPr lang="en-US" sz="2000" dirty="0"/>
              <a:t>non-sequential or grouped blocks of information.</a:t>
            </a:r>
            <a:endParaRPr lang="en-CA" sz="2000" dirty="0"/>
          </a:p>
        </p:txBody>
      </p:sp>
      <p:cxnSp>
        <p:nvCxnSpPr>
          <p:cNvPr id="37" name="Straight Arrow Connector 36">
            <a:extLst>
              <a:ext uri="{FF2B5EF4-FFF2-40B4-BE49-F238E27FC236}">
                <a16:creationId xmlns:a16="http://schemas.microsoft.com/office/drawing/2014/main" id="{FF5EA55D-2FA7-49A6-965F-5C1F7EDA2747}"/>
              </a:ext>
            </a:extLst>
          </p:cNvPr>
          <p:cNvCxnSpPr>
            <a:cxnSpLocks/>
          </p:cNvCxnSpPr>
          <p:nvPr/>
        </p:nvCxnSpPr>
        <p:spPr>
          <a:xfrm flipH="1" flipV="1">
            <a:off x="2558146" y="1514986"/>
            <a:ext cx="1" cy="30646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6782375-7C53-43E5-9B75-AABEB788BE79}"/>
              </a:ext>
            </a:extLst>
          </p:cNvPr>
          <p:cNvSpPr txBox="1"/>
          <p:nvPr/>
        </p:nvSpPr>
        <p:spPr>
          <a:xfrm>
            <a:off x="2693327" y="1744857"/>
            <a:ext cx="3192084" cy="707886"/>
          </a:xfrm>
          <a:prstGeom prst="rect">
            <a:avLst/>
          </a:prstGeom>
          <a:noFill/>
          <a:ln w="12700">
            <a:solidFill>
              <a:schemeClr val="accent2">
                <a:lumMod val="60000"/>
                <a:lumOff val="40000"/>
              </a:schemeClr>
            </a:solidFill>
          </a:ln>
        </p:spPr>
        <p:txBody>
          <a:bodyPr wrap="square" rtlCol="0">
            <a:spAutoFit/>
          </a:bodyPr>
          <a:lstStyle/>
          <a:p>
            <a:r>
              <a:rPr lang="en-CA" sz="2000" b="1" dirty="0"/>
              <a:t>Add-ins</a:t>
            </a:r>
            <a:r>
              <a:rPr lang="en-CA" sz="2000" dirty="0"/>
              <a:t> provide additional functionality for PowerPoint. </a:t>
            </a:r>
          </a:p>
        </p:txBody>
      </p:sp>
      <p:cxnSp>
        <p:nvCxnSpPr>
          <p:cNvPr id="39" name="Straight Arrow Connector 38">
            <a:extLst>
              <a:ext uri="{FF2B5EF4-FFF2-40B4-BE49-F238E27FC236}">
                <a16:creationId xmlns:a16="http://schemas.microsoft.com/office/drawing/2014/main" id="{A43BD998-8C96-41DD-B3A4-0864E431D2E0}"/>
              </a:ext>
            </a:extLst>
          </p:cNvPr>
          <p:cNvCxnSpPr>
            <a:cxnSpLocks/>
          </p:cNvCxnSpPr>
          <p:nvPr/>
        </p:nvCxnSpPr>
        <p:spPr>
          <a:xfrm flipV="1">
            <a:off x="4487719" y="1514986"/>
            <a:ext cx="0" cy="2212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4BC70FD1-A328-41C2-AFD0-23A5B69E1F5B}"/>
              </a:ext>
            </a:extLst>
          </p:cNvPr>
          <p:cNvSpPr/>
          <p:nvPr/>
        </p:nvSpPr>
        <p:spPr>
          <a:xfrm>
            <a:off x="2416350" y="759225"/>
            <a:ext cx="2014334"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BFEA7C55-810F-4721-B0D9-096C521C6C6B}"/>
              </a:ext>
            </a:extLst>
          </p:cNvPr>
          <p:cNvSpPr/>
          <p:nvPr/>
        </p:nvSpPr>
        <p:spPr>
          <a:xfrm>
            <a:off x="4463935" y="761995"/>
            <a:ext cx="978130"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3" name="Straight Arrow Connector 42">
            <a:extLst>
              <a:ext uri="{FF2B5EF4-FFF2-40B4-BE49-F238E27FC236}">
                <a16:creationId xmlns:a16="http://schemas.microsoft.com/office/drawing/2014/main" id="{7D098B5A-B9C0-4D29-B012-8EF02C0547D5}"/>
              </a:ext>
            </a:extLst>
          </p:cNvPr>
          <p:cNvCxnSpPr>
            <a:cxnSpLocks/>
          </p:cNvCxnSpPr>
          <p:nvPr/>
        </p:nvCxnSpPr>
        <p:spPr>
          <a:xfrm flipV="1">
            <a:off x="6046238" y="1499060"/>
            <a:ext cx="1" cy="10476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5AC09790-7415-4544-B8F9-7714AD9F641F}"/>
              </a:ext>
            </a:extLst>
          </p:cNvPr>
          <p:cNvSpPr/>
          <p:nvPr/>
        </p:nvSpPr>
        <p:spPr>
          <a:xfrm>
            <a:off x="5467240" y="761995"/>
            <a:ext cx="1133065"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TextBox 55">
            <a:extLst>
              <a:ext uri="{FF2B5EF4-FFF2-40B4-BE49-F238E27FC236}">
                <a16:creationId xmlns:a16="http://schemas.microsoft.com/office/drawing/2014/main" id="{843CEF6C-1D45-4291-987F-C9EDFB8C3952}"/>
              </a:ext>
            </a:extLst>
          </p:cNvPr>
          <p:cNvSpPr txBox="1"/>
          <p:nvPr/>
        </p:nvSpPr>
        <p:spPr>
          <a:xfrm>
            <a:off x="2696332" y="2546714"/>
            <a:ext cx="9434585" cy="1938992"/>
          </a:xfrm>
          <a:prstGeom prst="rect">
            <a:avLst/>
          </a:prstGeom>
          <a:noFill/>
          <a:ln w="12700">
            <a:solidFill>
              <a:schemeClr val="accent2">
                <a:lumMod val="60000"/>
                <a:lumOff val="40000"/>
              </a:schemeClr>
            </a:solidFill>
          </a:ln>
        </p:spPr>
        <p:txBody>
          <a:bodyPr wrap="square" rtlCol="0">
            <a:spAutoFit/>
          </a:bodyPr>
          <a:lstStyle/>
          <a:p>
            <a:r>
              <a:rPr lang="en-CA" sz="2000" dirty="0"/>
              <a:t>Define </a:t>
            </a:r>
            <a:r>
              <a:rPr lang="en-CA" sz="2000" b="1" dirty="0"/>
              <a:t>Section</a:t>
            </a:r>
            <a:r>
              <a:rPr lang="en-CA" sz="2000" dirty="0"/>
              <a:t> - </a:t>
            </a:r>
            <a:r>
              <a:rPr lang="en-CA" sz="2000" b="1" dirty="0"/>
              <a:t> </a:t>
            </a:r>
            <a:r>
              <a:rPr lang="en-US" sz="2000" b="0" i="0" dirty="0">
                <a:solidFill>
                  <a:srgbClr val="001D35"/>
                </a:solidFill>
                <a:effectLst/>
                <a:latin typeface="Google Sans"/>
              </a:rPr>
              <a:t>A section break groups slides into meaningful categories.  You will need more than one section to do a </a:t>
            </a:r>
            <a:r>
              <a:rPr lang="en-CA" sz="2000" b="1" dirty="0"/>
              <a:t>Summary Zoom, </a:t>
            </a:r>
            <a:r>
              <a:rPr lang="en-CA" sz="2000" dirty="0"/>
              <a:t>which</a:t>
            </a:r>
            <a:r>
              <a:rPr lang="en-US" sz="2000" b="0" i="0" dirty="0">
                <a:solidFill>
                  <a:srgbClr val="001D35"/>
                </a:solidFill>
                <a:effectLst/>
                <a:latin typeface="Google Sans"/>
              </a:rPr>
              <a:t> </a:t>
            </a:r>
            <a:r>
              <a:rPr lang="en-US" sz="2000" dirty="0"/>
              <a:t>allows you to create a clickable overview slide of your presentation that you can use to navigate to different sections</a:t>
            </a:r>
            <a:r>
              <a:rPr lang="en-CA" sz="2000" dirty="0"/>
              <a:t>.  </a:t>
            </a:r>
          </a:p>
          <a:p>
            <a:r>
              <a:rPr lang="en-CA" sz="2000" b="1" dirty="0"/>
              <a:t>Section Zoom: </a:t>
            </a:r>
            <a:r>
              <a:rPr lang="en-US" sz="2000" b="0" i="0" dirty="0">
                <a:solidFill>
                  <a:srgbClr val="001D35"/>
                </a:solidFill>
                <a:effectLst/>
                <a:latin typeface="Google Sans"/>
              </a:rPr>
              <a:t>Add links to specific sections in your presentation.</a:t>
            </a:r>
            <a:endParaRPr lang="en-CA" sz="2000" b="1" dirty="0"/>
          </a:p>
          <a:p>
            <a:r>
              <a:rPr lang="en-CA" sz="2000" b="1" dirty="0"/>
              <a:t>Slide Zoom: </a:t>
            </a:r>
            <a:r>
              <a:rPr lang="en-US" sz="2000" b="0" i="0" dirty="0">
                <a:solidFill>
                  <a:srgbClr val="001D35"/>
                </a:solidFill>
                <a:effectLst/>
                <a:latin typeface="Google Sans"/>
              </a:rPr>
              <a:t>Lets you navigate to specific slides in any order, without interrupting the</a:t>
            </a:r>
            <a:br>
              <a:rPr lang="en-US" sz="2000" b="0" i="0" dirty="0">
                <a:solidFill>
                  <a:srgbClr val="001D35"/>
                </a:solidFill>
                <a:effectLst/>
                <a:latin typeface="Google Sans"/>
              </a:rPr>
            </a:br>
            <a:r>
              <a:rPr lang="en-US" sz="2000" b="0" i="0" dirty="0">
                <a:solidFill>
                  <a:srgbClr val="001D35"/>
                </a:solidFill>
                <a:effectLst/>
                <a:latin typeface="Google Sans"/>
              </a:rPr>
              <a:t>                       flow of your presentation.</a:t>
            </a:r>
            <a:endParaRPr lang="en-CA" sz="2000" b="1" dirty="0"/>
          </a:p>
        </p:txBody>
      </p:sp>
      <p:sp>
        <p:nvSpPr>
          <p:cNvPr id="62" name="Rectangle 61">
            <a:extLst>
              <a:ext uri="{FF2B5EF4-FFF2-40B4-BE49-F238E27FC236}">
                <a16:creationId xmlns:a16="http://schemas.microsoft.com/office/drawing/2014/main" id="{E01B895E-69A7-48DA-B04C-10C6E0CB722C}"/>
              </a:ext>
            </a:extLst>
          </p:cNvPr>
          <p:cNvSpPr/>
          <p:nvPr/>
        </p:nvSpPr>
        <p:spPr>
          <a:xfrm>
            <a:off x="6633792" y="764764"/>
            <a:ext cx="581655"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63" name="Straight Arrow Connector 62">
            <a:extLst>
              <a:ext uri="{FF2B5EF4-FFF2-40B4-BE49-F238E27FC236}">
                <a16:creationId xmlns:a16="http://schemas.microsoft.com/office/drawing/2014/main" id="{A4E82684-C1DB-4719-8671-E1D7AC8BB98F}"/>
              </a:ext>
            </a:extLst>
          </p:cNvPr>
          <p:cNvCxnSpPr>
            <a:cxnSpLocks/>
          </p:cNvCxnSpPr>
          <p:nvPr/>
        </p:nvCxnSpPr>
        <p:spPr>
          <a:xfrm flipV="1">
            <a:off x="6913533" y="1501829"/>
            <a:ext cx="0" cy="2344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B7BC4524-8519-4D96-B897-EB97FD6A28BB}"/>
              </a:ext>
            </a:extLst>
          </p:cNvPr>
          <p:cNvSpPr txBox="1"/>
          <p:nvPr/>
        </p:nvSpPr>
        <p:spPr>
          <a:xfrm>
            <a:off x="6204056" y="1748887"/>
            <a:ext cx="5926855" cy="707886"/>
          </a:xfrm>
          <a:prstGeom prst="rect">
            <a:avLst/>
          </a:prstGeom>
          <a:noFill/>
          <a:ln w="12700">
            <a:solidFill>
              <a:schemeClr val="accent2">
                <a:lumMod val="60000"/>
                <a:lumOff val="40000"/>
              </a:schemeClr>
            </a:solidFill>
          </a:ln>
        </p:spPr>
        <p:txBody>
          <a:bodyPr wrap="square" rtlCol="0">
            <a:spAutoFit/>
          </a:bodyPr>
          <a:lstStyle/>
          <a:p>
            <a:r>
              <a:rPr lang="en-CA" sz="2000" dirty="0"/>
              <a:t>Add a comment, displayed as an icon, to your PowerPoint presentation. </a:t>
            </a:r>
          </a:p>
        </p:txBody>
      </p:sp>
    </p:spTree>
    <p:extLst>
      <p:ext uri="{BB962C8B-B14F-4D97-AF65-F5344CB8AC3E}">
        <p14:creationId xmlns:p14="http://schemas.microsoft.com/office/powerpoint/2010/main" val="425494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par>
                          <p:cTn id="23" fill="hold">
                            <p:stCondLst>
                              <p:cond delay="1000"/>
                            </p:stCondLst>
                            <p:childTnLst>
                              <p:par>
                                <p:cTn id="24" presetID="22" presetClass="entr" presetSubtype="4"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0-#ppt_w/2"/>
                                          </p:val>
                                        </p:tav>
                                        <p:tav tm="100000">
                                          <p:val>
                                            <p:strVal val="#ppt_x"/>
                                          </p:val>
                                        </p:tav>
                                      </p:tavLst>
                                    </p:anim>
                                    <p:anim calcmode="lin" valueType="num">
                                      <p:cBhvr additive="base">
                                        <p:cTn id="32" dur="500" fill="hold"/>
                                        <p:tgtEl>
                                          <p:spTgt spid="14"/>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par>
                          <p:cTn id="37" fill="hold">
                            <p:stCondLst>
                              <p:cond delay="1000"/>
                            </p:stCondLst>
                            <p:childTnLst>
                              <p:par>
                                <p:cTn id="38" presetID="22" presetClass="entr" presetSubtype="4" fill="hold" grpId="0" nodeType="after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00"/>
                                        <p:tgtEl>
                                          <p:spTgt spid="2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additive="base">
                                        <p:cTn id="45" dur="500" fill="hold"/>
                                        <p:tgtEl>
                                          <p:spTgt spid="28"/>
                                        </p:tgtEl>
                                        <p:attrNameLst>
                                          <p:attrName>ppt_x</p:attrName>
                                        </p:attrNameLst>
                                      </p:cBhvr>
                                      <p:tavLst>
                                        <p:tav tm="0">
                                          <p:val>
                                            <p:strVal val="0-#ppt_w/2"/>
                                          </p:val>
                                        </p:tav>
                                        <p:tav tm="100000">
                                          <p:val>
                                            <p:strVal val="#ppt_x"/>
                                          </p:val>
                                        </p:tav>
                                      </p:tavLst>
                                    </p:anim>
                                    <p:anim calcmode="lin" valueType="num">
                                      <p:cBhvr additive="base">
                                        <p:cTn id="46" dur="500" fill="hold"/>
                                        <p:tgtEl>
                                          <p:spTgt spid="28"/>
                                        </p:tgtEl>
                                        <p:attrNameLst>
                                          <p:attrName>ppt_y</p:attrName>
                                        </p:attrNameLst>
                                      </p:cBhvr>
                                      <p:tavLst>
                                        <p:tav tm="0">
                                          <p:val>
                                            <p:strVal val="#ppt_y"/>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down)">
                                      <p:cBhvr>
                                        <p:cTn id="50" dur="500"/>
                                        <p:tgtEl>
                                          <p:spTgt spid="29"/>
                                        </p:tgtEl>
                                      </p:cBhvr>
                                    </p:animEffect>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down)">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 calcmode="lin" valueType="num">
                                      <p:cBhvr additive="base">
                                        <p:cTn id="59" dur="500" fill="hold"/>
                                        <p:tgtEl>
                                          <p:spTgt spid="36"/>
                                        </p:tgtEl>
                                        <p:attrNameLst>
                                          <p:attrName>ppt_x</p:attrName>
                                        </p:attrNameLst>
                                      </p:cBhvr>
                                      <p:tavLst>
                                        <p:tav tm="0">
                                          <p:val>
                                            <p:strVal val="#ppt_x"/>
                                          </p:val>
                                        </p:tav>
                                        <p:tav tm="100000">
                                          <p:val>
                                            <p:strVal val="#ppt_x"/>
                                          </p:val>
                                        </p:tav>
                                      </p:tavLst>
                                    </p:anim>
                                    <p:anim calcmode="lin" valueType="num">
                                      <p:cBhvr additive="base">
                                        <p:cTn id="60" dur="500" fill="hold"/>
                                        <p:tgtEl>
                                          <p:spTgt spid="36"/>
                                        </p:tgtEl>
                                        <p:attrNameLst>
                                          <p:attrName>ppt_y</p:attrName>
                                        </p:attrNameLst>
                                      </p:cBhvr>
                                      <p:tavLst>
                                        <p:tav tm="0">
                                          <p:val>
                                            <p:strVal val="1+#ppt_h/2"/>
                                          </p:val>
                                        </p:tav>
                                        <p:tav tm="100000">
                                          <p:val>
                                            <p:strVal val="#ppt_y"/>
                                          </p:val>
                                        </p:tav>
                                      </p:tavLst>
                                    </p:anim>
                                  </p:childTnLst>
                                </p:cTn>
                              </p:par>
                            </p:childTnLst>
                          </p:cTn>
                        </p:par>
                        <p:par>
                          <p:cTn id="61" fill="hold">
                            <p:stCondLst>
                              <p:cond delay="500"/>
                            </p:stCondLst>
                            <p:childTnLst>
                              <p:par>
                                <p:cTn id="62" presetID="22" presetClass="entr" presetSubtype="4" fill="hold" nodeType="after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wipe(down)">
                                      <p:cBhvr>
                                        <p:cTn id="64" dur="500"/>
                                        <p:tgtEl>
                                          <p:spTgt spid="37"/>
                                        </p:tgtEl>
                                      </p:cBhvr>
                                    </p:animEffect>
                                  </p:childTnLst>
                                </p:cTn>
                              </p:par>
                            </p:childTnLst>
                          </p:cTn>
                        </p:par>
                        <p:par>
                          <p:cTn id="65" fill="hold">
                            <p:stCondLst>
                              <p:cond delay="1000"/>
                            </p:stCondLst>
                            <p:childTnLst>
                              <p:par>
                                <p:cTn id="66" presetID="22" presetClass="entr" presetSubtype="4" fill="hold" grpId="0" nodeType="after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wipe(down)">
                                      <p:cBhvr>
                                        <p:cTn id="68" dur="500"/>
                                        <p:tgtEl>
                                          <p:spTgt spid="40"/>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2" fill="hold" grpId="0" nodeType="clickEffect">
                                  <p:stCondLst>
                                    <p:cond delay="0"/>
                                  </p:stCondLst>
                                  <p:childTnLst>
                                    <p:set>
                                      <p:cBhvr>
                                        <p:cTn id="72" dur="1" fill="hold">
                                          <p:stCondLst>
                                            <p:cond delay="0"/>
                                          </p:stCondLst>
                                        </p:cTn>
                                        <p:tgtEl>
                                          <p:spTgt spid="38"/>
                                        </p:tgtEl>
                                        <p:attrNameLst>
                                          <p:attrName>style.visibility</p:attrName>
                                        </p:attrNameLst>
                                      </p:cBhvr>
                                      <p:to>
                                        <p:strVal val="visible"/>
                                      </p:to>
                                    </p:set>
                                    <p:anim calcmode="lin" valueType="num">
                                      <p:cBhvr additive="base">
                                        <p:cTn id="73" dur="500" fill="hold"/>
                                        <p:tgtEl>
                                          <p:spTgt spid="38"/>
                                        </p:tgtEl>
                                        <p:attrNameLst>
                                          <p:attrName>ppt_x</p:attrName>
                                        </p:attrNameLst>
                                      </p:cBhvr>
                                      <p:tavLst>
                                        <p:tav tm="0">
                                          <p:val>
                                            <p:strVal val="1+#ppt_w/2"/>
                                          </p:val>
                                        </p:tav>
                                        <p:tav tm="100000">
                                          <p:val>
                                            <p:strVal val="#ppt_x"/>
                                          </p:val>
                                        </p:tav>
                                      </p:tavLst>
                                    </p:anim>
                                    <p:anim calcmode="lin" valueType="num">
                                      <p:cBhvr additive="base">
                                        <p:cTn id="74" dur="500" fill="hold"/>
                                        <p:tgtEl>
                                          <p:spTgt spid="38"/>
                                        </p:tgtEl>
                                        <p:attrNameLst>
                                          <p:attrName>ppt_y</p:attrName>
                                        </p:attrNameLst>
                                      </p:cBhvr>
                                      <p:tavLst>
                                        <p:tav tm="0">
                                          <p:val>
                                            <p:strVal val="#ppt_y"/>
                                          </p:val>
                                        </p:tav>
                                        <p:tav tm="100000">
                                          <p:val>
                                            <p:strVal val="#ppt_y"/>
                                          </p:val>
                                        </p:tav>
                                      </p:tavLst>
                                    </p:anim>
                                  </p:childTnLst>
                                </p:cTn>
                              </p:par>
                            </p:childTnLst>
                          </p:cTn>
                        </p:par>
                        <p:par>
                          <p:cTn id="75" fill="hold">
                            <p:stCondLst>
                              <p:cond delay="500"/>
                            </p:stCondLst>
                            <p:childTnLst>
                              <p:par>
                                <p:cTn id="76" presetID="22" presetClass="entr" presetSubtype="4" fill="hold" nodeType="afterEffect">
                                  <p:stCondLst>
                                    <p:cond delay="0"/>
                                  </p:stCondLst>
                                  <p:childTnLst>
                                    <p:set>
                                      <p:cBhvr>
                                        <p:cTn id="77" dur="1" fill="hold">
                                          <p:stCondLst>
                                            <p:cond delay="0"/>
                                          </p:stCondLst>
                                        </p:cTn>
                                        <p:tgtEl>
                                          <p:spTgt spid="39"/>
                                        </p:tgtEl>
                                        <p:attrNameLst>
                                          <p:attrName>style.visibility</p:attrName>
                                        </p:attrNameLst>
                                      </p:cBhvr>
                                      <p:to>
                                        <p:strVal val="visible"/>
                                      </p:to>
                                    </p:set>
                                    <p:animEffect transition="in" filter="wipe(down)">
                                      <p:cBhvr>
                                        <p:cTn id="78" dur="500"/>
                                        <p:tgtEl>
                                          <p:spTgt spid="39"/>
                                        </p:tgtEl>
                                      </p:cBhvr>
                                    </p:animEffect>
                                  </p:childTnLst>
                                </p:cTn>
                              </p:par>
                            </p:childTnLst>
                          </p:cTn>
                        </p:par>
                        <p:par>
                          <p:cTn id="79" fill="hold">
                            <p:stCondLst>
                              <p:cond delay="1000"/>
                            </p:stCondLst>
                            <p:childTnLst>
                              <p:par>
                                <p:cTn id="80" presetID="22" presetClass="entr" presetSubtype="4" fill="hold" grpId="0" nodeType="after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wipe(down)">
                                      <p:cBhvr>
                                        <p:cTn id="82" dur="500"/>
                                        <p:tgtEl>
                                          <p:spTgt spid="41"/>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56"/>
                                        </p:tgtEl>
                                        <p:attrNameLst>
                                          <p:attrName>style.visibility</p:attrName>
                                        </p:attrNameLst>
                                      </p:cBhvr>
                                      <p:to>
                                        <p:strVal val="visible"/>
                                      </p:to>
                                    </p:set>
                                    <p:anim calcmode="lin" valueType="num">
                                      <p:cBhvr additive="base">
                                        <p:cTn id="87" dur="500" fill="hold"/>
                                        <p:tgtEl>
                                          <p:spTgt spid="56"/>
                                        </p:tgtEl>
                                        <p:attrNameLst>
                                          <p:attrName>ppt_x</p:attrName>
                                        </p:attrNameLst>
                                      </p:cBhvr>
                                      <p:tavLst>
                                        <p:tav tm="0">
                                          <p:val>
                                            <p:strVal val="1+#ppt_w/2"/>
                                          </p:val>
                                        </p:tav>
                                        <p:tav tm="100000">
                                          <p:val>
                                            <p:strVal val="#ppt_x"/>
                                          </p:val>
                                        </p:tav>
                                      </p:tavLst>
                                    </p:anim>
                                    <p:anim calcmode="lin" valueType="num">
                                      <p:cBhvr additive="base">
                                        <p:cTn id="88" dur="500" fill="hold"/>
                                        <p:tgtEl>
                                          <p:spTgt spid="56"/>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22" presetClass="entr" presetSubtype="4" fill="hold" nodeType="after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wipe(down)">
                                      <p:cBhvr>
                                        <p:cTn id="92" dur="500"/>
                                        <p:tgtEl>
                                          <p:spTgt spid="43"/>
                                        </p:tgtEl>
                                      </p:cBhvr>
                                    </p:animEffect>
                                  </p:childTnLst>
                                </p:cTn>
                              </p:par>
                            </p:childTnLst>
                          </p:cTn>
                        </p:par>
                        <p:par>
                          <p:cTn id="93" fill="hold">
                            <p:stCondLst>
                              <p:cond delay="1000"/>
                            </p:stCondLst>
                            <p:childTnLst>
                              <p:par>
                                <p:cTn id="94" presetID="22" presetClass="entr" presetSubtype="4" fill="hold" grpId="0" nodeType="after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wipe(down)">
                                      <p:cBhvr>
                                        <p:cTn id="96" dur="5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2" fill="hold" grpId="0" nodeType="clickEffect">
                                  <p:stCondLst>
                                    <p:cond delay="0"/>
                                  </p:stCondLst>
                                  <p:childTnLst>
                                    <p:set>
                                      <p:cBhvr>
                                        <p:cTn id="100" dur="1" fill="hold">
                                          <p:stCondLst>
                                            <p:cond delay="0"/>
                                          </p:stCondLst>
                                        </p:cTn>
                                        <p:tgtEl>
                                          <p:spTgt spid="65"/>
                                        </p:tgtEl>
                                        <p:attrNameLst>
                                          <p:attrName>style.visibility</p:attrName>
                                        </p:attrNameLst>
                                      </p:cBhvr>
                                      <p:to>
                                        <p:strVal val="visible"/>
                                      </p:to>
                                    </p:set>
                                    <p:anim calcmode="lin" valueType="num">
                                      <p:cBhvr additive="base">
                                        <p:cTn id="101" dur="500" fill="hold"/>
                                        <p:tgtEl>
                                          <p:spTgt spid="65"/>
                                        </p:tgtEl>
                                        <p:attrNameLst>
                                          <p:attrName>ppt_x</p:attrName>
                                        </p:attrNameLst>
                                      </p:cBhvr>
                                      <p:tavLst>
                                        <p:tav tm="0">
                                          <p:val>
                                            <p:strVal val="1+#ppt_w/2"/>
                                          </p:val>
                                        </p:tav>
                                        <p:tav tm="100000">
                                          <p:val>
                                            <p:strVal val="#ppt_x"/>
                                          </p:val>
                                        </p:tav>
                                      </p:tavLst>
                                    </p:anim>
                                    <p:anim calcmode="lin" valueType="num">
                                      <p:cBhvr additive="base">
                                        <p:cTn id="102" dur="500" fill="hold"/>
                                        <p:tgtEl>
                                          <p:spTgt spid="65"/>
                                        </p:tgtEl>
                                        <p:attrNameLst>
                                          <p:attrName>ppt_y</p:attrName>
                                        </p:attrNameLst>
                                      </p:cBhvr>
                                      <p:tavLst>
                                        <p:tav tm="0">
                                          <p:val>
                                            <p:strVal val="#ppt_y"/>
                                          </p:val>
                                        </p:tav>
                                        <p:tav tm="100000">
                                          <p:val>
                                            <p:strVal val="#ppt_y"/>
                                          </p:val>
                                        </p:tav>
                                      </p:tavLst>
                                    </p:anim>
                                  </p:childTnLst>
                                </p:cTn>
                              </p:par>
                            </p:childTnLst>
                          </p:cTn>
                        </p:par>
                        <p:par>
                          <p:cTn id="103" fill="hold">
                            <p:stCondLst>
                              <p:cond delay="500"/>
                            </p:stCondLst>
                            <p:childTnLst>
                              <p:par>
                                <p:cTn id="104" presetID="22" presetClass="entr" presetSubtype="4" fill="hold" nodeType="afterEffect">
                                  <p:stCondLst>
                                    <p:cond delay="0"/>
                                  </p:stCondLst>
                                  <p:childTnLst>
                                    <p:set>
                                      <p:cBhvr>
                                        <p:cTn id="105" dur="1" fill="hold">
                                          <p:stCondLst>
                                            <p:cond delay="0"/>
                                          </p:stCondLst>
                                        </p:cTn>
                                        <p:tgtEl>
                                          <p:spTgt spid="63"/>
                                        </p:tgtEl>
                                        <p:attrNameLst>
                                          <p:attrName>style.visibility</p:attrName>
                                        </p:attrNameLst>
                                      </p:cBhvr>
                                      <p:to>
                                        <p:strVal val="visible"/>
                                      </p:to>
                                    </p:set>
                                    <p:animEffect transition="in" filter="wipe(down)">
                                      <p:cBhvr>
                                        <p:cTn id="106" dur="500"/>
                                        <p:tgtEl>
                                          <p:spTgt spid="63"/>
                                        </p:tgtEl>
                                      </p:cBhvr>
                                    </p:animEffect>
                                  </p:childTnLst>
                                </p:cTn>
                              </p:par>
                            </p:childTnLst>
                          </p:cTn>
                        </p:par>
                        <p:par>
                          <p:cTn id="107" fill="hold">
                            <p:stCondLst>
                              <p:cond delay="1000"/>
                            </p:stCondLst>
                            <p:childTnLst>
                              <p:par>
                                <p:cTn id="108" presetID="22" presetClass="entr" presetSubtype="4" fill="hold" grpId="0" nodeType="afterEffect">
                                  <p:stCondLst>
                                    <p:cond delay="0"/>
                                  </p:stCondLst>
                                  <p:childTnLst>
                                    <p:set>
                                      <p:cBhvr>
                                        <p:cTn id="109" dur="1" fill="hold">
                                          <p:stCondLst>
                                            <p:cond delay="0"/>
                                          </p:stCondLst>
                                        </p:cTn>
                                        <p:tgtEl>
                                          <p:spTgt spid="62"/>
                                        </p:tgtEl>
                                        <p:attrNameLst>
                                          <p:attrName>style.visibility</p:attrName>
                                        </p:attrNameLst>
                                      </p:cBhvr>
                                      <p:to>
                                        <p:strVal val="visible"/>
                                      </p:to>
                                    </p:set>
                                    <p:animEffect transition="in" filter="wipe(down)">
                                      <p:cBhvr>
                                        <p:cTn id="110" dur="500"/>
                                        <p:tgtEl>
                                          <p:spTgt spid="62"/>
                                        </p:tgtEl>
                                      </p:cBhvr>
                                    </p:animEffect>
                                  </p:childTnLst>
                                </p:cTn>
                              </p:par>
                            </p:childTnLst>
                          </p:cTn>
                        </p:par>
                      </p:childTnLst>
                    </p:cTn>
                  </p:par>
                  <p:par>
                    <p:cTn id="111" fill="hold">
                      <p:stCondLst>
                        <p:cond delay="indefinite"/>
                      </p:stCondLst>
                      <p:childTnLst>
                        <p:par>
                          <p:cTn id="112" fill="hold">
                            <p:stCondLst>
                              <p:cond delay="0"/>
                            </p:stCondLst>
                            <p:childTnLst>
                              <p:par>
                                <p:cTn id="113" presetID="2" presetClass="exit" presetSubtype="4" fill="hold" grpId="1" nodeType="clickEffect">
                                  <p:stCondLst>
                                    <p:cond delay="0"/>
                                  </p:stCondLst>
                                  <p:childTnLst>
                                    <p:anim calcmode="lin" valueType="num">
                                      <p:cBhvr additive="base">
                                        <p:cTn id="114" dur="500"/>
                                        <p:tgtEl>
                                          <p:spTgt spid="11"/>
                                        </p:tgtEl>
                                        <p:attrNameLst>
                                          <p:attrName>ppt_x</p:attrName>
                                        </p:attrNameLst>
                                      </p:cBhvr>
                                      <p:tavLst>
                                        <p:tav tm="0">
                                          <p:val>
                                            <p:strVal val="ppt_x"/>
                                          </p:val>
                                        </p:tav>
                                        <p:tav tm="100000">
                                          <p:val>
                                            <p:strVal val="ppt_x"/>
                                          </p:val>
                                        </p:tav>
                                      </p:tavLst>
                                    </p:anim>
                                    <p:anim calcmode="lin" valueType="num">
                                      <p:cBhvr additive="base">
                                        <p:cTn id="115" dur="500"/>
                                        <p:tgtEl>
                                          <p:spTgt spid="11"/>
                                        </p:tgtEl>
                                        <p:attrNameLst>
                                          <p:attrName>ppt_y</p:attrName>
                                        </p:attrNameLst>
                                      </p:cBhvr>
                                      <p:tavLst>
                                        <p:tav tm="0">
                                          <p:val>
                                            <p:strVal val="ppt_y"/>
                                          </p:val>
                                        </p:tav>
                                        <p:tav tm="100000">
                                          <p:val>
                                            <p:strVal val="1+ppt_h/2"/>
                                          </p:val>
                                        </p:tav>
                                      </p:tavLst>
                                    </p:anim>
                                    <p:set>
                                      <p:cBhvr>
                                        <p:cTn id="116" dur="1" fill="hold">
                                          <p:stCondLst>
                                            <p:cond delay="499"/>
                                          </p:stCondLst>
                                        </p:cTn>
                                        <p:tgtEl>
                                          <p:spTgt spid="11"/>
                                        </p:tgtEl>
                                        <p:attrNameLst>
                                          <p:attrName>style.visibility</p:attrName>
                                        </p:attrNameLst>
                                      </p:cBhvr>
                                      <p:to>
                                        <p:strVal val="hidden"/>
                                      </p:to>
                                    </p:set>
                                  </p:childTnLst>
                                </p:cTn>
                              </p:par>
                              <p:par>
                                <p:cTn id="117" presetID="2" presetClass="exit" presetSubtype="4" fill="hold" nodeType="withEffect">
                                  <p:stCondLst>
                                    <p:cond delay="0"/>
                                  </p:stCondLst>
                                  <p:childTnLst>
                                    <p:anim calcmode="lin" valueType="num">
                                      <p:cBhvr additive="base">
                                        <p:cTn id="118" dur="500"/>
                                        <p:tgtEl>
                                          <p:spTgt spid="13"/>
                                        </p:tgtEl>
                                        <p:attrNameLst>
                                          <p:attrName>ppt_x</p:attrName>
                                        </p:attrNameLst>
                                      </p:cBhvr>
                                      <p:tavLst>
                                        <p:tav tm="0">
                                          <p:val>
                                            <p:strVal val="ppt_x"/>
                                          </p:val>
                                        </p:tav>
                                        <p:tav tm="100000">
                                          <p:val>
                                            <p:strVal val="ppt_x"/>
                                          </p:val>
                                        </p:tav>
                                      </p:tavLst>
                                    </p:anim>
                                    <p:anim calcmode="lin" valueType="num">
                                      <p:cBhvr additive="base">
                                        <p:cTn id="119" dur="500"/>
                                        <p:tgtEl>
                                          <p:spTgt spid="13"/>
                                        </p:tgtEl>
                                        <p:attrNameLst>
                                          <p:attrName>ppt_y</p:attrName>
                                        </p:attrNameLst>
                                      </p:cBhvr>
                                      <p:tavLst>
                                        <p:tav tm="0">
                                          <p:val>
                                            <p:strVal val="ppt_y"/>
                                          </p:val>
                                        </p:tav>
                                        <p:tav tm="100000">
                                          <p:val>
                                            <p:strVal val="1+ppt_h/2"/>
                                          </p:val>
                                        </p:tav>
                                      </p:tavLst>
                                    </p:anim>
                                    <p:set>
                                      <p:cBhvr>
                                        <p:cTn id="120" dur="1" fill="hold">
                                          <p:stCondLst>
                                            <p:cond delay="499"/>
                                          </p:stCondLst>
                                        </p:cTn>
                                        <p:tgtEl>
                                          <p:spTgt spid="13"/>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21"/>
                                        </p:tgtEl>
                                        <p:attrNameLst>
                                          <p:attrName>ppt_x</p:attrName>
                                        </p:attrNameLst>
                                      </p:cBhvr>
                                      <p:tavLst>
                                        <p:tav tm="0">
                                          <p:val>
                                            <p:strVal val="ppt_x"/>
                                          </p:val>
                                        </p:tav>
                                        <p:tav tm="100000">
                                          <p:val>
                                            <p:strVal val="ppt_x"/>
                                          </p:val>
                                        </p:tav>
                                      </p:tavLst>
                                    </p:anim>
                                    <p:anim calcmode="lin" valueType="num">
                                      <p:cBhvr additive="base">
                                        <p:cTn id="123" dur="500"/>
                                        <p:tgtEl>
                                          <p:spTgt spid="21"/>
                                        </p:tgtEl>
                                        <p:attrNameLst>
                                          <p:attrName>ppt_y</p:attrName>
                                        </p:attrNameLst>
                                      </p:cBhvr>
                                      <p:tavLst>
                                        <p:tav tm="0">
                                          <p:val>
                                            <p:strVal val="ppt_y"/>
                                          </p:val>
                                        </p:tav>
                                        <p:tav tm="100000">
                                          <p:val>
                                            <p:strVal val="1+ppt_h/2"/>
                                          </p:val>
                                        </p:tav>
                                      </p:tavLst>
                                    </p:anim>
                                    <p:set>
                                      <p:cBhvr>
                                        <p:cTn id="124" dur="1" fill="hold">
                                          <p:stCondLst>
                                            <p:cond delay="499"/>
                                          </p:stCondLst>
                                        </p:cTn>
                                        <p:tgtEl>
                                          <p:spTgt spid="21"/>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14"/>
                                        </p:tgtEl>
                                        <p:attrNameLst>
                                          <p:attrName>ppt_x</p:attrName>
                                        </p:attrNameLst>
                                      </p:cBhvr>
                                      <p:tavLst>
                                        <p:tav tm="0">
                                          <p:val>
                                            <p:strVal val="ppt_x"/>
                                          </p:val>
                                        </p:tav>
                                        <p:tav tm="100000">
                                          <p:val>
                                            <p:strVal val="ppt_x"/>
                                          </p:val>
                                        </p:tav>
                                      </p:tavLst>
                                    </p:anim>
                                    <p:anim calcmode="lin" valueType="num">
                                      <p:cBhvr additive="base">
                                        <p:cTn id="127" dur="500"/>
                                        <p:tgtEl>
                                          <p:spTgt spid="14"/>
                                        </p:tgtEl>
                                        <p:attrNameLst>
                                          <p:attrName>ppt_y</p:attrName>
                                        </p:attrNameLst>
                                      </p:cBhvr>
                                      <p:tavLst>
                                        <p:tav tm="0">
                                          <p:val>
                                            <p:strVal val="ppt_y"/>
                                          </p:val>
                                        </p:tav>
                                        <p:tav tm="100000">
                                          <p:val>
                                            <p:strVal val="1+ppt_h/2"/>
                                          </p:val>
                                        </p:tav>
                                      </p:tavLst>
                                    </p:anim>
                                    <p:set>
                                      <p:cBhvr>
                                        <p:cTn id="128" dur="1" fill="hold">
                                          <p:stCondLst>
                                            <p:cond delay="499"/>
                                          </p:stCondLst>
                                        </p:cTn>
                                        <p:tgtEl>
                                          <p:spTgt spid="14"/>
                                        </p:tgtEl>
                                        <p:attrNameLst>
                                          <p:attrName>style.visibility</p:attrName>
                                        </p:attrNameLst>
                                      </p:cBhvr>
                                      <p:to>
                                        <p:strVal val="hidden"/>
                                      </p:to>
                                    </p:set>
                                  </p:childTnLst>
                                </p:cTn>
                              </p:par>
                              <p:par>
                                <p:cTn id="129" presetID="2" presetClass="exit" presetSubtype="4" fill="hold" nodeType="withEffect">
                                  <p:stCondLst>
                                    <p:cond delay="0"/>
                                  </p:stCondLst>
                                  <p:childTnLst>
                                    <p:anim calcmode="lin" valueType="num">
                                      <p:cBhvr additive="base">
                                        <p:cTn id="130" dur="500"/>
                                        <p:tgtEl>
                                          <p:spTgt spid="15"/>
                                        </p:tgtEl>
                                        <p:attrNameLst>
                                          <p:attrName>ppt_x</p:attrName>
                                        </p:attrNameLst>
                                      </p:cBhvr>
                                      <p:tavLst>
                                        <p:tav tm="0">
                                          <p:val>
                                            <p:strVal val="ppt_x"/>
                                          </p:val>
                                        </p:tav>
                                        <p:tav tm="100000">
                                          <p:val>
                                            <p:strVal val="ppt_x"/>
                                          </p:val>
                                        </p:tav>
                                      </p:tavLst>
                                    </p:anim>
                                    <p:anim calcmode="lin" valueType="num">
                                      <p:cBhvr additive="base">
                                        <p:cTn id="131" dur="500"/>
                                        <p:tgtEl>
                                          <p:spTgt spid="15"/>
                                        </p:tgtEl>
                                        <p:attrNameLst>
                                          <p:attrName>ppt_y</p:attrName>
                                        </p:attrNameLst>
                                      </p:cBhvr>
                                      <p:tavLst>
                                        <p:tav tm="0">
                                          <p:val>
                                            <p:strVal val="ppt_y"/>
                                          </p:val>
                                        </p:tav>
                                        <p:tav tm="100000">
                                          <p:val>
                                            <p:strVal val="1+ppt_h/2"/>
                                          </p:val>
                                        </p:tav>
                                      </p:tavLst>
                                    </p:anim>
                                    <p:set>
                                      <p:cBhvr>
                                        <p:cTn id="132" dur="1" fill="hold">
                                          <p:stCondLst>
                                            <p:cond delay="499"/>
                                          </p:stCondLst>
                                        </p:cTn>
                                        <p:tgtEl>
                                          <p:spTgt spid="15"/>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22"/>
                                        </p:tgtEl>
                                        <p:attrNameLst>
                                          <p:attrName>ppt_x</p:attrName>
                                        </p:attrNameLst>
                                      </p:cBhvr>
                                      <p:tavLst>
                                        <p:tav tm="0">
                                          <p:val>
                                            <p:strVal val="ppt_x"/>
                                          </p:val>
                                        </p:tav>
                                        <p:tav tm="100000">
                                          <p:val>
                                            <p:strVal val="ppt_x"/>
                                          </p:val>
                                        </p:tav>
                                      </p:tavLst>
                                    </p:anim>
                                    <p:anim calcmode="lin" valueType="num">
                                      <p:cBhvr additive="base">
                                        <p:cTn id="135" dur="500"/>
                                        <p:tgtEl>
                                          <p:spTgt spid="22"/>
                                        </p:tgtEl>
                                        <p:attrNameLst>
                                          <p:attrName>ppt_y</p:attrName>
                                        </p:attrNameLst>
                                      </p:cBhvr>
                                      <p:tavLst>
                                        <p:tav tm="0">
                                          <p:val>
                                            <p:strVal val="ppt_y"/>
                                          </p:val>
                                        </p:tav>
                                        <p:tav tm="100000">
                                          <p:val>
                                            <p:strVal val="1+ppt_h/2"/>
                                          </p:val>
                                        </p:tav>
                                      </p:tavLst>
                                    </p:anim>
                                    <p:set>
                                      <p:cBhvr>
                                        <p:cTn id="136" dur="1" fill="hold">
                                          <p:stCondLst>
                                            <p:cond delay="499"/>
                                          </p:stCondLst>
                                        </p:cTn>
                                        <p:tgtEl>
                                          <p:spTgt spid="22"/>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28"/>
                                        </p:tgtEl>
                                        <p:attrNameLst>
                                          <p:attrName>ppt_x</p:attrName>
                                        </p:attrNameLst>
                                      </p:cBhvr>
                                      <p:tavLst>
                                        <p:tav tm="0">
                                          <p:val>
                                            <p:strVal val="ppt_x"/>
                                          </p:val>
                                        </p:tav>
                                        <p:tav tm="100000">
                                          <p:val>
                                            <p:strVal val="ppt_x"/>
                                          </p:val>
                                        </p:tav>
                                      </p:tavLst>
                                    </p:anim>
                                    <p:anim calcmode="lin" valueType="num">
                                      <p:cBhvr additive="base">
                                        <p:cTn id="139" dur="500"/>
                                        <p:tgtEl>
                                          <p:spTgt spid="28"/>
                                        </p:tgtEl>
                                        <p:attrNameLst>
                                          <p:attrName>ppt_y</p:attrName>
                                        </p:attrNameLst>
                                      </p:cBhvr>
                                      <p:tavLst>
                                        <p:tav tm="0">
                                          <p:val>
                                            <p:strVal val="ppt_y"/>
                                          </p:val>
                                        </p:tav>
                                        <p:tav tm="100000">
                                          <p:val>
                                            <p:strVal val="1+ppt_h/2"/>
                                          </p:val>
                                        </p:tav>
                                      </p:tavLst>
                                    </p:anim>
                                    <p:set>
                                      <p:cBhvr>
                                        <p:cTn id="140" dur="1" fill="hold">
                                          <p:stCondLst>
                                            <p:cond delay="499"/>
                                          </p:stCondLst>
                                        </p:cTn>
                                        <p:tgtEl>
                                          <p:spTgt spid="28"/>
                                        </p:tgtEl>
                                        <p:attrNameLst>
                                          <p:attrName>style.visibility</p:attrName>
                                        </p:attrNameLst>
                                      </p:cBhvr>
                                      <p:to>
                                        <p:strVal val="hidden"/>
                                      </p:to>
                                    </p:set>
                                  </p:childTnLst>
                                </p:cTn>
                              </p:par>
                              <p:par>
                                <p:cTn id="141" presetID="2" presetClass="exit" presetSubtype="4" fill="hold" nodeType="withEffect">
                                  <p:stCondLst>
                                    <p:cond delay="0"/>
                                  </p:stCondLst>
                                  <p:childTnLst>
                                    <p:anim calcmode="lin" valueType="num">
                                      <p:cBhvr additive="base">
                                        <p:cTn id="142" dur="500"/>
                                        <p:tgtEl>
                                          <p:spTgt spid="29"/>
                                        </p:tgtEl>
                                        <p:attrNameLst>
                                          <p:attrName>ppt_x</p:attrName>
                                        </p:attrNameLst>
                                      </p:cBhvr>
                                      <p:tavLst>
                                        <p:tav tm="0">
                                          <p:val>
                                            <p:strVal val="ppt_x"/>
                                          </p:val>
                                        </p:tav>
                                        <p:tav tm="100000">
                                          <p:val>
                                            <p:strVal val="ppt_x"/>
                                          </p:val>
                                        </p:tav>
                                      </p:tavLst>
                                    </p:anim>
                                    <p:anim calcmode="lin" valueType="num">
                                      <p:cBhvr additive="base">
                                        <p:cTn id="143" dur="500"/>
                                        <p:tgtEl>
                                          <p:spTgt spid="29"/>
                                        </p:tgtEl>
                                        <p:attrNameLst>
                                          <p:attrName>ppt_y</p:attrName>
                                        </p:attrNameLst>
                                      </p:cBhvr>
                                      <p:tavLst>
                                        <p:tav tm="0">
                                          <p:val>
                                            <p:strVal val="ppt_y"/>
                                          </p:val>
                                        </p:tav>
                                        <p:tav tm="100000">
                                          <p:val>
                                            <p:strVal val="1+ppt_h/2"/>
                                          </p:val>
                                        </p:tav>
                                      </p:tavLst>
                                    </p:anim>
                                    <p:set>
                                      <p:cBhvr>
                                        <p:cTn id="144" dur="1" fill="hold">
                                          <p:stCondLst>
                                            <p:cond delay="499"/>
                                          </p:stCondLst>
                                        </p:cTn>
                                        <p:tgtEl>
                                          <p:spTgt spid="29"/>
                                        </p:tgtEl>
                                        <p:attrNameLst>
                                          <p:attrName>style.visibility</p:attrName>
                                        </p:attrNameLst>
                                      </p:cBhvr>
                                      <p:to>
                                        <p:strVal val="hidden"/>
                                      </p:to>
                                    </p:set>
                                  </p:childTnLst>
                                </p:cTn>
                              </p:par>
                              <p:par>
                                <p:cTn id="145" presetID="2" presetClass="exit" presetSubtype="4" fill="hold" grpId="1" nodeType="withEffect">
                                  <p:stCondLst>
                                    <p:cond delay="0"/>
                                  </p:stCondLst>
                                  <p:childTnLst>
                                    <p:anim calcmode="lin" valueType="num">
                                      <p:cBhvr additive="base">
                                        <p:cTn id="146" dur="500"/>
                                        <p:tgtEl>
                                          <p:spTgt spid="30"/>
                                        </p:tgtEl>
                                        <p:attrNameLst>
                                          <p:attrName>ppt_x</p:attrName>
                                        </p:attrNameLst>
                                      </p:cBhvr>
                                      <p:tavLst>
                                        <p:tav tm="0">
                                          <p:val>
                                            <p:strVal val="ppt_x"/>
                                          </p:val>
                                        </p:tav>
                                        <p:tav tm="100000">
                                          <p:val>
                                            <p:strVal val="ppt_x"/>
                                          </p:val>
                                        </p:tav>
                                      </p:tavLst>
                                    </p:anim>
                                    <p:anim calcmode="lin" valueType="num">
                                      <p:cBhvr additive="base">
                                        <p:cTn id="147" dur="500"/>
                                        <p:tgtEl>
                                          <p:spTgt spid="30"/>
                                        </p:tgtEl>
                                        <p:attrNameLst>
                                          <p:attrName>ppt_y</p:attrName>
                                        </p:attrNameLst>
                                      </p:cBhvr>
                                      <p:tavLst>
                                        <p:tav tm="0">
                                          <p:val>
                                            <p:strVal val="ppt_y"/>
                                          </p:val>
                                        </p:tav>
                                        <p:tav tm="100000">
                                          <p:val>
                                            <p:strVal val="1+ppt_h/2"/>
                                          </p:val>
                                        </p:tav>
                                      </p:tavLst>
                                    </p:anim>
                                    <p:set>
                                      <p:cBhvr>
                                        <p:cTn id="148" dur="1" fill="hold">
                                          <p:stCondLst>
                                            <p:cond delay="499"/>
                                          </p:stCondLst>
                                        </p:cTn>
                                        <p:tgtEl>
                                          <p:spTgt spid="30"/>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36"/>
                                        </p:tgtEl>
                                        <p:attrNameLst>
                                          <p:attrName>ppt_x</p:attrName>
                                        </p:attrNameLst>
                                      </p:cBhvr>
                                      <p:tavLst>
                                        <p:tav tm="0">
                                          <p:val>
                                            <p:strVal val="ppt_x"/>
                                          </p:val>
                                        </p:tav>
                                        <p:tav tm="100000">
                                          <p:val>
                                            <p:strVal val="ppt_x"/>
                                          </p:val>
                                        </p:tav>
                                      </p:tavLst>
                                    </p:anim>
                                    <p:anim calcmode="lin" valueType="num">
                                      <p:cBhvr additive="base">
                                        <p:cTn id="151" dur="500"/>
                                        <p:tgtEl>
                                          <p:spTgt spid="36"/>
                                        </p:tgtEl>
                                        <p:attrNameLst>
                                          <p:attrName>ppt_y</p:attrName>
                                        </p:attrNameLst>
                                      </p:cBhvr>
                                      <p:tavLst>
                                        <p:tav tm="0">
                                          <p:val>
                                            <p:strVal val="ppt_y"/>
                                          </p:val>
                                        </p:tav>
                                        <p:tav tm="100000">
                                          <p:val>
                                            <p:strVal val="1+ppt_h/2"/>
                                          </p:val>
                                        </p:tav>
                                      </p:tavLst>
                                    </p:anim>
                                    <p:set>
                                      <p:cBhvr>
                                        <p:cTn id="152" dur="1" fill="hold">
                                          <p:stCondLst>
                                            <p:cond delay="499"/>
                                          </p:stCondLst>
                                        </p:cTn>
                                        <p:tgtEl>
                                          <p:spTgt spid="36"/>
                                        </p:tgtEl>
                                        <p:attrNameLst>
                                          <p:attrName>style.visibility</p:attrName>
                                        </p:attrNameLst>
                                      </p:cBhvr>
                                      <p:to>
                                        <p:strVal val="hidden"/>
                                      </p:to>
                                    </p:set>
                                  </p:childTnLst>
                                </p:cTn>
                              </p:par>
                              <p:par>
                                <p:cTn id="153" presetID="2" presetClass="exit" presetSubtype="4" fill="hold" nodeType="withEffect">
                                  <p:stCondLst>
                                    <p:cond delay="0"/>
                                  </p:stCondLst>
                                  <p:childTnLst>
                                    <p:anim calcmode="lin" valueType="num">
                                      <p:cBhvr additive="base">
                                        <p:cTn id="154" dur="500"/>
                                        <p:tgtEl>
                                          <p:spTgt spid="37"/>
                                        </p:tgtEl>
                                        <p:attrNameLst>
                                          <p:attrName>ppt_x</p:attrName>
                                        </p:attrNameLst>
                                      </p:cBhvr>
                                      <p:tavLst>
                                        <p:tav tm="0">
                                          <p:val>
                                            <p:strVal val="ppt_x"/>
                                          </p:val>
                                        </p:tav>
                                        <p:tav tm="100000">
                                          <p:val>
                                            <p:strVal val="ppt_x"/>
                                          </p:val>
                                        </p:tav>
                                      </p:tavLst>
                                    </p:anim>
                                    <p:anim calcmode="lin" valueType="num">
                                      <p:cBhvr additive="base">
                                        <p:cTn id="155" dur="500"/>
                                        <p:tgtEl>
                                          <p:spTgt spid="37"/>
                                        </p:tgtEl>
                                        <p:attrNameLst>
                                          <p:attrName>ppt_y</p:attrName>
                                        </p:attrNameLst>
                                      </p:cBhvr>
                                      <p:tavLst>
                                        <p:tav tm="0">
                                          <p:val>
                                            <p:strVal val="ppt_y"/>
                                          </p:val>
                                        </p:tav>
                                        <p:tav tm="100000">
                                          <p:val>
                                            <p:strVal val="1+ppt_h/2"/>
                                          </p:val>
                                        </p:tav>
                                      </p:tavLst>
                                    </p:anim>
                                    <p:set>
                                      <p:cBhvr>
                                        <p:cTn id="156" dur="1" fill="hold">
                                          <p:stCondLst>
                                            <p:cond delay="499"/>
                                          </p:stCondLst>
                                        </p:cTn>
                                        <p:tgtEl>
                                          <p:spTgt spid="37"/>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40"/>
                                        </p:tgtEl>
                                        <p:attrNameLst>
                                          <p:attrName>ppt_x</p:attrName>
                                        </p:attrNameLst>
                                      </p:cBhvr>
                                      <p:tavLst>
                                        <p:tav tm="0">
                                          <p:val>
                                            <p:strVal val="ppt_x"/>
                                          </p:val>
                                        </p:tav>
                                        <p:tav tm="100000">
                                          <p:val>
                                            <p:strVal val="ppt_x"/>
                                          </p:val>
                                        </p:tav>
                                      </p:tavLst>
                                    </p:anim>
                                    <p:anim calcmode="lin" valueType="num">
                                      <p:cBhvr additive="base">
                                        <p:cTn id="159" dur="500"/>
                                        <p:tgtEl>
                                          <p:spTgt spid="40"/>
                                        </p:tgtEl>
                                        <p:attrNameLst>
                                          <p:attrName>ppt_y</p:attrName>
                                        </p:attrNameLst>
                                      </p:cBhvr>
                                      <p:tavLst>
                                        <p:tav tm="0">
                                          <p:val>
                                            <p:strVal val="ppt_y"/>
                                          </p:val>
                                        </p:tav>
                                        <p:tav tm="100000">
                                          <p:val>
                                            <p:strVal val="1+ppt_h/2"/>
                                          </p:val>
                                        </p:tav>
                                      </p:tavLst>
                                    </p:anim>
                                    <p:set>
                                      <p:cBhvr>
                                        <p:cTn id="160" dur="1" fill="hold">
                                          <p:stCondLst>
                                            <p:cond delay="499"/>
                                          </p:stCondLst>
                                        </p:cTn>
                                        <p:tgtEl>
                                          <p:spTgt spid="40"/>
                                        </p:tgtEl>
                                        <p:attrNameLst>
                                          <p:attrName>style.visibility</p:attrName>
                                        </p:attrNameLst>
                                      </p:cBhvr>
                                      <p:to>
                                        <p:strVal val="hidden"/>
                                      </p:to>
                                    </p:set>
                                  </p:childTnLst>
                                </p:cTn>
                              </p:par>
                              <p:par>
                                <p:cTn id="161" presetID="2" presetClass="exit" presetSubtype="4" fill="hold" grpId="1" nodeType="withEffect">
                                  <p:stCondLst>
                                    <p:cond delay="0"/>
                                  </p:stCondLst>
                                  <p:childTnLst>
                                    <p:anim calcmode="lin" valueType="num">
                                      <p:cBhvr additive="base">
                                        <p:cTn id="162" dur="500"/>
                                        <p:tgtEl>
                                          <p:spTgt spid="38"/>
                                        </p:tgtEl>
                                        <p:attrNameLst>
                                          <p:attrName>ppt_x</p:attrName>
                                        </p:attrNameLst>
                                      </p:cBhvr>
                                      <p:tavLst>
                                        <p:tav tm="0">
                                          <p:val>
                                            <p:strVal val="ppt_x"/>
                                          </p:val>
                                        </p:tav>
                                        <p:tav tm="100000">
                                          <p:val>
                                            <p:strVal val="ppt_x"/>
                                          </p:val>
                                        </p:tav>
                                      </p:tavLst>
                                    </p:anim>
                                    <p:anim calcmode="lin" valueType="num">
                                      <p:cBhvr additive="base">
                                        <p:cTn id="163" dur="500"/>
                                        <p:tgtEl>
                                          <p:spTgt spid="38"/>
                                        </p:tgtEl>
                                        <p:attrNameLst>
                                          <p:attrName>ppt_y</p:attrName>
                                        </p:attrNameLst>
                                      </p:cBhvr>
                                      <p:tavLst>
                                        <p:tav tm="0">
                                          <p:val>
                                            <p:strVal val="ppt_y"/>
                                          </p:val>
                                        </p:tav>
                                        <p:tav tm="100000">
                                          <p:val>
                                            <p:strVal val="1+ppt_h/2"/>
                                          </p:val>
                                        </p:tav>
                                      </p:tavLst>
                                    </p:anim>
                                    <p:set>
                                      <p:cBhvr>
                                        <p:cTn id="164" dur="1" fill="hold">
                                          <p:stCondLst>
                                            <p:cond delay="499"/>
                                          </p:stCondLst>
                                        </p:cTn>
                                        <p:tgtEl>
                                          <p:spTgt spid="38"/>
                                        </p:tgtEl>
                                        <p:attrNameLst>
                                          <p:attrName>style.visibility</p:attrName>
                                        </p:attrNameLst>
                                      </p:cBhvr>
                                      <p:to>
                                        <p:strVal val="hidden"/>
                                      </p:to>
                                    </p:set>
                                  </p:childTnLst>
                                </p:cTn>
                              </p:par>
                              <p:par>
                                <p:cTn id="165" presetID="2" presetClass="exit" presetSubtype="4" fill="hold" nodeType="withEffect">
                                  <p:stCondLst>
                                    <p:cond delay="0"/>
                                  </p:stCondLst>
                                  <p:childTnLst>
                                    <p:anim calcmode="lin" valueType="num">
                                      <p:cBhvr additive="base">
                                        <p:cTn id="166" dur="500"/>
                                        <p:tgtEl>
                                          <p:spTgt spid="39"/>
                                        </p:tgtEl>
                                        <p:attrNameLst>
                                          <p:attrName>ppt_x</p:attrName>
                                        </p:attrNameLst>
                                      </p:cBhvr>
                                      <p:tavLst>
                                        <p:tav tm="0">
                                          <p:val>
                                            <p:strVal val="ppt_x"/>
                                          </p:val>
                                        </p:tav>
                                        <p:tav tm="100000">
                                          <p:val>
                                            <p:strVal val="ppt_x"/>
                                          </p:val>
                                        </p:tav>
                                      </p:tavLst>
                                    </p:anim>
                                    <p:anim calcmode="lin" valueType="num">
                                      <p:cBhvr additive="base">
                                        <p:cTn id="167" dur="500"/>
                                        <p:tgtEl>
                                          <p:spTgt spid="39"/>
                                        </p:tgtEl>
                                        <p:attrNameLst>
                                          <p:attrName>ppt_y</p:attrName>
                                        </p:attrNameLst>
                                      </p:cBhvr>
                                      <p:tavLst>
                                        <p:tav tm="0">
                                          <p:val>
                                            <p:strVal val="ppt_y"/>
                                          </p:val>
                                        </p:tav>
                                        <p:tav tm="100000">
                                          <p:val>
                                            <p:strVal val="1+ppt_h/2"/>
                                          </p:val>
                                        </p:tav>
                                      </p:tavLst>
                                    </p:anim>
                                    <p:set>
                                      <p:cBhvr>
                                        <p:cTn id="168" dur="1" fill="hold">
                                          <p:stCondLst>
                                            <p:cond delay="499"/>
                                          </p:stCondLst>
                                        </p:cTn>
                                        <p:tgtEl>
                                          <p:spTgt spid="39"/>
                                        </p:tgtEl>
                                        <p:attrNameLst>
                                          <p:attrName>style.visibility</p:attrName>
                                        </p:attrNameLst>
                                      </p:cBhvr>
                                      <p:to>
                                        <p:strVal val="hidden"/>
                                      </p:to>
                                    </p:set>
                                  </p:childTnLst>
                                </p:cTn>
                              </p:par>
                              <p:par>
                                <p:cTn id="169" presetID="2" presetClass="exit" presetSubtype="4" fill="hold" grpId="1" nodeType="withEffect">
                                  <p:stCondLst>
                                    <p:cond delay="0"/>
                                  </p:stCondLst>
                                  <p:childTnLst>
                                    <p:anim calcmode="lin" valueType="num">
                                      <p:cBhvr additive="base">
                                        <p:cTn id="170" dur="500"/>
                                        <p:tgtEl>
                                          <p:spTgt spid="41"/>
                                        </p:tgtEl>
                                        <p:attrNameLst>
                                          <p:attrName>ppt_x</p:attrName>
                                        </p:attrNameLst>
                                      </p:cBhvr>
                                      <p:tavLst>
                                        <p:tav tm="0">
                                          <p:val>
                                            <p:strVal val="ppt_x"/>
                                          </p:val>
                                        </p:tav>
                                        <p:tav tm="100000">
                                          <p:val>
                                            <p:strVal val="ppt_x"/>
                                          </p:val>
                                        </p:tav>
                                      </p:tavLst>
                                    </p:anim>
                                    <p:anim calcmode="lin" valueType="num">
                                      <p:cBhvr additive="base">
                                        <p:cTn id="171" dur="500"/>
                                        <p:tgtEl>
                                          <p:spTgt spid="41"/>
                                        </p:tgtEl>
                                        <p:attrNameLst>
                                          <p:attrName>ppt_y</p:attrName>
                                        </p:attrNameLst>
                                      </p:cBhvr>
                                      <p:tavLst>
                                        <p:tav tm="0">
                                          <p:val>
                                            <p:strVal val="ppt_y"/>
                                          </p:val>
                                        </p:tav>
                                        <p:tav tm="100000">
                                          <p:val>
                                            <p:strVal val="1+ppt_h/2"/>
                                          </p:val>
                                        </p:tav>
                                      </p:tavLst>
                                    </p:anim>
                                    <p:set>
                                      <p:cBhvr>
                                        <p:cTn id="172" dur="1" fill="hold">
                                          <p:stCondLst>
                                            <p:cond delay="499"/>
                                          </p:stCondLst>
                                        </p:cTn>
                                        <p:tgtEl>
                                          <p:spTgt spid="41"/>
                                        </p:tgtEl>
                                        <p:attrNameLst>
                                          <p:attrName>style.visibility</p:attrName>
                                        </p:attrNameLst>
                                      </p:cBhvr>
                                      <p:to>
                                        <p:strVal val="hidden"/>
                                      </p:to>
                                    </p:set>
                                  </p:childTnLst>
                                </p:cTn>
                              </p:par>
                              <p:par>
                                <p:cTn id="173" presetID="2" presetClass="exit" presetSubtype="4" fill="hold" grpId="1" nodeType="withEffect">
                                  <p:stCondLst>
                                    <p:cond delay="0"/>
                                  </p:stCondLst>
                                  <p:childTnLst>
                                    <p:anim calcmode="lin" valueType="num">
                                      <p:cBhvr additive="base">
                                        <p:cTn id="174" dur="500"/>
                                        <p:tgtEl>
                                          <p:spTgt spid="56"/>
                                        </p:tgtEl>
                                        <p:attrNameLst>
                                          <p:attrName>ppt_x</p:attrName>
                                        </p:attrNameLst>
                                      </p:cBhvr>
                                      <p:tavLst>
                                        <p:tav tm="0">
                                          <p:val>
                                            <p:strVal val="ppt_x"/>
                                          </p:val>
                                        </p:tav>
                                        <p:tav tm="100000">
                                          <p:val>
                                            <p:strVal val="ppt_x"/>
                                          </p:val>
                                        </p:tav>
                                      </p:tavLst>
                                    </p:anim>
                                    <p:anim calcmode="lin" valueType="num">
                                      <p:cBhvr additive="base">
                                        <p:cTn id="175" dur="500"/>
                                        <p:tgtEl>
                                          <p:spTgt spid="56"/>
                                        </p:tgtEl>
                                        <p:attrNameLst>
                                          <p:attrName>ppt_y</p:attrName>
                                        </p:attrNameLst>
                                      </p:cBhvr>
                                      <p:tavLst>
                                        <p:tav tm="0">
                                          <p:val>
                                            <p:strVal val="ppt_y"/>
                                          </p:val>
                                        </p:tav>
                                        <p:tav tm="100000">
                                          <p:val>
                                            <p:strVal val="1+ppt_h/2"/>
                                          </p:val>
                                        </p:tav>
                                      </p:tavLst>
                                    </p:anim>
                                    <p:set>
                                      <p:cBhvr>
                                        <p:cTn id="176" dur="1" fill="hold">
                                          <p:stCondLst>
                                            <p:cond delay="499"/>
                                          </p:stCondLst>
                                        </p:cTn>
                                        <p:tgtEl>
                                          <p:spTgt spid="56"/>
                                        </p:tgtEl>
                                        <p:attrNameLst>
                                          <p:attrName>style.visibility</p:attrName>
                                        </p:attrNameLst>
                                      </p:cBhvr>
                                      <p:to>
                                        <p:strVal val="hidden"/>
                                      </p:to>
                                    </p:set>
                                  </p:childTnLst>
                                </p:cTn>
                              </p:par>
                              <p:par>
                                <p:cTn id="177" presetID="2" presetClass="exit" presetSubtype="4" fill="hold" nodeType="withEffect">
                                  <p:stCondLst>
                                    <p:cond delay="0"/>
                                  </p:stCondLst>
                                  <p:childTnLst>
                                    <p:anim calcmode="lin" valueType="num">
                                      <p:cBhvr additive="base">
                                        <p:cTn id="178" dur="500"/>
                                        <p:tgtEl>
                                          <p:spTgt spid="43"/>
                                        </p:tgtEl>
                                        <p:attrNameLst>
                                          <p:attrName>ppt_x</p:attrName>
                                        </p:attrNameLst>
                                      </p:cBhvr>
                                      <p:tavLst>
                                        <p:tav tm="0">
                                          <p:val>
                                            <p:strVal val="ppt_x"/>
                                          </p:val>
                                        </p:tav>
                                        <p:tav tm="100000">
                                          <p:val>
                                            <p:strVal val="ppt_x"/>
                                          </p:val>
                                        </p:tav>
                                      </p:tavLst>
                                    </p:anim>
                                    <p:anim calcmode="lin" valueType="num">
                                      <p:cBhvr additive="base">
                                        <p:cTn id="179" dur="500"/>
                                        <p:tgtEl>
                                          <p:spTgt spid="43"/>
                                        </p:tgtEl>
                                        <p:attrNameLst>
                                          <p:attrName>ppt_y</p:attrName>
                                        </p:attrNameLst>
                                      </p:cBhvr>
                                      <p:tavLst>
                                        <p:tav tm="0">
                                          <p:val>
                                            <p:strVal val="ppt_y"/>
                                          </p:val>
                                        </p:tav>
                                        <p:tav tm="100000">
                                          <p:val>
                                            <p:strVal val="1+ppt_h/2"/>
                                          </p:val>
                                        </p:tav>
                                      </p:tavLst>
                                    </p:anim>
                                    <p:set>
                                      <p:cBhvr>
                                        <p:cTn id="180" dur="1" fill="hold">
                                          <p:stCondLst>
                                            <p:cond delay="499"/>
                                          </p:stCondLst>
                                        </p:cTn>
                                        <p:tgtEl>
                                          <p:spTgt spid="43"/>
                                        </p:tgtEl>
                                        <p:attrNameLst>
                                          <p:attrName>style.visibility</p:attrName>
                                        </p:attrNameLst>
                                      </p:cBhvr>
                                      <p:to>
                                        <p:strVal val="hidden"/>
                                      </p:to>
                                    </p:set>
                                  </p:childTnLst>
                                </p:cTn>
                              </p:par>
                              <p:par>
                                <p:cTn id="181" presetID="2" presetClass="exit" presetSubtype="4" fill="hold" grpId="1" nodeType="withEffect">
                                  <p:stCondLst>
                                    <p:cond delay="0"/>
                                  </p:stCondLst>
                                  <p:childTnLst>
                                    <p:anim calcmode="lin" valueType="num">
                                      <p:cBhvr additive="base">
                                        <p:cTn id="182" dur="500"/>
                                        <p:tgtEl>
                                          <p:spTgt spid="44"/>
                                        </p:tgtEl>
                                        <p:attrNameLst>
                                          <p:attrName>ppt_x</p:attrName>
                                        </p:attrNameLst>
                                      </p:cBhvr>
                                      <p:tavLst>
                                        <p:tav tm="0">
                                          <p:val>
                                            <p:strVal val="ppt_x"/>
                                          </p:val>
                                        </p:tav>
                                        <p:tav tm="100000">
                                          <p:val>
                                            <p:strVal val="ppt_x"/>
                                          </p:val>
                                        </p:tav>
                                      </p:tavLst>
                                    </p:anim>
                                    <p:anim calcmode="lin" valueType="num">
                                      <p:cBhvr additive="base">
                                        <p:cTn id="183" dur="500"/>
                                        <p:tgtEl>
                                          <p:spTgt spid="44"/>
                                        </p:tgtEl>
                                        <p:attrNameLst>
                                          <p:attrName>ppt_y</p:attrName>
                                        </p:attrNameLst>
                                      </p:cBhvr>
                                      <p:tavLst>
                                        <p:tav tm="0">
                                          <p:val>
                                            <p:strVal val="ppt_y"/>
                                          </p:val>
                                        </p:tav>
                                        <p:tav tm="100000">
                                          <p:val>
                                            <p:strVal val="1+ppt_h/2"/>
                                          </p:val>
                                        </p:tav>
                                      </p:tavLst>
                                    </p:anim>
                                    <p:set>
                                      <p:cBhvr>
                                        <p:cTn id="184" dur="1" fill="hold">
                                          <p:stCondLst>
                                            <p:cond delay="499"/>
                                          </p:stCondLst>
                                        </p:cTn>
                                        <p:tgtEl>
                                          <p:spTgt spid="44"/>
                                        </p:tgtEl>
                                        <p:attrNameLst>
                                          <p:attrName>style.visibility</p:attrName>
                                        </p:attrNameLst>
                                      </p:cBhvr>
                                      <p:to>
                                        <p:strVal val="hidden"/>
                                      </p:to>
                                    </p:set>
                                  </p:childTnLst>
                                </p:cTn>
                              </p:par>
                              <p:par>
                                <p:cTn id="185" presetID="2" presetClass="exit" presetSubtype="4" fill="hold" grpId="1" nodeType="withEffect">
                                  <p:stCondLst>
                                    <p:cond delay="0"/>
                                  </p:stCondLst>
                                  <p:childTnLst>
                                    <p:anim calcmode="lin" valueType="num">
                                      <p:cBhvr additive="base">
                                        <p:cTn id="186" dur="500"/>
                                        <p:tgtEl>
                                          <p:spTgt spid="65"/>
                                        </p:tgtEl>
                                        <p:attrNameLst>
                                          <p:attrName>ppt_x</p:attrName>
                                        </p:attrNameLst>
                                      </p:cBhvr>
                                      <p:tavLst>
                                        <p:tav tm="0">
                                          <p:val>
                                            <p:strVal val="ppt_x"/>
                                          </p:val>
                                        </p:tav>
                                        <p:tav tm="100000">
                                          <p:val>
                                            <p:strVal val="ppt_x"/>
                                          </p:val>
                                        </p:tav>
                                      </p:tavLst>
                                    </p:anim>
                                    <p:anim calcmode="lin" valueType="num">
                                      <p:cBhvr additive="base">
                                        <p:cTn id="187" dur="500"/>
                                        <p:tgtEl>
                                          <p:spTgt spid="65"/>
                                        </p:tgtEl>
                                        <p:attrNameLst>
                                          <p:attrName>ppt_y</p:attrName>
                                        </p:attrNameLst>
                                      </p:cBhvr>
                                      <p:tavLst>
                                        <p:tav tm="0">
                                          <p:val>
                                            <p:strVal val="ppt_y"/>
                                          </p:val>
                                        </p:tav>
                                        <p:tav tm="100000">
                                          <p:val>
                                            <p:strVal val="1+ppt_h/2"/>
                                          </p:val>
                                        </p:tav>
                                      </p:tavLst>
                                    </p:anim>
                                    <p:set>
                                      <p:cBhvr>
                                        <p:cTn id="188" dur="1" fill="hold">
                                          <p:stCondLst>
                                            <p:cond delay="499"/>
                                          </p:stCondLst>
                                        </p:cTn>
                                        <p:tgtEl>
                                          <p:spTgt spid="65"/>
                                        </p:tgtEl>
                                        <p:attrNameLst>
                                          <p:attrName>style.visibility</p:attrName>
                                        </p:attrNameLst>
                                      </p:cBhvr>
                                      <p:to>
                                        <p:strVal val="hidden"/>
                                      </p:to>
                                    </p:set>
                                  </p:childTnLst>
                                </p:cTn>
                              </p:par>
                              <p:par>
                                <p:cTn id="189" presetID="2" presetClass="exit" presetSubtype="4" fill="hold" nodeType="withEffect">
                                  <p:stCondLst>
                                    <p:cond delay="0"/>
                                  </p:stCondLst>
                                  <p:childTnLst>
                                    <p:anim calcmode="lin" valueType="num">
                                      <p:cBhvr additive="base">
                                        <p:cTn id="190" dur="500"/>
                                        <p:tgtEl>
                                          <p:spTgt spid="63"/>
                                        </p:tgtEl>
                                        <p:attrNameLst>
                                          <p:attrName>ppt_x</p:attrName>
                                        </p:attrNameLst>
                                      </p:cBhvr>
                                      <p:tavLst>
                                        <p:tav tm="0">
                                          <p:val>
                                            <p:strVal val="ppt_x"/>
                                          </p:val>
                                        </p:tav>
                                        <p:tav tm="100000">
                                          <p:val>
                                            <p:strVal val="ppt_x"/>
                                          </p:val>
                                        </p:tav>
                                      </p:tavLst>
                                    </p:anim>
                                    <p:anim calcmode="lin" valueType="num">
                                      <p:cBhvr additive="base">
                                        <p:cTn id="191" dur="500"/>
                                        <p:tgtEl>
                                          <p:spTgt spid="63"/>
                                        </p:tgtEl>
                                        <p:attrNameLst>
                                          <p:attrName>ppt_y</p:attrName>
                                        </p:attrNameLst>
                                      </p:cBhvr>
                                      <p:tavLst>
                                        <p:tav tm="0">
                                          <p:val>
                                            <p:strVal val="ppt_y"/>
                                          </p:val>
                                        </p:tav>
                                        <p:tav tm="100000">
                                          <p:val>
                                            <p:strVal val="1+ppt_h/2"/>
                                          </p:val>
                                        </p:tav>
                                      </p:tavLst>
                                    </p:anim>
                                    <p:set>
                                      <p:cBhvr>
                                        <p:cTn id="192" dur="1" fill="hold">
                                          <p:stCondLst>
                                            <p:cond delay="499"/>
                                          </p:stCondLst>
                                        </p:cTn>
                                        <p:tgtEl>
                                          <p:spTgt spid="63"/>
                                        </p:tgtEl>
                                        <p:attrNameLst>
                                          <p:attrName>style.visibility</p:attrName>
                                        </p:attrNameLst>
                                      </p:cBhvr>
                                      <p:to>
                                        <p:strVal val="hidden"/>
                                      </p:to>
                                    </p:set>
                                  </p:childTnLst>
                                </p:cTn>
                              </p:par>
                              <p:par>
                                <p:cTn id="193" presetID="2" presetClass="exit" presetSubtype="4" fill="hold" grpId="1" nodeType="withEffect">
                                  <p:stCondLst>
                                    <p:cond delay="0"/>
                                  </p:stCondLst>
                                  <p:childTnLst>
                                    <p:anim calcmode="lin" valueType="num">
                                      <p:cBhvr additive="base">
                                        <p:cTn id="194" dur="500"/>
                                        <p:tgtEl>
                                          <p:spTgt spid="62"/>
                                        </p:tgtEl>
                                        <p:attrNameLst>
                                          <p:attrName>ppt_x</p:attrName>
                                        </p:attrNameLst>
                                      </p:cBhvr>
                                      <p:tavLst>
                                        <p:tav tm="0">
                                          <p:val>
                                            <p:strVal val="ppt_x"/>
                                          </p:val>
                                        </p:tav>
                                        <p:tav tm="100000">
                                          <p:val>
                                            <p:strVal val="ppt_x"/>
                                          </p:val>
                                        </p:tav>
                                      </p:tavLst>
                                    </p:anim>
                                    <p:anim calcmode="lin" valueType="num">
                                      <p:cBhvr additive="base">
                                        <p:cTn id="195" dur="500"/>
                                        <p:tgtEl>
                                          <p:spTgt spid="62"/>
                                        </p:tgtEl>
                                        <p:attrNameLst>
                                          <p:attrName>ppt_y</p:attrName>
                                        </p:attrNameLst>
                                      </p:cBhvr>
                                      <p:tavLst>
                                        <p:tav tm="0">
                                          <p:val>
                                            <p:strVal val="ppt_y"/>
                                          </p:val>
                                        </p:tav>
                                        <p:tav tm="100000">
                                          <p:val>
                                            <p:strVal val="1+ppt_h/2"/>
                                          </p:val>
                                        </p:tav>
                                      </p:tavLst>
                                    </p:anim>
                                    <p:set>
                                      <p:cBhvr>
                                        <p:cTn id="196"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1" grpId="1" animBg="1"/>
      <p:bldP spid="14" grpId="0" animBg="1"/>
      <p:bldP spid="14" grpId="1" animBg="1"/>
      <p:bldP spid="21" grpId="0" animBg="1"/>
      <p:bldP spid="21" grpId="1" animBg="1"/>
      <p:bldP spid="22" grpId="0" animBg="1"/>
      <p:bldP spid="22" grpId="1" animBg="1"/>
      <p:bldP spid="28" grpId="0" animBg="1"/>
      <p:bldP spid="28" grpId="1" animBg="1"/>
      <p:bldP spid="30" grpId="0" animBg="1"/>
      <p:bldP spid="30" grpId="1" animBg="1"/>
      <p:bldP spid="36" grpId="0" animBg="1"/>
      <p:bldP spid="36" grpId="1" animBg="1"/>
      <p:bldP spid="38" grpId="0" animBg="1"/>
      <p:bldP spid="38" grpId="1" animBg="1"/>
      <p:bldP spid="40" grpId="0" animBg="1"/>
      <p:bldP spid="40" grpId="1" animBg="1"/>
      <p:bldP spid="41" grpId="0" animBg="1"/>
      <p:bldP spid="41" grpId="1" animBg="1"/>
      <p:bldP spid="44" grpId="0" animBg="1"/>
      <p:bldP spid="44" grpId="1" animBg="1"/>
      <p:bldP spid="56" grpId="0" animBg="1"/>
      <p:bldP spid="56" grpId="1" animBg="1"/>
      <p:bldP spid="62" grpId="0" animBg="1"/>
      <p:bldP spid="62" grpId="1" animBg="1"/>
      <p:bldP spid="65" grpId="0" animBg="1"/>
      <p:bldP spid="65"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3537056B-DE90-4FA3-A1A1-93FD5530EE50}"/>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40</a:t>
            </a:fld>
            <a:endParaRPr lang="en-US" altLang="en-US" dirty="0">
              <a:solidFill>
                <a:schemeClr val="tx1"/>
              </a:solidFill>
            </a:endParaRPr>
          </a:p>
        </p:txBody>
      </p:sp>
      <p:sp>
        <p:nvSpPr>
          <p:cNvPr id="3" name="TextBox 2">
            <a:extLst>
              <a:ext uri="{FF2B5EF4-FFF2-40B4-BE49-F238E27FC236}">
                <a16:creationId xmlns:a16="http://schemas.microsoft.com/office/drawing/2014/main" id="{EF9232EA-04CC-47C1-B9AE-458997E42A81}"/>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mc:AlternateContent xmlns:mc="http://schemas.openxmlformats.org/markup-compatibility/2006">
        <mc:Choice xmlns:am3d="http://schemas.microsoft.com/office/drawing/2017/model3d" Requires="am3d">
          <p:graphicFrame>
            <p:nvGraphicFramePr>
              <p:cNvPr id="4" name="3D Model 3" descr="Face Centered Cubic Unit Cell">
                <a:extLst>
                  <a:ext uri="{FF2B5EF4-FFF2-40B4-BE49-F238E27FC236}">
                    <a16:creationId xmlns:a16="http://schemas.microsoft.com/office/drawing/2014/main" id="{34852C1C-06D6-4C93-85EA-214619D6017E}"/>
                  </a:ext>
                </a:extLst>
              </p:cNvPr>
              <p:cNvGraphicFramePr>
                <a:graphicFrameLocks noChangeAspect="1"/>
              </p:cNvGraphicFramePr>
              <p:nvPr>
                <p:extLst>
                  <p:ext uri="{D42A27DB-BD31-4B8C-83A1-F6EECF244321}">
                    <p14:modId xmlns:p14="http://schemas.microsoft.com/office/powerpoint/2010/main" val="286275206"/>
                  </p:ext>
                </p:extLst>
              </p:nvPr>
            </p:nvGraphicFramePr>
            <p:xfrm>
              <a:off x="1439359" y="2047023"/>
              <a:ext cx="3989088" cy="4299255"/>
            </p:xfrm>
            <a:graphic>
              <a:graphicData uri="http://schemas.microsoft.com/office/drawing/2017/model3d">
                <am3d:model3d r:embed="rId2">
                  <am3d:spPr>
                    <a:xfrm>
                      <a:off x="0" y="0"/>
                      <a:ext cx="3989088" cy="4299255"/>
                    </a:xfrm>
                    <a:prstGeom prst="rect">
                      <a:avLst/>
                    </a:prstGeom>
                  </am3d:spPr>
                  <am3d:camera>
                    <am3d:pos x="0" y="0" z="81336233"/>
                    <am3d:up dx="0" dy="36000000" dz="0"/>
                    <am3d:lookAt x="0" y="0" z="0"/>
                    <am3d:perspective fov="2700000"/>
                  </am3d:camera>
                  <am3d:trans>
                    <am3d:meterPerModelUnit n="10313" d="1000000"/>
                    <am3d:preTrans dx="-78" dy="0" dz="6688"/>
                    <am3d:scale>
                      <am3d:sx n="1000000" d="1000000"/>
                      <am3d:sy n="1000000" d="1000000"/>
                      <am3d:sz n="1000000" d="1000000"/>
                    </am3d:scale>
                    <am3d:rot ax="2703238" ay="-1579206" az="-1437073"/>
                    <am3d:postTrans dx="0" dy="0" dz="0"/>
                  </am3d:trans>
                  <am3d:raster rName="Office3DRenderer" rVer="16.0.8326">
                    <am3d:blip r:embed="rId3"/>
                  </am3d:raster>
                  <am3d:objViewport viewportSz="469557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 name="3D Model 3" descr="Face Centered Cubic Unit Cell">
                <a:extLst>
                  <a:ext uri="{FF2B5EF4-FFF2-40B4-BE49-F238E27FC236}">
                    <a16:creationId xmlns:a16="http://schemas.microsoft.com/office/drawing/2014/main" id="{34852C1C-06D6-4C93-85EA-214619D6017E}"/>
                  </a:ext>
                </a:extLst>
              </p:cNvPr>
              <p:cNvPicPr>
                <a:picLocks noGrp="1" noRot="1" noChangeAspect="1" noMove="1" noResize="1" noEditPoints="1" noAdjustHandles="1" noChangeArrowheads="1" noChangeShapeType="1" noCrop="1"/>
              </p:cNvPicPr>
              <p:nvPr/>
            </p:nvPicPr>
            <p:blipFill>
              <a:blip r:embed="rId3"/>
              <a:stretch>
                <a:fillRect/>
              </a:stretch>
            </p:blipFill>
            <p:spPr>
              <a:xfrm>
                <a:off x="1439359" y="2047023"/>
                <a:ext cx="3989088" cy="429925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5" name="3D Model 4" descr="Rocking Chair">
                <a:extLst>
                  <a:ext uri="{FF2B5EF4-FFF2-40B4-BE49-F238E27FC236}">
                    <a16:creationId xmlns:a16="http://schemas.microsoft.com/office/drawing/2014/main" id="{8EB9BAE5-51D3-4A62-8378-3EC7D5715AF3}"/>
                  </a:ext>
                </a:extLst>
              </p:cNvPr>
              <p:cNvGraphicFramePr>
                <a:graphicFrameLocks noChangeAspect="1"/>
              </p:cNvGraphicFramePr>
              <p:nvPr>
                <p:extLst>
                  <p:ext uri="{D42A27DB-BD31-4B8C-83A1-F6EECF244321}">
                    <p14:modId xmlns:p14="http://schemas.microsoft.com/office/powerpoint/2010/main" val="3511914770"/>
                  </p:ext>
                </p:extLst>
              </p:nvPr>
            </p:nvGraphicFramePr>
            <p:xfrm>
              <a:off x="7095630" y="2047023"/>
              <a:ext cx="3894963" cy="4142564"/>
            </p:xfrm>
            <a:graphic>
              <a:graphicData uri="http://schemas.microsoft.com/office/drawing/2017/model3d">
                <am3d:model3d r:embed="rId4">
                  <am3d:spPr>
                    <a:xfrm>
                      <a:off x="0" y="0"/>
                      <a:ext cx="3894963" cy="4142564"/>
                    </a:xfrm>
                    <a:prstGeom prst="rect">
                      <a:avLst/>
                    </a:prstGeom>
                  </am3d:spPr>
                  <am3d:camera>
                    <am3d:pos x="0" y="0" z="68696934"/>
                    <am3d:up dx="0" dy="36000000" dz="0"/>
                    <am3d:lookAt x="0" y="0" z="0"/>
                    <am3d:perspective fov="2700000"/>
                  </am3d:camera>
                  <am3d:trans>
                    <am3d:meterPerModelUnit n="375077" d="1000000"/>
                    <am3d:preTrans dx="1635815" dy="656802" dz="-352658"/>
                    <am3d:scale>
                      <am3d:sx n="1000000" d="1000000"/>
                      <am3d:sy n="1000000" d="1000000"/>
                      <am3d:sz n="1000000" d="1000000"/>
                    </am3d:scale>
                    <am3d:rot ax="1844786" ay="2440651" az="1271546"/>
                    <am3d:postTrans dx="0" dy="0" dz="0"/>
                  </am3d:trans>
                  <am3d:raster rName="Office3DRenderer" rVer="16.0.8326">
                    <am3d:blip r:embed="rId5"/>
                  </am3d:raster>
                  <am3d:objViewport viewportSz="541866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Rocking Chair">
                <a:extLst>
                  <a:ext uri="{FF2B5EF4-FFF2-40B4-BE49-F238E27FC236}">
                    <a16:creationId xmlns:a16="http://schemas.microsoft.com/office/drawing/2014/main" id="{8EB9BAE5-51D3-4A62-8378-3EC7D5715AF3}"/>
                  </a:ext>
                </a:extLst>
              </p:cNvPr>
              <p:cNvPicPr>
                <a:picLocks noGrp="1" noRot="1" noChangeAspect="1" noMove="1" noResize="1" noEditPoints="1" noAdjustHandles="1" noChangeArrowheads="1" noChangeShapeType="1" noCrop="1"/>
              </p:cNvPicPr>
              <p:nvPr/>
            </p:nvPicPr>
            <p:blipFill>
              <a:blip r:embed="rId5"/>
              <a:stretch>
                <a:fillRect/>
              </a:stretch>
            </p:blipFill>
            <p:spPr>
              <a:xfrm>
                <a:off x="7095630" y="2047023"/>
                <a:ext cx="3894963" cy="4142564"/>
              </a:xfrm>
              <a:prstGeom prst="rect">
                <a:avLst/>
              </a:prstGeom>
            </p:spPr>
          </p:pic>
        </mc:Fallback>
      </mc:AlternateContent>
      <p:sp>
        <p:nvSpPr>
          <p:cNvPr id="6" name="TextBox 5">
            <a:extLst>
              <a:ext uri="{FF2B5EF4-FFF2-40B4-BE49-F238E27FC236}">
                <a16:creationId xmlns:a16="http://schemas.microsoft.com/office/drawing/2014/main" id="{2BF1FD1B-591C-4F0C-90EF-F3949DF3C292}"/>
              </a:ext>
            </a:extLst>
          </p:cNvPr>
          <p:cNvSpPr txBox="1"/>
          <p:nvPr/>
        </p:nvSpPr>
        <p:spPr>
          <a:xfrm>
            <a:off x="11204" y="5877"/>
            <a:ext cx="1302207" cy="400110"/>
          </a:xfrm>
          <a:prstGeom prst="rect">
            <a:avLst/>
          </a:prstGeom>
          <a:noFill/>
          <a:ln w="12700">
            <a:noFill/>
          </a:ln>
        </p:spPr>
        <p:txBody>
          <a:bodyPr wrap="square">
            <a:spAutoFit/>
          </a:bodyPr>
          <a:lstStyle/>
          <a:p>
            <a:r>
              <a:rPr lang="en-CA" sz="2000" u="sng" dirty="0"/>
              <a:t>3D Models</a:t>
            </a:r>
            <a:endParaRPr lang="en-CA" sz="1400" dirty="0"/>
          </a:p>
        </p:txBody>
      </p:sp>
      <p:pic>
        <p:nvPicPr>
          <p:cNvPr id="8" name="Picture 7">
            <a:extLst>
              <a:ext uri="{FF2B5EF4-FFF2-40B4-BE49-F238E27FC236}">
                <a16:creationId xmlns:a16="http://schemas.microsoft.com/office/drawing/2014/main" id="{44D513E8-300C-4905-9E71-7744E92E30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386431"/>
            <a:ext cx="12192000" cy="1031001"/>
          </a:xfrm>
          <a:prstGeom prst="rect">
            <a:avLst/>
          </a:prstGeom>
        </p:spPr>
      </p:pic>
      <p:sp>
        <p:nvSpPr>
          <p:cNvPr id="9" name="TextBox 8">
            <a:extLst>
              <a:ext uri="{FF2B5EF4-FFF2-40B4-BE49-F238E27FC236}">
                <a16:creationId xmlns:a16="http://schemas.microsoft.com/office/drawing/2014/main" id="{CF49A5EE-F78B-4392-89BA-8D5AA890DA99}"/>
              </a:ext>
            </a:extLst>
          </p:cNvPr>
          <p:cNvSpPr txBox="1"/>
          <p:nvPr/>
        </p:nvSpPr>
        <p:spPr>
          <a:xfrm>
            <a:off x="2934394" y="0"/>
            <a:ext cx="5752406" cy="400110"/>
          </a:xfrm>
          <a:prstGeom prst="rect">
            <a:avLst/>
          </a:prstGeom>
          <a:noFill/>
        </p:spPr>
        <p:txBody>
          <a:bodyPr wrap="square" rtlCol="0">
            <a:spAutoFit/>
          </a:bodyPr>
          <a:lstStyle/>
          <a:p>
            <a:r>
              <a:rPr lang="en-CA" sz="2000" dirty="0"/>
              <a:t>Insert 3D models from a file or from stock 3D models.</a:t>
            </a:r>
          </a:p>
        </p:txBody>
      </p:sp>
      <p:sp>
        <p:nvSpPr>
          <p:cNvPr id="10" name="Rectangle 9">
            <a:extLst>
              <a:ext uri="{FF2B5EF4-FFF2-40B4-BE49-F238E27FC236}">
                <a16:creationId xmlns:a16="http://schemas.microsoft.com/office/drawing/2014/main" id="{E22F4EEE-7B46-40BB-94CF-5E0453686128}"/>
              </a:ext>
            </a:extLst>
          </p:cNvPr>
          <p:cNvSpPr/>
          <p:nvPr/>
        </p:nvSpPr>
        <p:spPr>
          <a:xfrm>
            <a:off x="3142211" y="623455"/>
            <a:ext cx="465513" cy="648392"/>
          </a:xfrm>
          <a:prstGeom prst="rect">
            <a:avLst/>
          </a:prstGeom>
          <a:noFill/>
          <a:ln w="25400">
            <a:solidFill>
              <a:srgbClr val="D844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8960238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216311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87F87F09-EC80-486C-9F7D-1BB625892EF5}"/>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6" name="TextBox 5">
            <a:extLst>
              <a:ext uri="{FF2B5EF4-FFF2-40B4-BE49-F238E27FC236}">
                <a16:creationId xmlns:a16="http://schemas.microsoft.com/office/drawing/2014/main" id="{772160BD-F027-4C1D-B5C7-E1B363C52C95}"/>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pic>
        <p:nvPicPr>
          <p:cNvPr id="10" name="Picture 9">
            <a:extLst>
              <a:ext uri="{FF2B5EF4-FFF2-40B4-BE49-F238E27FC236}">
                <a16:creationId xmlns:a16="http://schemas.microsoft.com/office/drawing/2014/main" id="{DD76D9AB-46D6-452A-B2F7-9ED9A2B46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4589"/>
            <a:ext cx="12192000" cy="1031001"/>
          </a:xfrm>
          <a:prstGeom prst="rect">
            <a:avLst/>
          </a:prstGeom>
        </p:spPr>
      </p:pic>
      <p:sp>
        <p:nvSpPr>
          <p:cNvPr id="28" name="TextBox 27">
            <a:extLst>
              <a:ext uri="{FF2B5EF4-FFF2-40B4-BE49-F238E27FC236}">
                <a16:creationId xmlns:a16="http://schemas.microsoft.com/office/drawing/2014/main" id="{1CD49107-6328-4E64-B1D8-B222385DA27F}"/>
              </a:ext>
            </a:extLst>
          </p:cNvPr>
          <p:cNvSpPr txBox="1"/>
          <p:nvPr/>
        </p:nvSpPr>
        <p:spPr>
          <a:xfrm>
            <a:off x="166255" y="1719648"/>
            <a:ext cx="8478977" cy="1938992"/>
          </a:xfrm>
          <a:prstGeom prst="rect">
            <a:avLst/>
          </a:prstGeom>
          <a:noFill/>
          <a:ln w="12700">
            <a:solidFill>
              <a:schemeClr val="accent2">
                <a:lumMod val="60000"/>
                <a:lumOff val="40000"/>
              </a:schemeClr>
            </a:solidFill>
          </a:ln>
        </p:spPr>
        <p:txBody>
          <a:bodyPr wrap="square" rtlCol="0">
            <a:spAutoFit/>
          </a:bodyPr>
          <a:lstStyle/>
          <a:p>
            <a:r>
              <a:rPr lang="en-CA" sz="2000" b="1" dirty="0"/>
              <a:t>Text Box</a:t>
            </a:r>
            <a:r>
              <a:rPr lang="en-CA" sz="2000" dirty="0"/>
              <a:t> – Standard text box.</a:t>
            </a:r>
          </a:p>
          <a:p>
            <a:r>
              <a:rPr lang="en-CA" sz="2000" b="1" dirty="0"/>
              <a:t>Header &amp; Footer </a:t>
            </a:r>
            <a:r>
              <a:rPr lang="en-CA" sz="2000" dirty="0"/>
              <a:t>– Divided into three sections; insert images, text, &amp; date.</a:t>
            </a:r>
          </a:p>
          <a:p>
            <a:r>
              <a:rPr lang="en-CA" sz="2000" b="1" dirty="0"/>
              <a:t>Word Art </a:t>
            </a:r>
            <a:r>
              <a:rPr lang="en-CA" sz="2000" dirty="0"/>
              <a:t>– Fancy styled text.</a:t>
            </a:r>
          </a:p>
          <a:p>
            <a:r>
              <a:rPr lang="en-CA" sz="2000" b="1" dirty="0"/>
              <a:t>Date &amp; Time </a:t>
            </a:r>
            <a:r>
              <a:rPr lang="en-CA" sz="2000" dirty="0"/>
              <a:t>– Insert the date and/or time into an object that can have text.</a:t>
            </a:r>
          </a:p>
          <a:p>
            <a:r>
              <a:rPr lang="en-CA" sz="2000" b="1" dirty="0"/>
              <a:t>Slide Number </a:t>
            </a:r>
            <a:r>
              <a:rPr lang="en-CA" sz="2000" dirty="0"/>
              <a:t>– Insert the current slide number.</a:t>
            </a:r>
          </a:p>
          <a:p>
            <a:r>
              <a:rPr lang="en-CA" sz="2000" b="1" dirty="0"/>
              <a:t>Object</a:t>
            </a:r>
            <a:r>
              <a:rPr lang="en-CA" sz="2000" dirty="0"/>
              <a:t> – Insert objects such as Adobe objects and/or Office objects.</a:t>
            </a:r>
          </a:p>
        </p:txBody>
      </p:sp>
      <p:sp>
        <p:nvSpPr>
          <p:cNvPr id="36" name="TextBox 35">
            <a:extLst>
              <a:ext uri="{FF2B5EF4-FFF2-40B4-BE49-F238E27FC236}">
                <a16:creationId xmlns:a16="http://schemas.microsoft.com/office/drawing/2014/main" id="{CC7F43C9-59C2-4EDC-A650-EF0C961F2809}"/>
              </a:ext>
            </a:extLst>
          </p:cNvPr>
          <p:cNvSpPr txBox="1"/>
          <p:nvPr/>
        </p:nvSpPr>
        <p:spPr>
          <a:xfrm>
            <a:off x="166256" y="4587991"/>
            <a:ext cx="11035254" cy="1615827"/>
          </a:xfrm>
          <a:prstGeom prst="rect">
            <a:avLst/>
          </a:prstGeom>
          <a:noFill/>
          <a:ln w="12700">
            <a:solidFill>
              <a:schemeClr val="accent2">
                <a:lumMod val="60000"/>
                <a:lumOff val="40000"/>
              </a:schemeClr>
            </a:solidFill>
          </a:ln>
        </p:spPr>
        <p:txBody>
          <a:bodyPr wrap="square" rtlCol="0">
            <a:spAutoFit/>
          </a:bodyPr>
          <a:lstStyle/>
          <a:p>
            <a:r>
              <a:rPr lang="en-CA" sz="2000" dirty="0"/>
              <a:t>Insert a Video or Audio file: </a:t>
            </a:r>
          </a:p>
          <a:p>
            <a:pPr defTabSz="449263"/>
            <a:r>
              <a:rPr lang="en-CA" sz="2000" b="1" dirty="0"/>
              <a:t>	From your computer</a:t>
            </a:r>
            <a:r>
              <a:rPr lang="en-CA" sz="2000" dirty="0"/>
              <a:t> – Best option because it provides a smooth video experience.</a:t>
            </a:r>
            <a:endParaRPr lang="en-CA" sz="2000" b="1" dirty="0"/>
          </a:p>
          <a:p>
            <a:pPr defTabSz="449263"/>
            <a:r>
              <a:rPr lang="en-CA" sz="2000" b="1" dirty="0"/>
              <a:t>	Stock Video </a:t>
            </a:r>
            <a:r>
              <a:rPr lang="en-CA" sz="2000" dirty="0"/>
              <a:t>– Premade video for your use.</a:t>
            </a:r>
            <a:endParaRPr lang="en-CA" sz="2000" b="1" dirty="0"/>
          </a:p>
          <a:p>
            <a:pPr defTabSz="449263"/>
            <a:r>
              <a:rPr lang="en-CA" sz="2000" b="1" dirty="0"/>
              <a:t>	Online Video </a:t>
            </a:r>
            <a:r>
              <a:rPr lang="en-CA" sz="2000" dirty="0"/>
              <a:t>– </a:t>
            </a:r>
            <a:r>
              <a:rPr lang="en-CA" sz="1900" dirty="0"/>
              <a:t>Streamed from the Internet.  It is best to download the video and run it from your PC.</a:t>
            </a:r>
          </a:p>
          <a:p>
            <a:pPr defTabSz="449263"/>
            <a:r>
              <a:rPr lang="en-CA" sz="1900" b="1" dirty="0"/>
              <a:t>Screen Recording</a:t>
            </a:r>
            <a:r>
              <a:rPr lang="en-CA" sz="1900" dirty="0"/>
              <a:t> – Record the screen &amp; any related audio before inserting as an object into your presentation.</a:t>
            </a:r>
            <a:endParaRPr lang="en-CA" sz="1900" b="1" dirty="0"/>
          </a:p>
        </p:txBody>
      </p:sp>
      <p:cxnSp>
        <p:nvCxnSpPr>
          <p:cNvPr id="39" name="Straight Arrow Connector 38">
            <a:extLst>
              <a:ext uri="{FF2B5EF4-FFF2-40B4-BE49-F238E27FC236}">
                <a16:creationId xmlns:a16="http://schemas.microsoft.com/office/drawing/2014/main" id="{A43BD998-8C96-41DD-B3A4-0864E431D2E0}"/>
              </a:ext>
            </a:extLst>
          </p:cNvPr>
          <p:cNvCxnSpPr>
            <a:cxnSpLocks/>
          </p:cNvCxnSpPr>
          <p:nvPr/>
        </p:nvCxnSpPr>
        <p:spPr>
          <a:xfrm flipV="1">
            <a:off x="10104118" y="1515257"/>
            <a:ext cx="0" cy="22482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BFEA7C55-810F-4721-B0D9-096C521C6C6B}"/>
              </a:ext>
            </a:extLst>
          </p:cNvPr>
          <p:cNvSpPr/>
          <p:nvPr/>
        </p:nvSpPr>
        <p:spPr>
          <a:xfrm>
            <a:off x="7248699" y="761995"/>
            <a:ext cx="2374662"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3" name="Straight Arrow Connector 42">
            <a:extLst>
              <a:ext uri="{FF2B5EF4-FFF2-40B4-BE49-F238E27FC236}">
                <a16:creationId xmlns:a16="http://schemas.microsoft.com/office/drawing/2014/main" id="{7D098B5A-B9C0-4D29-B012-8EF02C0547D5}"/>
              </a:ext>
            </a:extLst>
          </p:cNvPr>
          <p:cNvCxnSpPr>
            <a:cxnSpLocks/>
          </p:cNvCxnSpPr>
          <p:nvPr/>
        </p:nvCxnSpPr>
        <p:spPr>
          <a:xfrm flipV="1">
            <a:off x="11201511" y="1514988"/>
            <a:ext cx="0" cy="30730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5AC09790-7415-4544-B8F9-7714AD9F641F}"/>
              </a:ext>
            </a:extLst>
          </p:cNvPr>
          <p:cNvSpPr/>
          <p:nvPr/>
        </p:nvSpPr>
        <p:spPr>
          <a:xfrm>
            <a:off x="9642763" y="761995"/>
            <a:ext cx="906088"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6" name="TextBox 55">
            <a:extLst>
              <a:ext uri="{FF2B5EF4-FFF2-40B4-BE49-F238E27FC236}">
                <a16:creationId xmlns:a16="http://schemas.microsoft.com/office/drawing/2014/main" id="{843CEF6C-1D45-4291-987F-C9EDFB8C3952}"/>
              </a:ext>
            </a:extLst>
          </p:cNvPr>
          <p:cNvSpPr txBox="1"/>
          <p:nvPr/>
        </p:nvSpPr>
        <p:spPr>
          <a:xfrm>
            <a:off x="166256" y="3763533"/>
            <a:ext cx="9937863" cy="707886"/>
          </a:xfrm>
          <a:prstGeom prst="rect">
            <a:avLst/>
          </a:prstGeom>
          <a:noFill/>
          <a:ln w="12700">
            <a:solidFill>
              <a:schemeClr val="accent2">
                <a:lumMod val="60000"/>
                <a:lumOff val="40000"/>
              </a:schemeClr>
            </a:solidFill>
          </a:ln>
        </p:spPr>
        <p:txBody>
          <a:bodyPr wrap="square" rtlCol="0">
            <a:spAutoFit/>
          </a:bodyPr>
          <a:lstStyle/>
          <a:p>
            <a:r>
              <a:rPr lang="en-CA" sz="2000" dirty="0"/>
              <a:t>Insert an </a:t>
            </a:r>
            <a:r>
              <a:rPr lang="en-CA" sz="2000" b="1" dirty="0"/>
              <a:t>equation</a:t>
            </a:r>
            <a:r>
              <a:rPr lang="en-CA" sz="2000" dirty="0"/>
              <a:t> or a </a:t>
            </a:r>
            <a:r>
              <a:rPr lang="en-CA" sz="2000" b="1" dirty="0"/>
              <a:t>symbol</a:t>
            </a:r>
            <a:r>
              <a:rPr lang="en-CA" sz="2000" dirty="0"/>
              <a:t> into your presentation.  The symbol must go into a container that can hold text, but the Equation object creates its’ own container.</a:t>
            </a:r>
          </a:p>
        </p:txBody>
      </p:sp>
      <p:sp>
        <p:nvSpPr>
          <p:cNvPr id="62" name="Rectangle 61">
            <a:extLst>
              <a:ext uri="{FF2B5EF4-FFF2-40B4-BE49-F238E27FC236}">
                <a16:creationId xmlns:a16="http://schemas.microsoft.com/office/drawing/2014/main" id="{E01B895E-69A7-48DA-B04C-10C6E0CB722C}"/>
              </a:ext>
            </a:extLst>
          </p:cNvPr>
          <p:cNvSpPr/>
          <p:nvPr/>
        </p:nvSpPr>
        <p:spPr>
          <a:xfrm>
            <a:off x="10565704" y="764764"/>
            <a:ext cx="1271619" cy="73983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1" name="Straight Arrow Connector 30">
            <a:extLst>
              <a:ext uri="{FF2B5EF4-FFF2-40B4-BE49-F238E27FC236}">
                <a16:creationId xmlns:a16="http://schemas.microsoft.com/office/drawing/2014/main" id="{ACD5F219-84E9-4096-9463-83C565E03602}"/>
              </a:ext>
            </a:extLst>
          </p:cNvPr>
          <p:cNvCxnSpPr>
            <a:cxnSpLocks/>
          </p:cNvCxnSpPr>
          <p:nvPr/>
        </p:nvCxnSpPr>
        <p:spPr>
          <a:xfrm flipV="1">
            <a:off x="8635544" y="1509714"/>
            <a:ext cx="0" cy="22128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08A5906-E8B3-47FF-84BF-B90CB2ACCCB5}"/>
              </a:ext>
            </a:extLst>
          </p:cNvPr>
          <p:cNvSpPr txBox="1"/>
          <p:nvPr/>
        </p:nvSpPr>
        <p:spPr>
          <a:xfrm>
            <a:off x="11204" y="5877"/>
            <a:ext cx="3039567" cy="400110"/>
          </a:xfrm>
          <a:prstGeom prst="rect">
            <a:avLst/>
          </a:prstGeom>
          <a:noFill/>
          <a:ln w="12700">
            <a:noFill/>
          </a:ln>
        </p:spPr>
        <p:txBody>
          <a:bodyPr wrap="square">
            <a:spAutoFit/>
          </a:bodyPr>
          <a:lstStyle/>
          <a:p>
            <a:r>
              <a:rPr lang="en-CA" sz="2000" dirty="0"/>
              <a:t>Inserting Objects - Ribbon</a:t>
            </a:r>
            <a:endParaRPr lang="en-CA" sz="2000" u="sng" dirty="0"/>
          </a:p>
        </p:txBody>
      </p:sp>
    </p:spTree>
    <p:extLst>
      <p:ext uri="{BB962C8B-B14F-4D97-AF65-F5344CB8AC3E}">
        <p14:creationId xmlns:p14="http://schemas.microsoft.com/office/powerpoint/2010/main" val="46956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wipe(down)">
                                      <p:cBhvr>
                                        <p:cTn id="16" dur="500"/>
                                        <p:tgtEl>
                                          <p:spTgt spid="4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6"/>
                                        </p:tgtEl>
                                        <p:attrNameLst>
                                          <p:attrName>style.visibility</p:attrName>
                                        </p:attrNameLst>
                                      </p:cBhvr>
                                      <p:to>
                                        <p:strVal val="visible"/>
                                      </p:to>
                                    </p:set>
                                    <p:anim calcmode="lin" valueType="num">
                                      <p:cBhvr additive="base">
                                        <p:cTn id="21" dur="500" fill="hold"/>
                                        <p:tgtEl>
                                          <p:spTgt spid="56"/>
                                        </p:tgtEl>
                                        <p:attrNameLst>
                                          <p:attrName>ppt_x</p:attrName>
                                        </p:attrNameLst>
                                      </p:cBhvr>
                                      <p:tavLst>
                                        <p:tav tm="0">
                                          <p:val>
                                            <p:strVal val="#ppt_x"/>
                                          </p:val>
                                        </p:tav>
                                        <p:tav tm="100000">
                                          <p:val>
                                            <p:strVal val="#ppt_x"/>
                                          </p:val>
                                        </p:tav>
                                      </p:tavLst>
                                    </p:anim>
                                    <p:anim calcmode="lin" valueType="num">
                                      <p:cBhvr additive="base">
                                        <p:cTn id="22" dur="500" fill="hold"/>
                                        <p:tgtEl>
                                          <p:spTgt spid="56"/>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4" fill="hold" nodeType="after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wipe(down)">
                                      <p:cBhvr>
                                        <p:cTn id="26" dur="500"/>
                                        <p:tgtEl>
                                          <p:spTgt spid="39"/>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wipe(down)">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additive="base">
                                        <p:cTn id="35" dur="500" fill="hold"/>
                                        <p:tgtEl>
                                          <p:spTgt spid="36"/>
                                        </p:tgtEl>
                                        <p:attrNameLst>
                                          <p:attrName>ppt_x</p:attrName>
                                        </p:attrNameLst>
                                      </p:cBhvr>
                                      <p:tavLst>
                                        <p:tav tm="0">
                                          <p:val>
                                            <p:strVal val="#ppt_x"/>
                                          </p:val>
                                        </p:tav>
                                        <p:tav tm="100000">
                                          <p:val>
                                            <p:strVal val="#ppt_x"/>
                                          </p:val>
                                        </p:tav>
                                      </p:tavLst>
                                    </p:anim>
                                    <p:anim calcmode="lin" valueType="num">
                                      <p:cBhvr additive="base">
                                        <p:cTn id="36" dur="500" fill="hold"/>
                                        <p:tgtEl>
                                          <p:spTgt spid="36"/>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wipe(down)">
                                      <p:cBhvr>
                                        <p:cTn id="40" dur="500"/>
                                        <p:tgtEl>
                                          <p:spTgt spid="43"/>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62"/>
                                        </p:tgtEl>
                                        <p:attrNameLst>
                                          <p:attrName>style.visibility</p:attrName>
                                        </p:attrNameLst>
                                      </p:cBhvr>
                                      <p:to>
                                        <p:strVal val="visible"/>
                                      </p:to>
                                    </p:set>
                                    <p:animEffect transition="in" filter="wipe(down)">
                                      <p:cBhvr>
                                        <p:cTn id="44" dur="500"/>
                                        <p:tgtEl>
                                          <p:spTgt spid="62"/>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28"/>
                                        </p:tgtEl>
                                        <p:attrNameLst>
                                          <p:attrName>ppt_x</p:attrName>
                                        </p:attrNameLst>
                                      </p:cBhvr>
                                      <p:tavLst>
                                        <p:tav tm="0">
                                          <p:val>
                                            <p:strVal val="ppt_x"/>
                                          </p:val>
                                        </p:tav>
                                        <p:tav tm="100000">
                                          <p:val>
                                            <p:strVal val="ppt_x"/>
                                          </p:val>
                                        </p:tav>
                                      </p:tavLst>
                                    </p:anim>
                                    <p:anim calcmode="lin" valueType="num">
                                      <p:cBhvr additive="base">
                                        <p:cTn id="49" dur="500"/>
                                        <p:tgtEl>
                                          <p:spTgt spid="28"/>
                                        </p:tgtEl>
                                        <p:attrNameLst>
                                          <p:attrName>ppt_y</p:attrName>
                                        </p:attrNameLst>
                                      </p:cBhvr>
                                      <p:tavLst>
                                        <p:tav tm="0">
                                          <p:val>
                                            <p:strVal val="ppt_y"/>
                                          </p:val>
                                        </p:tav>
                                        <p:tav tm="100000">
                                          <p:val>
                                            <p:strVal val="1+ppt_h/2"/>
                                          </p:val>
                                        </p:tav>
                                      </p:tavLst>
                                    </p:anim>
                                    <p:set>
                                      <p:cBhvr>
                                        <p:cTn id="50" dur="1" fill="hold">
                                          <p:stCondLst>
                                            <p:cond delay="499"/>
                                          </p:stCondLst>
                                        </p:cTn>
                                        <p:tgtEl>
                                          <p:spTgt spid="28"/>
                                        </p:tgtEl>
                                        <p:attrNameLst>
                                          <p:attrName>style.visibility</p:attrName>
                                        </p:attrNameLst>
                                      </p:cBhvr>
                                      <p:to>
                                        <p:strVal val="hidden"/>
                                      </p:to>
                                    </p:set>
                                  </p:childTnLst>
                                </p:cTn>
                              </p:par>
                              <p:par>
                                <p:cTn id="51" presetID="2" presetClass="exit" presetSubtype="4" fill="hold" nodeType="withEffect">
                                  <p:stCondLst>
                                    <p:cond delay="0"/>
                                  </p:stCondLst>
                                  <p:childTnLst>
                                    <p:anim calcmode="lin" valueType="num">
                                      <p:cBhvr additive="base">
                                        <p:cTn id="52" dur="500"/>
                                        <p:tgtEl>
                                          <p:spTgt spid="31"/>
                                        </p:tgtEl>
                                        <p:attrNameLst>
                                          <p:attrName>ppt_x</p:attrName>
                                        </p:attrNameLst>
                                      </p:cBhvr>
                                      <p:tavLst>
                                        <p:tav tm="0">
                                          <p:val>
                                            <p:strVal val="ppt_x"/>
                                          </p:val>
                                        </p:tav>
                                        <p:tav tm="100000">
                                          <p:val>
                                            <p:strVal val="ppt_x"/>
                                          </p:val>
                                        </p:tav>
                                      </p:tavLst>
                                    </p:anim>
                                    <p:anim calcmode="lin" valueType="num">
                                      <p:cBhvr additive="base">
                                        <p:cTn id="53" dur="500"/>
                                        <p:tgtEl>
                                          <p:spTgt spid="31"/>
                                        </p:tgtEl>
                                        <p:attrNameLst>
                                          <p:attrName>ppt_y</p:attrName>
                                        </p:attrNameLst>
                                      </p:cBhvr>
                                      <p:tavLst>
                                        <p:tav tm="0">
                                          <p:val>
                                            <p:strVal val="ppt_y"/>
                                          </p:val>
                                        </p:tav>
                                        <p:tav tm="100000">
                                          <p:val>
                                            <p:strVal val="1+ppt_h/2"/>
                                          </p:val>
                                        </p:tav>
                                      </p:tavLst>
                                    </p:anim>
                                    <p:set>
                                      <p:cBhvr>
                                        <p:cTn id="54" dur="1" fill="hold">
                                          <p:stCondLst>
                                            <p:cond delay="499"/>
                                          </p:stCondLst>
                                        </p:cTn>
                                        <p:tgtEl>
                                          <p:spTgt spid="31"/>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41"/>
                                        </p:tgtEl>
                                        <p:attrNameLst>
                                          <p:attrName>ppt_x</p:attrName>
                                        </p:attrNameLst>
                                      </p:cBhvr>
                                      <p:tavLst>
                                        <p:tav tm="0">
                                          <p:val>
                                            <p:strVal val="ppt_x"/>
                                          </p:val>
                                        </p:tav>
                                        <p:tav tm="100000">
                                          <p:val>
                                            <p:strVal val="ppt_x"/>
                                          </p:val>
                                        </p:tav>
                                      </p:tavLst>
                                    </p:anim>
                                    <p:anim calcmode="lin" valueType="num">
                                      <p:cBhvr additive="base">
                                        <p:cTn id="57" dur="500"/>
                                        <p:tgtEl>
                                          <p:spTgt spid="41"/>
                                        </p:tgtEl>
                                        <p:attrNameLst>
                                          <p:attrName>ppt_y</p:attrName>
                                        </p:attrNameLst>
                                      </p:cBhvr>
                                      <p:tavLst>
                                        <p:tav tm="0">
                                          <p:val>
                                            <p:strVal val="ppt_y"/>
                                          </p:val>
                                        </p:tav>
                                        <p:tav tm="100000">
                                          <p:val>
                                            <p:strVal val="1+ppt_h/2"/>
                                          </p:val>
                                        </p:tav>
                                      </p:tavLst>
                                    </p:anim>
                                    <p:set>
                                      <p:cBhvr>
                                        <p:cTn id="58" dur="1" fill="hold">
                                          <p:stCondLst>
                                            <p:cond delay="499"/>
                                          </p:stCondLst>
                                        </p:cTn>
                                        <p:tgtEl>
                                          <p:spTgt spid="41"/>
                                        </p:tgtEl>
                                        <p:attrNameLst>
                                          <p:attrName>style.visibility</p:attrName>
                                        </p:attrNameLst>
                                      </p:cBhvr>
                                      <p:to>
                                        <p:strVal val="hidden"/>
                                      </p:to>
                                    </p:set>
                                  </p:childTnLst>
                                </p:cTn>
                              </p:par>
                              <p:par>
                                <p:cTn id="59" presetID="2" presetClass="exit" presetSubtype="4" fill="hold" grpId="1" nodeType="withEffect">
                                  <p:stCondLst>
                                    <p:cond delay="0"/>
                                  </p:stCondLst>
                                  <p:childTnLst>
                                    <p:anim calcmode="lin" valueType="num">
                                      <p:cBhvr additive="base">
                                        <p:cTn id="60" dur="500"/>
                                        <p:tgtEl>
                                          <p:spTgt spid="56"/>
                                        </p:tgtEl>
                                        <p:attrNameLst>
                                          <p:attrName>ppt_x</p:attrName>
                                        </p:attrNameLst>
                                      </p:cBhvr>
                                      <p:tavLst>
                                        <p:tav tm="0">
                                          <p:val>
                                            <p:strVal val="ppt_x"/>
                                          </p:val>
                                        </p:tav>
                                        <p:tav tm="100000">
                                          <p:val>
                                            <p:strVal val="ppt_x"/>
                                          </p:val>
                                        </p:tav>
                                      </p:tavLst>
                                    </p:anim>
                                    <p:anim calcmode="lin" valueType="num">
                                      <p:cBhvr additive="base">
                                        <p:cTn id="61" dur="500"/>
                                        <p:tgtEl>
                                          <p:spTgt spid="56"/>
                                        </p:tgtEl>
                                        <p:attrNameLst>
                                          <p:attrName>ppt_y</p:attrName>
                                        </p:attrNameLst>
                                      </p:cBhvr>
                                      <p:tavLst>
                                        <p:tav tm="0">
                                          <p:val>
                                            <p:strVal val="ppt_y"/>
                                          </p:val>
                                        </p:tav>
                                        <p:tav tm="100000">
                                          <p:val>
                                            <p:strVal val="1+ppt_h/2"/>
                                          </p:val>
                                        </p:tav>
                                      </p:tavLst>
                                    </p:anim>
                                    <p:set>
                                      <p:cBhvr>
                                        <p:cTn id="62" dur="1" fill="hold">
                                          <p:stCondLst>
                                            <p:cond delay="499"/>
                                          </p:stCondLst>
                                        </p:cTn>
                                        <p:tgtEl>
                                          <p:spTgt spid="56"/>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39"/>
                                        </p:tgtEl>
                                        <p:attrNameLst>
                                          <p:attrName>ppt_x</p:attrName>
                                        </p:attrNameLst>
                                      </p:cBhvr>
                                      <p:tavLst>
                                        <p:tav tm="0">
                                          <p:val>
                                            <p:strVal val="ppt_x"/>
                                          </p:val>
                                        </p:tav>
                                        <p:tav tm="100000">
                                          <p:val>
                                            <p:strVal val="ppt_x"/>
                                          </p:val>
                                        </p:tav>
                                      </p:tavLst>
                                    </p:anim>
                                    <p:anim calcmode="lin" valueType="num">
                                      <p:cBhvr additive="base">
                                        <p:cTn id="65" dur="500"/>
                                        <p:tgtEl>
                                          <p:spTgt spid="39"/>
                                        </p:tgtEl>
                                        <p:attrNameLst>
                                          <p:attrName>ppt_y</p:attrName>
                                        </p:attrNameLst>
                                      </p:cBhvr>
                                      <p:tavLst>
                                        <p:tav tm="0">
                                          <p:val>
                                            <p:strVal val="ppt_y"/>
                                          </p:val>
                                        </p:tav>
                                        <p:tav tm="100000">
                                          <p:val>
                                            <p:strVal val="1+ppt_h/2"/>
                                          </p:val>
                                        </p:tav>
                                      </p:tavLst>
                                    </p:anim>
                                    <p:set>
                                      <p:cBhvr>
                                        <p:cTn id="66" dur="1" fill="hold">
                                          <p:stCondLst>
                                            <p:cond delay="499"/>
                                          </p:stCondLst>
                                        </p:cTn>
                                        <p:tgtEl>
                                          <p:spTgt spid="39"/>
                                        </p:tgtEl>
                                        <p:attrNameLst>
                                          <p:attrName>style.visibility</p:attrName>
                                        </p:attrNameLst>
                                      </p:cBhvr>
                                      <p:to>
                                        <p:strVal val="hidden"/>
                                      </p:to>
                                    </p:set>
                                  </p:childTnLst>
                                </p:cTn>
                              </p:par>
                              <p:par>
                                <p:cTn id="67" presetID="2" presetClass="exit" presetSubtype="4" fill="hold" grpId="1" nodeType="withEffect">
                                  <p:stCondLst>
                                    <p:cond delay="0"/>
                                  </p:stCondLst>
                                  <p:childTnLst>
                                    <p:anim calcmode="lin" valueType="num">
                                      <p:cBhvr additive="base">
                                        <p:cTn id="68" dur="500"/>
                                        <p:tgtEl>
                                          <p:spTgt spid="44"/>
                                        </p:tgtEl>
                                        <p:attrNameLst>
                                          <p:attrName>ppt_x</p:attrName>
                                        </p:attrNameLst>
                                      </p:cBhvr>
                                      <p:tavLst>
                                        <p:tav tm="0">
                                          <p:val>
                                            <p:strVal val="ppt_x"/>
                                          </p:val>
                                        </p:tav>
                                        <p:tav tm="100000">
                                          <p:val>
                                            <p:strVal val="ppt_x"/>
                                          </p:val>
                                        </p:tav>
                                      </p:tavLst>
                                    </p:anim>
                                    <p:anim calcmode="lin" valueType="num">
                                      <p:cBhvr additive="base">
                                        <p:cTn id="69" dur="500"/>
                                        <p:tgtEl>
                                          <p:spTgt spid="44"/>
                                        </p:tgtEl>
                                        <p:attrNameLst>
                                          <p:attrName>ppt_y</p:attrName>
                                        </p:attrNameLst>
                                      </p:cBhvr>
                                      <p:tavLst>
                                        <p:tav tm="0">
                                          <p:val>
                                            <p:strVal val="ppt_y"/>
                                          </p:val>
                                        </p:tav>
                                        <p:tav tm="100000">
                                          <p:val>
                                            <p:strVal val="1+ppt_h/2"/>
                                          </p:val>
                                        </p:tav>
                                      </p:tavLst>
                                    </p:anim>
                                    <p:set>
                                      <p:cBhvr>
                                        <p:cTn id="70" dur="1" fill="hold">
                                          <p:stCondLst>
                                            <p:cond delay="499"/>
                                          </p:stCondLst>
                                        </p:cTn>
                                        <p:tgtEl>
                                          <p:spTgt spid="44"/>
                                        </p:tgtEl>
                                        <p:attrNameLst>
                                          <p:attrName>style.visibility</p:attrName>
                                        </p:attrNameLst>
                                      </p:cBhvr>
                                      <p:to>
                                        <p:strVal val="hidden"/>
                                      </p:to>
                                    </p:set>
                                  </p:childTnLst>
                                </p:cTn>
                              </p:par>
                              <p:par>
                                <p:cTn id="71" presetID="2" presetClass="exit" presetSubtype="4" fill="hold" grpId="1" nodeType="withEffect">
                                  <p:stCondLst>
                                    <p:cond delay="0"/>
                                  </p:stCondLst>
                                  <p:childTnLst>
                                    <p:anim calcmode="lin" valueType="num">
                                      <p:cBhvr additive="base">
                                        <p:cTn id="72" dur="500"/>
                                        <p:tgtEl>
                                          <p:spTgt spid="36"/>
                                        </p:tgtEl>
                                        <p:attrNameLst>
                                          <p:attrName>ppt_x</p:attrName>
                                        </p:attrNameLst>
                                      </p:cBhvr>
                                      <p:tavLst>
                                        <p:tav tm="0">
                                          <p:val>
                                            <p:strVal val="ppt_x"/>
                                          </p:val>
                                        </p:tav>
                                        <p:tav tm="100000">
                                          <p:val>
                                            <p:strVal val="ppt_x"/>
                                          </p:val>
                                        </p:tav>
                                      </p:tavLst>
                                    </p:anim>
                                    <p:anim calcmode="lin" valueType="num">
                                      <p:cBhvr additive="base">
                                        <p:cTn id="73" dur="500"/>
                                        <p:tgtEl>
                                          <p:spTgt spid="36"/>
                                        </p:tgtEl>
                                        <p:attrNameLst>
                                          <p:attrName>ppt_y</p:attrName>
                                        </p:attrNameLst>
                                      </p:cBhvr>
                                      <p:tavLst>
                                        <p:tav tm="0">
                                          <p:val>
                                            <p:strVal val="ppt_y"/>
                                          </p:val>
                                        </p:tav>
                                        <p:tav tm="100000">
                                          <p:val>
                                            <p:strVal val="1+ppt_h/2"/>
                                          </p:val>
                                        </p:tav>
                                      </p:tavLst>
                                    </p:anim>
                                    <p:set>
                                      <p:cBhvr>
                                        <p:cTn id="74" dur="1" fill="hold">
                                          <p:stCondLst>
                                            <p:cond delay="499"/>
                                          </p:stCondLst>
                                        </p:cTn>
                                        <p:tgtEl>
                                          <p:spTgt spid="36"/>
                                        </p:tgtEl>
                                        <p:attrNameLst>
                                          <p:attrName>style.visibility</p:attrName>
                                        </p:attrNameLst>
                                      </p:cBhvr>
                                      <p:to>
                                        <p:strVal val="hidden"/>
                                      </p:to>
                                    </p:set>
                                  </p:childTnLst>
                                </p:cTn>
                              </p:par>
                              <p:par>
                                <p:cTn id="75" presetID="2" presetClass="exit" presetSubtype="4" fill="hold" nodeType="withEffect">
                                  <p:stCondLst>
                                    <p:cond delay="0"/>
                                  </p:stCondLst>
                                  <p:childTnLst>
                                    <p:anim calcmode="lin" valueType="num">
                                      <p:cBhvr additive="base">
                                        <p:cTn id="76" dur="500"/>
                                        <p:tgtEl>
                                          <p:spTgt spid="43"/>
                                        </p:tgtEl>
                                        <p:attrNameLst>
                                          <p:attrName>ppt_x</p:attrName>
                                        </p:attrNameLst>
                                      </p:cBhvr>
                                      <p:tavLst>
                                        <p:tav tm="0">
                                          <p:val>
                                            <p:strVal val="ppt_x"/>
                                          </p:val>
                                        </p:tav>
                                        <p:tav tm="100000">
                                          <p:val>
                                            <p:strVal val="ppt_x"/>
                                          </p:val>
                                        </p:tav>
                                      </p:tavLst>
                                    </p:anim>
                                    <p:anim calcmode="lin" valueType="num">
                                      <p:cBhvr additive="base">
                                        <p:cTn id="77" dur="500"/>
                                        <p:tgtEl>
                                          <p:spTgt spid="43"/>
                                        </p:tgtEl>
                                        <p:attrNameLst>
                                          <p:attrName>ppt_y</p:attrName>
                                        </p:attrNameLst>
                                      </p:cBhvr>
                                      <p:tavLst>
                                        <p:tav tm="0">
                                          <p:val>
                                            <p:strVal val="ppt_y"/>
                                          </p:val>
                                        </p:tav>
                                        <p:tav tm="100000">
                                          <p:val>
                                            <p:strVal val="1+ppt_h/2"/>
                                          </p:val>
                                        </p:tav>
                                      </p:tavLst>
                                    </p:anim>
                                    <p:set>
                                      <p:cBhvr>
                                        <p:cTn id="78" dur="1" fill="hold">
                                          <p:stCondLst>
                                            <p:cond delay="499"/>
                                          </p:stCondLst>
                                        </p:cTn>
                                        <p:tgtEl>
                                          <p:spTgt spid="43"/>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62"/>
                                        </p:tgtEl>
                                        <p:attrNameLst>
                                          <p:attrName>ppt_x</p:attrName>
                                        </p:attrNameLst>
                                      </p:cBhvr>
                                      <p:tavLst>
                                        <p:tav tm="0">
                                          <p:val>
                                            <p:strVal val="ppt_x"/>
                                          </p:val>
                                        </p:tav>
                                        <p:tav tm="100000">
                                          <p:val>
                                            <p:strVal val="ppt_x"/>
                                          </p:val>
                                        </p:tav>
                                      </p:tavLst>
                                    </p:anim>
                                    <p:anim calcmode="lin" valueType="num">
                                      <p:cBhvr additive="base">
                                        <p:cTn id="81" dur="500"/>
                                        <p:tgtEl>
                                          <p:spTgt spid="62"/>
                                        </p:tgtEl>
                                        <p:attrNameLst>
                                          <p:attrName>ppt_y</p:attrName>
                                        </p:attrNameLst>
                                      </p:cBhvr>
                                      <p:tavLst>
                                        <p:tav tm="0">
                                          <p:val>
                                            <p:strVal val="ppt_y"/>
                                          </p:val>
                                        </p:tav>
                                        <p:tav tm="100000">
                                          <p:val>
                                            <p:strVal val="1+ppt_h/2"/>
                                          </p:val>
                                        </p:tav>
                                      </p:tavLst>
                                    </p:anim>
                                    <p:set>
                                      <p:cBhvr>
                                        <p:cTn id="82"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36" grpId="0" animBg="1"/>
      <p:bldP spid="36" grpId="1" animBg="1"/>
      <p:bldP spid="41" grpId="0" animBg="1"/>
      <p:bldP spid="41" grpId="1" animBg="1"/>
      <p:bldP spid="44" grpId="0" animBg="1"/>
      <p:bldP spid="44" grpId="1" animBg="1"/>
      <p:bldP spid="56" grpId="0" animBg="1"/>
      <p:bldP spid="56" grpId="1" animBg="1"/>
      <p:bldP spid="62" grpId="0" animBg="1"/>
      <p:bldP spid="6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81C92C-F7F9-43B9-8856-2BD0648FC5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3" y="473597"/>
            <a:ext cx="12192000" cy="1031001"/>
          </a:xfrm>
          <a:prstGeom prst="rect">
            <a:avLst/>
          </a:prstGeom>
        </p:spPr>
      </p:pic>
      <p:sp>
        <p:nvSpPr>
          <p:cNvPr id="15" name="TextBox 14">
            <a:extLst>
              <a:ext uri="{FF2B5EF4-FFF2-40B4-BE49-F238E27FC236}">
                <a16:creationId xmlns:a16="http://schemas.microsoft.com/office/drawing/2014/main" id="{631B8D94-667F-4B34-922D-303BF8E7EF1C}"/>
              </a:ext>
            </a:extLst>
          </p:cNvPr>
          <p:cNvSpPr txBox="1"/>
          <p:nvPr/>
        </p:nvSpPr>
        <p:spPr>
          <a:xfrm>
            <a:off x="5460074" y="65956"/>
            <a:ext cx="2121133" cy="400110"/>
          </a:xfrm>
          <a:prstGeom prst="rect">
            <a:avLst/>
          </a:prstGeom>
          <a:noFill/>
        </p:spPr>
        <p:txBody>
          <a:bodyPr wrap="square" rtlCol="0">
            <a:spAutoFit/>
          </a:bodyPr>
          <a:lstStyle/>
          <a:p>
            <a:r>
              <a:rPr lang="en-CA" sz="2000" dirty="0"/>
              <a:t>Animation options</a:t>
            </a:r>
          </a:p>
        </p:txBody>
      </p:sp>
      <p:sp>
        <p:nvSpPr>
          <p:cNvPr id="69" name="Slide Number Placeholder 61">
            <a:extLst>
              <a:ext uri="{FF2B5EF4-FFF2-40B4-BE49-F238E27FC236}">
                <a16:creationId xmlns:a16="http://schemas.microsoft.com/office/drawing/2014/main" id="{9CF6EFC9-1968-4419-A31D-ECBE8F588FF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6</a:t>
            </a:fld>
            <a:endParaRPr lang="en-US" altLang="en-US" dirty="0">
              <a:solidFill>
                <a:schemeClr val="tx1"/>
              </a:solidFill>
            </a:endParaRPr>
          </a:p>
        </p:txBody>
      </p:sp>
      <p:sp>
        <p:nvSpPr>
          <p:cNvPr id="70" name="TextBox 69">
            <a:extLst>
              <a:ext uri="{FF2B5EF4-FFF2-40B4-BE49-F238E27FC236}">
                <a16:creationId xmlns:a16="http://schemas.microsoft.com/office/drawing/2014/main" id="{374849D7-71E6-4BC7-BB5D-57A74E3AE4E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1" name="TextBox 70">
            <a:extLst>
              <a:ext uri="{FF2B5EF4-FFF2-40B4-BE49-F238E27FC236}">
                <a16:creationId xmlns:a16="http://schemas.microsoft.com/office/drawing/2014/main" id="{3599CBD0-61FE-494E-BAEA-C7C24E254C2B}"/>
              </a:ext>
            </a:extLst>
          </p:cNvPr>
          <p:cNvSpPr txBox="1"/>
          <p:nvPr/>
        </p:nvSpPr>
        <p:spPr>
          <a:xfrm>
            <a:off x="61080" y="2700951"/>
            <a:ext cx="2931501" cy="70788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Run the animations you have created for this slide.</a:t>
            </a:r>
          </a:p>
        </p:txBody>
      </p:sp>
      <p:cxnSp>
        <p:nvCxnSpPr>
          <p:cNvPr id="72" name="Straight Arrow Connector 71">
            <a:extLst>
              <a:ext uri="{FF2B5EF4-FFF2-40B4-BE49-F238E27FC236}">
                <a16:creationId xmlns:a16="http://schemas.microsoft.com/office/drawing/2014/main" id="{511BDFAD-EB78-47F5-9016-990FA641D3E2}"/>
              </a:ext>
            </a:extLst>
          </p:cNvPr>
          <p:cNvCxnSpPr>
            <a:cxnSpLocks/>
          </p:cNvCxnSpPr>
          <p:nvPr/>
        </p:nvCxnSpPr>
        <p:spPr>
          <a:xfrm flipV="1">
            <a:off x="257697" y="1504601"/>
            <a:ext cx="0" cy="11963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25DD0008-93E3-42F6-9620-15F178FC16A3}"/>
              </a:ext>
            </a:extLst>
          </p:cNvPr>
          <p:cNvSpPr txBox="1"/>
          <p:nvPr/>
        </p:nvSpPr>
        <p:spPr>
          <a:xfrm>
            <a:off x="373724" y="2225491"/>
            <a:ext cx="5810943" cy="400110"/>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These are the animations, explained in the next slide.</a:t>
            </a:r>
          </a:p>
        </p:txBody>
      </p:sp>
      <p:cxnSp>
        <p:nvCxnSpPr>
          <p:cNvPr id="78" name="Straight Arrow Connector 77">
            <a:extLst>
              <a:ext uri="{FF2B5EF4-FFF2-40B4-BE49-F238E27FC236}">
                <a16:creationId xmlns:a16="http://schemas.microsoft.com/office/drawing/2014/main" id="{8EFDD814-CC9B-407C-B980-19A61F2A85B9}"/>
              </a:ext>
            </a:extLst>
          </p:cNvPr>
          <p:cNvCxnSpPr>
            <a:cxnSpLocks/>
          </p:cNvCxnSpPr>
          <p:nvPr/>
        </p:nvCxnSpPr>
        <p:spPr>
          <a:xfrm flipV="1">
            <a:off x="2139145" y="1487978"/>
            <a:ext cx="0" cy="7375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0" name="Rectangle 79">
            <a:extLst>
              <a:ext uri="{FF2B5EF4-FFF2-40B4-BE49-F238E27FC236}">
                <a16:creationId xmlns:a16="http://schemas.microsoft.com/office/drawing/2014/main" id="{9891BD18-402D-4FA0-A90C-915555A6E23F}"/>
              </a:ext>
            </a:extLst>
          </p:cNvPr>
          <p:cNvSpPr/>
          <p:nvPr/>
        </p:nvSpPr>
        <p:spPr>
          <a:xfrm>
            <a:off x="44455" y="748145"/>
            <a:ext cx="454310" cy="76398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2" name="Rectangle 81">
            <a:extLst>
              <a:ext uri="{FF2B5EF4-FFF2-40B4-BE49-F238E27FC236}">
                <a16:creationId xmlns:a16="http://schemas.microsoft.com/office/drawing/2014/main" id="{637B2338-A789-4FC3-A9B0-0359CA881202}"/>
              </a:ext>
            </a:extLst>
          </p:cNvPr>
          <p:cNvSpPr/>
          <p:nvPr/>
        </p:nvSpPr>
        <p:spPr>
          <a:xfrm>
            <a:off x="529366" y="750917"/>
            <a:ext cx="6785833" cy="7536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4" name="TextBox 83">
            <a:extLst>
              <a:ext uri="{FF2B5EF4-FFF2-40B4-BE49-F238E27FC236}">
                <a16:creationId xmlns:a16="http://schemas.microsoft.com/office/drawing/2014/main" id="{D388F12B-9249-4092-AB0A-401ED67F0367}"/>
              </a:ext>
            </a:extLst>
          </p:cNvPr>
          <p:cNvSpPr txBox="1"/>
          <p:nvPr/>
        </p:nvSpPr>
        <p:spPr>
          <a:xfrm>
            <a:off x="3241616" y="2700951"/>
            <a:ext cx="5810943" cy="2246769"/>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Add Animation</a:t>
            </a:r>
            <a:r>
              <a:rPr lang="en-CA" sz="2000" dirty="0"/>
              <a:t> – This menu allows you to add another animation to the same object.</a:t>
            </a:r>
          </a:p>
          <a:p>
            <a:r>
              <a:rPr lang="en-CA" sz="2000" b="1" dirty="0"/>
              <a:t>Trigger</a:t>
            </a:r>
            <a:r>
              <a:rPr lang="en-CA" sz="2000" dirty="0"/>
              <a:t> – Select from a dynamic list of objects which you have already added to your presentation to act as a trigger to cause motion on the selected object when clicked.  The object can be located anywhere in your presentation.</a:t>
            </a:r>
            <a:endParaRPr lang="en-CA" sz="2000" b="1" dirty="0"/>
          </a:p>
        </p:txBody>
      </p:sp>
      <p:cxnSp>
        <p:nvCxnSpPr>
          <p:cNvPr id="85" name="Straight Arrow Connector 84">
            <a:extLst>
              <a:ext uri="{FF2B5EF4-FFF2-40B4-BE49-F238E27FC236}">
                <a16:creationId xmlns:a16="http://schemas.microsoft.com/office/drawing/2014/main" id="{AB9A7BE6-A8FA-4E36-BD7E-88AF8E8FD3D0}"/>
              </a:ext>
            </a:extLst>
          </p:cNvPr>
          <p:cNvCxnSpPr>
            <a:cxnSpLocks/>
            <a:endCxn id="86" idx="2"/>
          </p:cNvCxnSpPr>
          <p:nvPr/>
        </p:nvCxnSpPr>
        <p:spPr>
          <a:xfrm flipV="1">
            <a:off x="8212975" y="1504598"/>
            <a:ext cx="0" cy="11963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0E132518-BC2E-492A-8E8B-7595D1A934BF}"/>
              </a:ext>
            </a:extLst>
          </p:cNvPr>
          <p:cNvSpPr/>
          <p:nvPr/>
        </p:nvSpPr>
        <p:spPr>
          <a:xfrm>
            <a:off x="7356764" y="750401"/>
            <a:ext cx="1712421" cy="75419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4" name="TextBox 93">
            <a:extLst>
              <a:ext uri="{FF2B5EF4-FFF2-40B4-BE49-F238E27FC236}">
                <a16:creationId xmlns:a16="http://schemas.microsoft.com/office/drawing/2014/main" id="{97A72A87-63F5-47E9-8C5B-9EF40CC5F860}"/>
              </a:ext>
            </a:extLst>
          </p:cNvPr>
          <p:cNvSpPr txBox="1"/>
          <p:nvPr/>
        </p:nvSpPr>
        <p:spPr>
          <a:xfrm>
            <a:off x="3241616" y="5153347"/>
            <a:ext cx="8737576" cy="1631216"/>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b="1" dirty="0"/>
              <a:t>Timing</a:t>
            </a:r>
            <a:r>
              <a:rPr lang="en-CA" sz="2000" dirty="0"/>
              <a:t> – On the selected object, which also has animation applied to it, you can:</a:t>
            </a:r>
          </a:p>
          <a:p>
            <a:r>
              <a:rPr lang="en-CA" sz="2000" dirty="0"/>
              <a:t>         </a:t>
            </a:r>
            <a:r>
              <a:rPr lang="en-CA" sz="2000" b="1" dirty="0"/>
              <a:t>Start</a:t>
            </a:r>
            <a:r>
              <a:rPr lang="en-CA" sz="2000" dirty="0"/>
              <a:t>:  Choices are On click, With previous, After previous</a:t>
            </a:r>
          </a:p>
          <a:p>
            <a:r>
              <a:rPr lang="en-CA" sz="2000" dirty="0"/>
              <a:t>  </a:t>
            </a:r>
            <a:r>
              <a:rPr lang="en-CA" sz="2000" b="1" dirty="0"/>
              <a:t>Duration</a:t>
            </a:r>
            <a:r>
              <a:rPr lang="en-CA" sz="2000" dirty="0"/>
              <a:t>:  Delay adds the set time to wait before performing the animation.</a:t>
            </a:r>
          </a:p>
          <a:p>
            <a:r>
              <a:rPr lang="en-CA" sz="2000" b="1" dirty="0"/>
              <a:t>Reorder</a:t>
            </a:r>
            <a:r>
              <a:rPr lang="en-CA" sz="2000" dirty="0"/>
              <a:t> </a:t>
            </a:r>
            <a:r>
              <a:rPr lang="en-CA" sz="2000" b="1" dirty="0"/>
              <a:t>Animation</a:t>
            </a:r>
            <a:r>
              <a:rPr lang="en-CA" sz="2000" dirty="0"/>
              <a:t>:  Move the animation of the selected object to run</a:t>
            </a:r>
            <a:br>
              <a:rPr lang="en-CA" sz="2000" dirty="0"/>
            </a:br>
            <a:r>
              <a:rPr lang="en-CA" sz="2000" dirty="0"/>
              <a:t>                     earlier or later in the sequence of animations you have on that slide.</a:t>
            </a:r>
          </a:p>
        </p:txBody>
      </p:sp>
      <p:cxnSp>
        <p:nvCxnSpPr>
          <p:cNvPr id="95" name="Straight Arrow Connector 94">
            <a:extLst>
              <a:ext uri="{FF2B5EF4-FFF2-40B4-BE49-F238E27FC236}">
                <a16:creationId xmlns:a16="http://schemas.microsoft.com/office/drawing/2014/main" id="{90E29CB1-C260-490C-9F64-EC4385E8FD6E}"/>
              </a:ext>
            </a:extLst>
          </p:cNvPr>
          <p:cNvCxnSpPr>
            <a:cxnSpLocks/>
            <a:endCxn id="96" idx="2"/>
          </p:cNvCxnSpPr>
          <p:nvPr/>
        </p:nvCxnSpPr>
        <p:spPr>
          <a:xfrm flipH="1" flipV="1">
            <a:off x="10212072" y="1502342"/>
            <a:ext cx="29212" cy="36510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6" name="Rectangle 95">
            <a:extLst>
              <a:ext uri="{FF2B5EF4-FFF2-40B4-BE49-F238E27FC236}">
                <a16:creationId xmlns:a16="http://schemas.microsoft.com/office/drawing/2014/main" id="{987BEB4A-A153-40B4-B349-299209F973AD}"/>
              </a:ext>
            </a:extLst>
          </p:cNvPr>
          <p:cNvSpPr/>
          <p:nvPr/>
        </p:nvSpPr>
        <p:spPr>
          <a:xfrm>
            <a:off x="9102209" y="748145"/>
            <a:ext cx="2219726" cy="75419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a:extLst>
              <a:ext uri="{FF2B5EF4-FFF2-40B4-BE49-F238E27FC236}">
                <a16:creationId xmlns:a16="http://schemas.microsoft.com/office/drawing/2014/main" id="{CC3325AB-3F90-4349-9EB1-EF5E57A19101}"/>
              </a:ext>
            </a:extLst>
          </p:cNvPr>
          <p:cNvSpPr txBox="1"/>
          <p:nvPr/>
        </p:nvSpPr>
        <p:spPr>
          <a:xfrm>
            <a:off x="11203" y="5877"/>
            <a:ext cx="2208295" cy="400110"/>
          </a:xfrm>
          <a:prstGeom prst="rect">
            <a:avLst/>
          </a:prstGeom>
          <a:noFill/>
          <a:ln w="12700">
            <a:noFill/>
          </a:ln>
        </p:spPr>
        <p:txBody>
          <a:bodyPr wrap="square">
            <a:spAutoFit/>
          </a:bodyPr>
          <a:lstStyle/>
          <a:p>
            <a:r>
              <a:rPr lang="en-CA" sz="2000" u="sng" dirty="0"/>
              <a:t>Animation Ribbon</a:t>
            </a:r>
          </a:p>
        </p:txBody>
      </p:sp>
    </p:spTree>
    <p:extLst>
      <p:ext uri="{BB962C8B-B14F-4D97-AF65-F5344CB8AC3E}">
        <p14:creationId xmlns:p14="http://schemas.microsoft.com/office/powerpoint/2010/main" val="57933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1"/>
                                        </p:tgtEl>
                                        <p:attrNameLst>
                                          <p:attrName>style.visibility</p:attrName>
                                        </p:attrNameLst>
                                      </p:cBhvr>
                                      <p:to>
                                        <p:strVal val="visible"/>
                                      </p:to>
                                    </p:set>
                                    <p:anim calcmode="lin" valueType="num">
                                      <p:cBhvr additive="base">
                                        <p:cTn id="13" dur="500" fill="hold"/>
                                        <p:tgtEl>
                                          <p:spTgt spid="71"/>
                                        </p:tgtEl>
                                        <p:attrNameLst>
                                          <p:attrName>ppt_x</p:attrName>
                                        </p:attrNameLst>
                                      </p:cBhvr>
                                      <p:tavLst>
                                        <p:tav tm="0">
                                          <p:val>
                                            <p:strVal val="#ppt_x"/>
                                          </p:val>
                                        </p:tav>
                                        <p:tav tm="100000">
                                          <p:val>
                                            <p:strVal val="#ppt_x"/>
                                          </p:val>
                                        </p:tav>
                                      </p:tavLst>
                                    </p:anim>
                                    <p:anim calcmode="lin" valueType="num">
                                      <p:cBhvr additive="base">
                                        <p:cTn id="14" dur="500" fill="hold"/>
                                        <p:tgtEl>
                                          <p:spTgt spid="7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wipe(down)">
                                      <p:cBhvr>
                                        <p:cTn id="18" dur="500"/>
                                        <p:tgtEl>
                                          <p:spTgt spid="72"/>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80"/>
                                        </p:tgtEl>
                                        <p:attrNameLst>
                                          <p:attrName>style.visibility</p:attrName>
                                        </p:attrNameLst>
                                      </p:cBhvr>
                                      <p:to>
                                        <p:strVal val="visible"/>
                                      </p:to>
                                    </p:set>
                                    <p:animEffect transition="in" filter="wipe(down)">
                                      <p:cBhvr>
                                        <p:cTn id="22" dur="500"/>
                                        <p:tgtEl>
                                          <p:spTgt spid="8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7"/>
                                        </p:tgtEl>
                                        <p:attrNameLst>
                                          <p:attrName>style.visibility</p:attrName>
                                        </p:attrNameLst>
                                      </p:cBhvr>
                                      <p:to>
                                        <p:strVal val="visible"/>
                                      </p:to>
                                    </p:set>
                                    <p:anim calcmode="lin" valueType="num">
                                      <p:cBhvr additive="base">
                                        <p:cTn id="27" dur="500" fill="hold"/>
                                        <p:tgtEl>
                                          <p:spTgt spid="77"/>
                                        </p:tgtEl>
                                        <p:attrNameLst>
                                          <p:attrName>ppt_x</p:attrName>
                                        </p:attrNameLst>
                                      </p:cBhvr>
                                      <p:tavLst>
                                        <p:tav tm="0">
                                          <p:val>
                                            <p:strVal val="#ppt_x"/>
                                          </p:val>
                                        </p:tav>
                                        <p:tav tm="100000">
                                          <p:val>
                                            <p:strVal val="#ppt_x"/>
                                          </p:val>
                                        </p:tav>
                                      </p:tavLst>
                                    </p:anim>
                                    <p:anim calcmode="lin" valueType="num">
                                      <p:cBhvr additive="base">
                                        <p:cTn id="28" dur="500" fill="hold"/>
                                        <p:tgtEl>
                                          <p:spTgt spid="77"/>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wipe(down)">
                                      <p:cBhvr>
                                        <p:cTn id="32" dur="500"/>
                                        <p:tgtEl>
                                          <p:spTgt spid="78"/>
                                        </p:tgtEl>
                                      </p:cBhvr>
                                    </p:animEffect>
                                  </p:childTnLst>
                                </p:cTn>
                              </p:par>
                            </p:childTnLst>
                          </p:cTn>
                        </p:par>
                        <p:par>
                          <p:cTn id="33" fill="hold">
                            <p:stCondLst>
                              <p:cond delay="1000"/>
                            </p:stCondLst>
                            <p:childTnLst>
                              <p:par>
                                <p:cTn id="34" presetID="22" presetClass="entr" presetSubtype="4" fill="hold" grpId="0" nodeType="afterEffect">
                                  <p:stCondLst>
                                    <p:cond delay="0"/>
                                  </p:stCondLst>
                                  <p:childTnLst>
                                    <p:set>
                                      <p:cBhvr>
                                        <p:cTn id="35" dur="1" fill="hold">
                                          <p:stCondLst>
                                            <p:cond delay="0"/>
                                          </p:stCondLst>
                                        </p:cTn>
                                        <p:tgtEl>
                                          <p:spTgt spid="82"/>
                                        </p:tgtEl>
                                        <p:attrNameLst>
                                          <p:attrName>style.visibility</p:attrName>
                                        </p:attrNameLst>
                                      </p:cBhvr>
                                      <p:to>
                                        <p:strVal val="visible"/>
                                      </p:to>
                                    </p:set>
                                    <p:animEffect transition="in" filter="wipe(down)">
                                      <p:cBhvr>
                                        <p:cTn id="36" dur="500"/>
                                        <p:tgtEl>
                                          <p:spTgt spid="82"/>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4"/>
                                        </p:tgtEl>
                                        <p:attrNameLst>
                                          <p:attrName>style.visibility</p:attrName>
                                        </p:attrNameLst>
                                      </p:cBhvr>
                                      <p:to>
                                        <p:strVal val="visible"/>
                                      </p:to>
                                    </p:set>
                                    <p:anim calcmode="lin" valueType="num">
                                      <p:cBhvr additive="base">
                                        <p:cTn id="41" dur="500" fill="hold"/>
                                        <p:tgtEl>
                                          <p:spTgt spid="84"/>
                                        </p:tgtEl>
                                        <p:attrNameLst>
                                          <p:attrName>ppt_x</p:attrName>
                                        </p:attrNameLst>
                                      </p:cBhvr>
                                      <p:tavLst>
                                        <p:tav tm="0">
                                          <p:val>
                                            <p:strVal val="#ppt_x"/>
                                          </p:val>
                                        </p:tav>
                                        <p:tav tm="100000">
                                          <p:val>
                                            <p:strVal val="#ppt_x"/>
                                          </p:val>
                                        </p:tav>
                                      </p:tavLst>
                                    </p:anim>
                                    <p:anim calcmode="lin" valueType="num">
                                      <p:cBhvr additive="base">
                                        <p:cTn id="42" dur="500" fill="hold"/>
                                        <p:tgtEl>
                                          <p:spTgt spid="84"/>
                                        </p:tgtEl>
                                        <p:attrNameLst>
                                          <p:attrName>ppt_y</p:attrName>
                                        </p:attrNameLst>
                                      </p:cBhvr>
                                      <p:tavLst>
                                        <p:tav tm="0">
                                          <p:val>
                                            <p:strVal val="1+#ppt_h/2"/>
                                          </p:val>
                                        </p:tav>
                                        <p:tav tm="100000">
                                          <p:val>
                                            <p:strVal val="#ppt_y"/>
                                          </p:val>
                                        </p:tav>
                                      </p:tavLst>
                                    </p:anim>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85"/>
                                        </p:tgtEl>
                                        <p:attrNameLst>
                                          <p:attrName>style.visibility</p:attrName>
                                        </p:attrNameLst>
                                      </p:cBhvr>
                                      <p:to>
                                        <p:strVal val="visible"/>
                                      </p:to>
                                    </p:set>
                                    <p:animEffect transition="in" filter="wipe(down)">
                                      <p:cBhvr>
                                        <p:cTn id="46" dur="500"/>
                                        <p:tgtEl>
                                          <p:spTgt spid="85"/>
                                        </p:tgtEl>
                                      </p:cBhvr>
                                    </p:animEffect>
                                  </p:childTnLst>
                                </p:cTn>
                              </p:par>
                            </p:childTnLst>
                          </p:cTn>
                        </p:par>
                        <p:par>
                          <p:cTn id="47" fill="hold">
                            <p:stCondLst>
                              <p:cond delay="1000"/>
                            </p:stCondLst>
                            <p:childTnLst>
                              <p:par>
                                <p:cTn id="48" presetID="22" presetClass="entr" presetSubtype="4" fill="hold" grpId="0" nodeType="afterEffect">
                                  <p:stCondLst>
                                    <p:cond delay="0"/>
                                  </p:stCondLst>
                                  <p:childTnLst>
                                    <p:set>
                                      <p:cBhvr>
                                        <p:cTn id="49" dur="1" fill="hold">
                                          <p:stCondLst>
                                            <p:cond delay="0"/>
                                          </p:stCondLst>
                                        </p:cTn>
                                        <p:tgtEl>
                                          <p:spTgt spid="86"/>
                                        </p:tgtEl>
                                        <p:attrNameLst>
                                          <p:attrName>style.visibility</p:attrName>
                                        </p:attrNameLst>
                                      </p:cBhvr>
                                      <p:to>
                                        <p:strVal val="visible"/>
                                      </p:to>
                                    </p:set>
                                    <p:animEffect transition="in" filter="wipe(down)">
                                      <p:cBhvr>
                                        <p:cTn id="50" dur="500"/>
                                        <p:tgtEl>
                                          <p:spTgt spid="86"/>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94"/>
                                        </p:tgtEl>
                                        <p:attrNameLst>
                                          <p:attrName>style.visibility</p:attrName>
                                        </p:attrNameLst>
                                      </p:cBhvr>
                                      <p:to>
                                        <p:strVal val="visible"/>
                                      </p:to>
                                    </p:set>
                                    <p:anim calcmode="lin" valueType="num">
                                      <p:cBhvr additive="base">
                                        <p:cTn id="55" dur="500" fill="hold"/>
                                        <p:tgtEl>
                                          <p:spTgt spid="94"/>
                                        </p:tgtEl>
                                        <p:attrNameLst>
                                          <p:attrName>ppt_x</p:attrName>
                                        </p:attrNameLst>
                                      </p:cBhvr>
                                      <p:tavLst>
                                        <p:tav tm="0">
                                          <p:val>
                                            <p:strVal val="#ppt_x"/>
                                          </p:val>
                                        </p:tav>
                                        <p:tav tm="100000">
                                          <p:val>
                                            <p:strVal val="#ppt_x"/>
                                          </p:val>
                                        </p:tav>
                                      </p:tavLst>
                                    </p:anim>
                                    <p:anim calcmode="lin" valueType="num">
                                      <p:cBhvr additive="base">
                                        <p:cTn id="56" dur="500" fill="hold"/>
                                        <p:tgtEl>
                                          <p:spTgt spid="94"/>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95"/>
                                        </p:tgtEl>
                                        <p:attrNameLst>
                                          <p:attrName>style.visibility</p:attrName>
                                        </p:attrNameLst>
                                      </p:cBhvr>
                                      <p:to>
                                        <p:strVal val="visible"/>
                                      </p:to>
                                    </p:set>
                                    <p:animEffect transition="in" filter="wipe(down)">
                                      <p:cBhvr>
                                        <p:cTn id="60" dur="500"/>
                                        <p:tgtEl>
                                          <p:spTgt spid="95"/>
                                        </p:tgtEl>
                                      </p:cBhvr>
                                    </p:animEffect>
                                  </p:childTnLst>
                                </p:cTn>
                              </p:par>
                            </p:childTnLst>
                          </p:cTn>
                        </p:par>
                        <p:par>
                          <p:cTn id="61" fill="hold">
                            <p:stCondLst>
                              <p:cond delay="1000"/>
                            </p:stCondLst>
                            <p:childTnLst>
                              <p:par>
                                <p:cTn id="62" presetID="22" presetClass="entr" presetSubtype="4" fill="hold" grpId="0" nodeType="afterEffect">
                                  <p:stCondLst>
                                    <p:cond delay="0"/>
                                  </p:stCondLst>
                                  <p:childTnLst>
                                    <p:set>
                                      <p:cBhvr>
                                        <p:cTn id="63" dur="1" fill="hold">
                                          <p:stCondLst>
                                            <p:cond delay="0"/>
                                          </p:stCondLst>
                                        </p:cTn>
                                        <p:tgtEl>
                                          <p:spTgt spid="96"/>
                                        </p:tgtEl>
                                        <p:attrNameLst>
                                          <p:attrName>style.visibility</p:attrName>
                                        </p:attrNameLst>
                                      </p:cBhvr>
                                      <p:to>
                                        <p:strVal val="visible"/>
                                      </p:to>
                                    </p:set>
                                    <p:animEffect transition="in" filter="wipe(down)">
                                      <p:cBhvr>
                                        <p:cTn id="64" dur="500"/>
                                        <p:tgtEl>
                                          <p:spTgt spid="96"/>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xit" presetSubtype="4" fill="hold" grpId="1" nodeType="clickEffect">
                                  <p:stCondLst>
                                    <p:cond delay="0"/>
                                  </p:stCondLst>
                                  <p:childTnLst>
                                    <p:anim calcmode="lin" valueType="num">
                                      <p:cBhvr additive="base">
                                        <p:cTn id="68" dur="500"/>
                                        <p:tgtEl>
                                          <p:spTgt spid="71"/>
                                        </p:tgtEl>
                                        <p:attrNameLst>
                                          <p:attrName>ppt_x</p:attrName>
                                        </p:attrNameLst>
                                      </p:cBhvr>
                                      <p:tavLst>
                                        <p:tav tm="0">
                                          <p:val>
                                            <p:strVal val="ppt_x"/>
                                          </p:val>
                                        </p:tav>
                                        <p:tav tm="100000">
                                          <p:val>
                                            <p:strVal val="ppt_x"/>
                                          </p:val>
                                        </p:tav>
                                      </p:tavLst>
                                    </p:anim>
                                    <p:anim calcmode="lin" valueType="num">
                                      <p:cBhvr additive="base">
                                        <p:cTn id="69" dur="500"/>
                                        <p:tgtEl>
                                          <p:spTgt spid="71"/>
                                        </p:tgtEl>
                                        <p:attrNameLst>
                                          <p:attrName>ppt_y</p:attrName>
                                        </p:attrNameLst>
                                      </p:cBhvr>
                                      <p:tavLst>
                                        <p:tav tm="0">
                                          <p:val>
                                            <p:strVal val="ppt_y"/>
                                          </p:val>
                                        </p:tav>
                                        <p:tav tm="100000">
                                          <p:val>
                                            <p:strVal val="1+ppt_h/2"/>
                                          </p:val>
                                        </p:tav>
                                      </p:tavLst>
                                    </p:anim>
                                    <p:set>
                                      <p:cBhvr>
                                        <p:cTn id="70" dur="1" fill="hold">
                                          <p:stCondLst>
                                            <p:cond delay="499"/>
                                          </p:stCondLst>
                                        </p:cTn>
                                        <p:tgtEl>
                                          <p:spTgt spid="71"/>
                                        </p:tgtEl>
                                        <p:attrNameLst>
                                          <p:attrName>style.visibility</p:attrName>
                                        </p:attrNameLst>
                                      </p:cBhvr>
                                      <p:to>
                                        <p:strVal val="hidden"/>
                                      </p:to>
                                    </p:set>
                                  </p:childTnLst>
                                </p:cTn>
                              </p:par>
                              <p:par>
                                <p:cTn id="71" presetID="2" presetClass="exit" presetSubtype="4" fill="hold" nodeType="withEffect">
                                  <p:stCondLst>
                                    <p:cond delay="0"/>
                                  </p:stCondLst>
                                  <p:childTnLst>
                                    <p:anim calcmode="lin" valueType="num">
                                      <p:cBhvr additive="base">
                                        <p:cTn id="72" dur="500"/>
                                        <p:tgtEl>
                                          <p:spTgt spid="72"/>
                                        </p:tgtEl>
                                        <p:attrNameLst>
                                          <p:attrName>ppt_x</p:attrName>
                                        </p:attrNameLst>
                                      </p:cBhvr>
                                      <p:tavLst>
                                        <p:tav tm="0">
                                          <p:val>
                                            <p:strVal val="ppt_x"/>
                                          </p:val>
                                        </p:tav>
                                        <p:tav tm="100000">
                                          <p:val>
                                            <p:strVal val="ppt_x"/>
                                          </p:val>
                                        </p:tav>
                                      </p:tavLst>
                                    </p:anim>
                                    <p:anim calcmode="lin" valueType="num">
                                      <p:cBhvr additive="base">
                                        <p:cTn id="73" dur="500"/>
                                        <p:tgtEl>
                                          <p:spTgt spid="72"/>
                                        </p:tgtEl>
                                        <p:attrNameLst>
                                          <p:attrName>ppt_y</p:attrName>
                                        </p:attrNameLst>
                                      </p:cBhvr>
                                      <p:tavLst>
                                        <p:tav tm="0">
                                          <p:val>
                                            <p:strVal val="ppt_y"/>
                                          </p:val>
                                        </p:tav>
                                        <p:tav tm="100000">
                                          <p:val>
                                            <p:strVal val="1+ppt_h/2"/>
                                          </p:val>
                                        </p:tav>
                                      </p:tavLst>
                                    </p:anim>
                                    <p:set>
                                      <p:cBhvr>
                                        <p:cTn id="74" dur="1" fill="hold">
                                          <p:stCondLst>
                                            <p:cond delay="499"/>
                                          </p:stCondLst>
                                        </p:cTn>
                                        <p:tgtEl>
                                          <p:spTgt spid="72"/>
                                        </p:tgtEl>
                                        <p:attrNameLst>
                                          <p:attrName>style.visibility</p:attrName>
                                        </p:attrNameLst>
                                      </p:cBhvr>
                                      <p:to>
                                        <p:strVal val="hidden"/>
                                      </p:to>
                                    </p:set>
                                  </p:childTnLst>
                                </p:cTn>
                              </p:par>
                              <p:par>
                                <p:cTn id="75" presetID="2" presetClass="exit" presetSubtype="4" fill="hold" grpId="1" nodeType="withEffect">
                                  <p:stCondLst>
                                    <p:cond delay="0"/>
                                  </p:stCondLst>
                                  <p:childTnLst>
                                    <p:anim calcmode="lin" valueType="num">
                                      <p:cBhvr additive="base">
                                        <p:cTn id="76" dur="500"/>
                                        <p:tgtEl>
                                          <p:spTgt spid="80"/>
                                        </p:tgtEl>
                                        <p:attrNameLst>
                                          <p:attrName>ppt_x</p:attrName>
                                        </p:attrNameLst>
                                      </p:cBhvr>
                                      <p:tavLst>
                                        <p:tav tm="0">
                                          <p:val>
                                            <p:strVal val="ppt_x"/>
                                          </p:val>
                                        </p:tav>
                                        <p:tav tm="100000">
                                          <p:val>
                                            <p:strVal val="ppt_x"/>
                                          </p:val>
                                        </p:tav>
                                      </p:tavLst>
                                    </p:anim>
                                    <p:anim calcmode="lin" valueType="num">
                                      <p:cBhvr additive="base">
                                        <p:cTn id="77" dur="500"/>
                                        <p:tgtEl>
                                          <p:spTgt spid="80"/>
                                        </p:tgtEl>
                                        <p:attrNameLst>
                                          <p:attrName>ppt_y</p:attrName>
                                        </p:attrNameLst>
                                      </p:cBhvr>
                                      <p:tavLst>
                                        <p:tav tm="0">
                                          <p:val>
                                            <p:strVal val="ppt_y"/>
                                          </p:val>
                                        </p:tav>
                                        <p:tav tm="100000">
                                          <p:val>
                                            <p:strVal val="1+ppt_h/2"/>
                                          </p:val>
                                        </p:tav>
                                      </p:tavLst>
                                    </p:anim>
                                    <p:set>
                                      <p:cBhvr>
                                        <p:cTn id="78" dur="1" fill="hold">
                                          <p:stCondLst>
                                            <p:cond delay="499"/>
                                          </p:stCondLst>
                                        </p:cTn>
                                        <p:tgtEl>
                                          <p:spTgt spid="80"/>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77"/>
                                        </p:tgtEl>
                                        <p:attrNameLst>
                                          <p:attrName>ppt_x</p:attrName>
                                        </p:attrNameLst>
                                      </p:cBhvr>
                                      <p:tavLst>
                                        <p:tav tm="0">
                                          <p:val>
                                            <p:strVal val="ppt_x"/>
                                          </p:val>
                                        </p:tav>
                                        <p:tav tm="100000">
                                          <p:val>
                                            <p:strVal val="ppt_x"/>
                                          </p:val>
                                        </p:tav>
                                      </p:tavLst>
                                    </p:anim>
                                    <p:anim calcmode="lin" valueType="num">
                                      <p:cBhvr additive="base">
                                        <p:cTn id="81" dur="500"/>
                                        <p:tgtEl>
                                          <p:spTgt spid="77"/>
                                        </p:tgtEl>
                                        <p:attrNameLst>
                                          <p:attrName>ppt_y</p:attrName>
                                        </p:attrNameLst>
                                      </p:cBhvr>
                                      <p:tavLst>
                                        <p:tav tm="0">
                                          <p:val>
                                            <p:strVal val="ppt_y"/>
                                          </p:val>
                                        </p:tav>
                                        <p:tav tm="100000">
                                          <p:val>
                                            <p:strVal val="1+ppt_h/2"/>
                                          </p:val>
                                        </p:tav>
                                      </p:tavLst>
                                    </p:anim>
                                    <p:set>
                                      <p:cBhvr>
                                        <p:cTn id="82" dur="1" fill="hold">
                                          <p:stCondLst>
                                            <p:cond delay="499"/>
                                          </p:stCondLst>
                                        </p:cTn>
                                        <p:tgtEl>
                                          <p:spTgt spid="77"/>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78"/>
                                        </p:tgtEl>
                                        <p:attrNameLst>
                                          <p:attrName>ppt_x</p:attrName>
                                        </p:attrNameLst>
                                      </p:cBhvr>
                                      <p:tavLst>
                                        <p:tav tm="0">
                                          <p:val>
                                            <p:strVal val="ppt_x"/>
                                          </p:val>
                                        </p:tav>
                                        <p:tav tm="100000">
                                          <p:val>
                                            <p:strVal val="ppt_x"/>
                                          </p:val>
                                        </p:tav>
                                      </p:tavLst>
                                    </p:anim>
                                    <p:anim calcmode="lin" valueType="num">
                                      <p:cBhvr additive="base">
                                        <p:cTn id="85" dur="500"/>
                                        <p:tgtEl>
                                          <p:spTgt spid="78"/>
                                        </p:tgtEl>
                                        <p:attrNameLst>
                                          <p:attrName>ppt_y</p:attrName>
                                        </p:attrNameLst>
                                      </p:cBhvr>
                                      <p:tavLst>
                                        <p:tav tm="0">
                                          <p:val>
                                            <p:strVal val="ppt_y"/>
                                          </p:val>
                                        </p:tav>
                                        <p:tav tm="100000">
                                          <p:val>
                                            <p:strVal val="1+ppt_h/2"/>
                                          </p:val>
                                        </p:tav>
                                      </p:tavLst>
                                    </p:anim>
                                    <p:set>
                                      <p:cBhvr>
                                        <p:cTn id="86" dur="1" fill="hold">
                                          <p:stCondLst>
                                            <p:cond delay="499"/>
                                          </p:stCondLst>
                                        </p:cTn>
                                        <p:tgtEl>
                                          <p:spTgt spid="78"/>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82"/>
                                        </p:tgtEl>
                                        <p:attrNameLst>
                                          <p:attrName>ppt_x</p:attrName>
                                        </p:attrNameLst>
                                      </p:cBhvr>
                                      <p:tavLst>
                                        <p:tav tm="0">
                                          <p:val>
                                            <p:strVal val="ppt_x"/>
                                          </p:val>
                                        </p:tav>
                                        <p:tav tm="100000">
                                          <p:val>
                                            <p:strVal val="ppt_x"/>
                                          </p:val>
                                        </p:tav>
                                      </p:tavLst>
                                    </p:anim>
                                    <p:anim calcmode="lin" valueType="num">
                                      <p:cBhvr additive="base">
                                        <p:cTn id="89" dur="500"/>
                                        <p:tgtEl>
                                          <p:spTgt spid="82"/>
                                        </p:tgtEl>
                                        <p:attrNameLst>
                                          <p:attrName>ppt_y</p:attrName>
                                        </p:attrNameLst>
                                      </p:cBhvr>
                                      <p:tavLst>
                                        <p:tav tm="0">
                                          <p:val>
                                            <p:strVal val="ppt_y"/>
                                          </p:val>
                                        </p:tav>
                                        <p:tav tm="100000">
                                          <p:val>
                                            <p:strVal val="1+ppt_h/2"/>
                                          </p:val>
                                        </p:tav>
                                      </p:tavLst>
                                    </p:anim>
                                    <p:set>
                                      <p:cBhvr>
                                        <p:cTn id="90" dur="1" fill="hold">
                                          <p:stCondLst>
                                            <p:cond delay="499"/>
                                          </p:stCondLst>
                                        </p:cTn>
                                        <p:tgtEl>
                                          <p:spTgt spid="82"/>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84"/>
                                        </p:tgtEl>
                                        <p:attrNameLst>
                                          <p:attrName>ppt_x</p:attrName>
                                        </p:attrNameLst>
                                      </p:cBhvr>
                                      <p:tavLst>
                                        <p:tav tm="0">
                                          <p:val>
                                            <p:strVal val="ppt_x"/>
                                          </p:val>
                                        </p:tav>
                                        <p:tav tm="100000">
                                          <p:val>
                                            <p:strVal val="ppt_x"/>
                                          </p:val>
                                        </p:tav>
                                      </p:tavLst>
                                    </p:anim>
                                    <p:anim calcmode="lin" valueType="num">
                                      <p:cBhvr additive="base">
                                        <p:cTn id="93" dur="500"/>
                                        <p:tgtEl>
                                          <p:spTgt spid="84"/>
                                        </p:tgtEl>
                                        <p:attrNameLst>
                                          <p:attrName>ppt_y</p:attrName>
                                        </p:attrNameLst>
                                      </p:cBhvr>
                                      <p:tavLst>
                                        <p:tav tm="0">
                                          <p:val>
                                            <p:strVal val="ppt_y"/>
                                          </p:val>
                                        </p:tav>
                                        <p:tav tm="100000">
                                          <p:val>
                                            <p:strVal val="1+ppt_h/2"/>
                                          </p:val>
                                        </p:tav>
                                      </p:tavLst>
                                    </p:anim>
                                    <p:set>
                                      <p:cBhvr>
                                        <p:cTn id="94" dur="1" fill="hold">
                                          <p:stCondLst>
                                            <p:cond delay="499"/>
                                          </p:stCondLst>
                                        </p:cTn>
                                        <p:tgtEl>
                                          <p:spTgt spid="84"/>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85"/>
                                        </p:tgtEl>
                                        <p:attrNameLst>
                                          <p:attrName>ppt_x</p:attrName>
                                        </p:attrNameLst>
                                      </p:cBhvr>
                                      <p:tavLst>
                                        <p:tav tm="0">
                                          <p:val>
                                            <p:strVal val="ppt_x"/>
                                          </p:val>
                                        </p:tav>
                                        <p:tav tm="100000">
                                          <p:val>
                                            <p:strVal val="ppt_x"/>
                                          </p:val>
                                        </p:tav>
                                      </p:tavLst>
                                    </p:anim>
                                    <p:anim calcmode="lin" valueType="num">
                                      <p:cBhvr additive="base">
                                        <p:cTn id="97" dur="500"/>
                                        <p:tgtEl>
                                          <p:spTgt spid="85"/>
                                        </p:tgtEl>
                                        <p:attrNameLst>
                                          <p:attrName>ppt_y</p:attrName>
                                        </p:attrNameLst>
                                      </p:cBhvr>
                                      <p:tavLst>
                                        <p:tav tm="0">
                                          <p:val>
                                            <p:strVal val="ppt_y"/>
                                          </p:val>
                                        </p:tav>
                                        <p:tav tm="100000">
                                          <p:val>
                                            <p:strVal val="1+ppt_h/2"/>
                                          </p:val>
                                        </p:tav>
                                      </p:tavLst>
                                    </p:anim>
                                    <p:set>
                                      <p:cBhvr>
                                        <p:cTn id="98" dur="1" fill="hold">
                                          <p:stCondLst>
                                            <p:cond delay="499"/>
                                          </p:stCondLst>
                                        </p:cTn>
                                        <p:tgtEl>
                                          <p:spTgt spid="85"/>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86"/>
                                        </p:tgtEl>
                                        <p:attrNameLst>
                                          <p:attrName>ppt_x</p:attrName>
                                        </p:attrNameLst>
                                      </p:cBhvr>
                                      <p:tavLst>
                                        <p:tav tm="0">
                                          <p:val>
                                            <p:strVal val="ppt_x"/>
                                          </p:val>
                                        </p:tav>
                                        <p:tav tm="100000">
                                          <p:val>
                                            <p:strVal val="ppt_x"/>
                                          </p:val>
                                        </p:tav>
                                      </p:tavLst>
                                    </p:anim>
                                    <p:anim calcmode="lin" valueType="num">
                                      <p:cBhvr additive="base">
                                        <p:cTn id="101" dur="500"/>
                                        <p:tgtEl>
                                          <p:spTgt spid="86"/>
                                        </p:tgtEl>
                                        <p:attrNameLst>
                                          <p:attrName>ppt_y</p:attrName>
                                        </p:attrNameLst>
                                      </p:cBhvr>
                                      <p:tavLst>
                                        <p:tav tm="0">
                                          <p:val>
                                            <p:strVal val="ppt_y"/>
                                          </p:val>
                                        </p:tav>
                                        <p:tav tm="100000">
                                          <p:val>
                                            <p:strVal val="1+ppt_h/2"/>
                                          </p:val>
                                        </p:tav>
                                      </p:tavLst>
                                    </p:anim>
                                    <p:set>
                                      <p:cBhvr>
                                        <p:cTn id="102" dur="1" fill="hold">
                                          <p:stCondLst>
                                            <p:cond delay="499"/>
                                          </p:stCondLst>
                                        </p:cTn>
                                        <p:tgtEl>
                                          <p:spTgt spid="86"/>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94"/>
                                        </p:tgtEl>
                                        <p:attrNameLst>
                                          <p:attrName>ppt_x</p:attrName>
                                        </p:attrNameLst>
                                      </p:cBhvr>
                                      <p:tavLst>
                                        <p:tav tm="0">
                                          <p:val>
                                            <p:strVal val="ppt_x"/>
                                          </p:val>
                                        </p:tav>
                                        <p:tav tm="100000">
                                          <p:val>
                                            <p:strVal val="ppt_x"/>
                                          </p:val>
                                        </p:tav>
                                      </p:tavLst>
                                    </p:anim>
                                    <p:anim calcmode="lin" valueType="num">
                                      <p:cBhvr additive="base">
                                        <p:cTn id="105" dur="500"/>
                                        <p:tgtEl>
                                          <p:spTgt spid="94"/>
                                        </p:tgtEl>
                                        <p:attrNameLst>
                                          <p:attrName>ppt_y</p:attrName>
                                        </p:attrNameLst>
                                      </p:cBhvr>
                                      <p:tavLst>
                                        <p:tav tm="0">
                                          <p:val>
                                            <p:strVal val="ppt_y"/>
                                          </p:val>
                                        </p:tav>
                                        <p:tav tm="100000">
                                          <p:val>
                                            <p:strVal val="1+ppt_h/2"/>
                                          </p:val>
                                        </p:tav>
                                      </p:tavLst>
                                    </p:anim>
                                    <p:set>
                                      <p:cBhvr>
                                        <p:cTn id="106" dur="1" fill="hold">
                                          <p:stCondLst>
                                            <p:cond delay="499"/>
                                          </p:stCondLst>
                                        </p:cTn>
                                        <p:tgtEl>
                                          <p:spTgt spid="94"/>
                                        </p:tgtEl>
                                        <p:attrNameLst>
                                          <p:attrName>style.visibility</p:attrName>
                                        </p:attrNameLst>
                                      </p:cBhvr>
                                      <p:to>
                                        <p:strVal val="hidden"/>
                                      </p:to>
                                    </p:set>
                                  </p:childTnLst>
                                </p:cTn>
                              </p:par>
                              <p:par>
                                <p:cTn id="107" presetID="2" presetClass="exit" presetSubtype="4" fill="hold" nodeType="withEffect">
                                  <p:stCondLst>
                                    <p:cond delay="0"/>
                                  </p:stCondLst>
                                  <p:childTnLst>
                                    <p:anim calcmode="lin" valueType="num">
                                      <p:cBhvr additive="base">
                                        <p:cTn id="108" dur="500"/>
                                        <p:tgtEl>
                                          <p:spTgt spid="95"/>
                                        </p:tgtEl>
                                        <p:attrNameLst>
                                          <p:attrName>ppt_x</p:attrName>
                                        </p:attrNameLst>
                                      </p:cBhvr>
                                      <p:tavLst>
                                        <p:tav tm="0">
                                          <p:val>
                                            <p:strVal val="ppt_x"/>
                                          </p:val>
                                        </p:tav>
                                        <p:tav tm="100000">
                                          <p:val>
                                            <p:strVal val="ppt_x"/>
                                          </p:val>
                                        </p:tav>
                                      </p:tavLst>
                                    </p:anim>
                                    <p:anim calcmode="lin" valueType="num">
                                      <p:cBhvr additive="base">
                                        <p:cTn id="109" dur="500"/>
                                        <p:tgtEl>
                                          <p:spTgt spid="95"/>
                                        </p:tgtEl>
                                        <p:attrNameLst>
                                          <p:attrName>ppt_y</p:attrName>
                                        </p:attrNameLst>
                                      </p:cBhvr>
                                      <p:tavLst>
                                        <p:tav tm="0">
                                          <p:val>
                                            <p:strVal val="ppt_y"/>
                                          </p:val>
                                        </p:tav>
                                        <p:tav tm="100000">
                                          <p:val>
                                            <p:strVal val="1+ppt_h/2"/>
                                          </p:val>
                                        </p:tav>
                                      </p:tavLst>
                                    </p:anim>
                                    <p:set>
                                      <p:cBhvr>
                                        <p:cTn id="110" dur="1" fill="hold">
                                          <p:stCondLst>
                                            <p:cond delay="499"/>
                                          </p:stCondLst>
                                        </p:cTn>
                                        <p:tgtEl>
                                          <p:spTgt spid="95"/>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96"/>
                                        </p:tgtEl>
                                        <p:attrNameLst>
                                          <p:attrName>ppt_x</p:attrName>
                                        </p:attrNameLst>
                                      </p:cBhvr>
                                      <p:tavLst>
                                        <p:tav tm="0">
                                          <p:val>
                                            <p:strVal val="ppt_x"/>
                                          </p:val>
                                        </p:tav>
                                        <p:tav tm="100000">
                                          <p:val>
                                            <p:strVal val="ppt_x"/>
                                          </p:val>
                                        </p:tav>
                                      </p:tavLst>
                                    </p:anim>
                                    <p:anim calcmode="lin" valueType="num">
                                      <p:cBhvr additive="base">
                                        <p:cTn id="113" dur="500"/>
                                        <p:tgtEl>
                                          <p:spTgt spid="96"/>
                                        </p:tgtEl>
                                        <p:attrNameLst>
                                          <p:attrName>ppt_y</p:attrName>
                                        </p:attrNameLst>
                                      </p:cBhvr>
                                      <p:tavLst>
                                        <p:tav tm="0">
                                          <p:val>
                                            <p:strVal val="ppt_y"/>
                                          </p:val>
                                        </p:tav>
                                        <p:tav tm="100000">
                                          <p:val>
                                            <p:strVal val="1+ppt_h/2"/>
                                          </p:val>
                                        </p:tav>
                                      </p:tavLst>
                                    </p:anim>
                                    <p:set>
                                      <p:cBhvr>
                                        <p:cTn id="114" dur="1" fill="hold">
                                          <p:stCondLst>
                                            <p:cond delay="499"/>
                                          </p:stCondLst>
                                        </p:cTn>
                                        <p:tgtEl>
                                          <p:spTgt spid="96"/>
                                        </p:tgtEl>
                                        <p:attrNameLst>
                                          <p:attrName>style.visibility</p:attrName>
                                        </p:attrNameLst>
                                      </p:cBhvr>
                                      <p:to>
                                        <p:strVal val="hidden"/>
                                      </p:to>
                                    </p:set>
                                  </p:childTnLst>
                                </p:cTn>
                              </p:par>
                              <p:par>
                                <p:cTn id="115" presetID="2" presetClass="exit" presetSubtype="4" fill="hold" grpId="0" nodeType="withEffect">
                                  <p:stCondLst>
                                    <p:cond delay="0"/>
                                  </p:stCondLst>
                                  <p:childTnLst>
                                    <p:anim calcmode="lin" valueType="num">
                                      <p:cBhvr additive="base">
                                        <p:cTn id="116" dur="500"/>
                                        <p:tgtEl>
                                          <p:spTgt spid="69"/>
                                        </p:tgtEl>
                                        <p:attrNameLst>
                                          <p:attrName>ppt_x</p:attrName>
                                        </p:attrNameLst>
                                      </p:cBhvr>
                                      <p:tavLst>
                                        <p:tav tm="0">
                                          <p:val>
                                            <p:strVal val="ppt_x"/>
                                          </p:val>
                                        </p:tav>
                                        <p:tav tm="100000">
                                          <p:val>
                                            <p:strVal val="ppt_x"/>
                                          </p:val>
                                        </p:tav>
                                      </p:tavLst>
                                    </p:anim>
                                    <p:anim calcmode="lin" valueType="num">
                                      <p:cBhvr additive="base">
                                        <p:cTn id="117" dur="500"/>
                                        <p:tgtEl>
                                          <p:spTgt spid="69"/>
                                        </p:tgtEl>
                                        <p:attrNameLst>
                                          <p:attrName>ppt_y</p:attrName>
                                        </p:attrNameLst>
                                      </p:cBhvr>
                                      <p:tavLst>
                                        <p:tav tm="0">
                                          <p:val>
                                            <p:strVal val="ppt_y"/>
                                          </p:val>
                                        </p:tav>
                                        <p:tav tm="100000">
                                          <p:val>
                                            <p:strVal val="1+ppt_h/2"/>
                                          </p:val>
                                        </p:tav>
                                      </p:tavLst>
                                    </p:anim>
                                    <p:set>
                                      <p:cBhvr>
                                        <p:cTn id="118" dur="1" fill="hold">
                                          <p:stCondLst>
                                            <p:cond delay="499"/>
                                          </p:stCondLst>
                                        </p:cTn>
                                        <p:tgtEl>
                                          <p:spTgt spid="69"/>
                                        </p:tgtEl>
                                        <p:attrNameLst>
                                          <p:attrName>style.visibility</p:attrName>
                                        </p:attrNameLst>
                                      </p:cBhvr>
                                      <p:to>
                                        <p:strVal val="hidden"/>
                                      </p:to>
                                    </p:set>
                                  </p:childTnLst>
                                </p:cTn>
                              </p:par>
                              <p:par>
                                <p:cTn id="119" presetID="2" presetClass="exit" presetSubtype="4" fill="hold" grpId="0" nodeType="withEffect">
                                  <p:stCondLst>
                                    <p:cond delay="0"/>
                                  </p:stCondLst>
                                  <p:childTnLst>
                                    <p:anim calcmode="lin" valueType="num">
                                      <p:cBhvr additive="base">
                                        <p:cTn id="120" dur="500"/>
                                        <p:tgtEl>
                                          <p:spTgt spid="70"/>
                                        </p:tgtEl>
                                        <p:attrNameLst>
                                          <p:attrName>ppt_x</p:attrName>
                                        </p:attrNameLst>
                                      </p:cBhvr>
                                      <p:tavLst>
                                        <p:tav tm="0">
                                          <p:val>
                                            <p:strVal val="ppt_x"/>
                                          </p:val>
                                        </p:tav>
                                        <p:tav tm="100000">
                                          <p:val>
                                            <p:strVal val="ppt_x"/>
                                          </p:val>
                                        </p:tav>
                                      </p:tavLst>
                                    </p:anim>
                                    <p:anim calcmode="lin" valueType="num">
                                      <p:cBhvr additive="base">
                                        <p:cTn id="121" dur="500"/>
                                        <p:tgtEl>
                                          <p:spTgt spid="70"/>
                                        </p:tgtEl>
                                        <p:attrNameLst>
                                          <p:attrName>ppt_y</p:attrName>
                                        </p:attrNameLst>
                                      </p:cBhvr>
                                      <p:tavLst>
                                        <p:tav tm="0">
                                          <p:val>
                                            <p:strVal val="ppt_y"/>
                                          </p:val>
                                        </p:tav>
                                        <p:tav tm="100000">
                                          <p:val>
                                            <p:strVal val="1+ppt_h/2"/>
                                          </p:val>
                                        </p:tav>
                                      </p:tavLst>
                                    </p:anim>
                                    <p:set>
                                      <p:cBhvr>
                                        <p:cTn id="122" dur="1" fill="hold">
                                          <p:stCondLst>
                                            <p:cond delay="499"/>
                                          </p:stCondLst>
                                        </p:cTn>
                                        <p:tgtEl>
                                          <p:spTgt spid="70"/>
                                        </p:tgtEl>
                                        <p:attrNameLst>
                                          <p:attrName>style.visibility</p:attrName>
                                        </p:attrNameLst>
                                      </p:cBhvr>
                                      <p:to>
                                        <p:strVal val="hidden"/>
                                      </p:to>
                                    </p:set>
                                  </p:childTnLst>
                                </p:cTn>
                              </p:par>
                              <p:par>
                                <p:cTn id="123" presetID="2" presetClass="exit" presetSubtype="8" fill="hold" grpId="0" nodeType="withEffect">
                                  <p:stCondLst>
                                    <p:cond delay="0"/>
                                  </p:stCondLst>
                                  <p:childTnLst>
                                    <p:anim calcmode="lin" valueType="num">
                                      <p:cBhvr additive="base">
                                        <p:cTn id="124" dur="500"/>
                                        <p:tgtEl>
                                          <p:spTgt spid="19"/>
                                        </p:tgtEl>
                                        <p:attrNameLst>
                                          <p:attrName>ppt_x</p:attrName>
                                        </p:attrNameLst>
                                      </p:cBhvr>
                                      <p:tavLst>
                                        <p:tav tm="0">
                                          <p:val>
                                            <p:strVal val="ppt_x"/>
                                          </p:val>
                                        </p:tav>
                                        <p:tav tm="100000">
                                          <p:val>
                                            <p:strVal val="0-ppt_w/2"/>
                                          </p:val>
                                        </p:tav>
                                      </p:tavLst>
                                    </p:anim>
                                    <p:anim calcmode="lin" valueType="num">
                                      <p:cBhvr additive="base">
                                        <p:cTn id="125" dur="500"/>
                                        <p:tgtEl>
                                          <p:spTgt spid="19"/>
                                        </p:tgtEl>
                                        <p:attrNameLst>
                                          <p:attrName>ppt_y</p:attrName>
                                        </p:attrNameLst>
                                      </p:cBhvr>
                                      <p:tavLst>
                                        <p:tav tm="0">
                                          <p:val>
                                            <p:strVal val="ppt_y"/>
                                          </p:val>
                                        </p:tav>
                                        <p:tav tm="100000">
                                          <p:val>
                                            <p:strVal val="ppt_y"/>
                                          </p:val>
                                        </p:tav>
                                      </p:tavLst>
                                    </p:anim>
                                    <p:set>
                                      <p:cBhvr>
                                        <p:cTn id="126"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9" grpId="0"/>
      <p:bldP spid="70" grpId="0"/>
      <p:bldP spid="71" grpId="0" animBg="1"/>
      <p:bldP spid="71" grpId="1" animBg="1"/>
      <p:bldP spid="77" grpId="0" animBg="1"/>
      <p:bldP spid="77" grpId="1" animBg="1"/>
      <p:bldP spid="80" grpId="0" animBg="1"/>
      <p:bldP spid="80" grpId="1" animBg="1"/>
      <p:bldP spid="82" grpId="0" animBg="1"/>
      <p:bldP spid="82" grpId="1" animBg="1"/>
      <p:bldP spid="84" grpId="0" animBg="1"/>
      <p:bldP spid="84" grpId="1" animBg="1"/>
      <p:bldP spid="86" grpId="0" animBg="1"/>
      <p:bldP spid="86" grpId="1" animBg="1"/>
      <p:bldP spid="94" grpId="0" animBg="1"/>
      <p:bldP spid="94" grpId="1" animBg="1"/>
      <p:bldP spid="96" grpId="0" animBg="1"/>
      <p:bldP spid="96" grpId="1"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81C92C-F7F9-43B9-8856-2BD0648FC5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3" y="473597"/>
            <a:ext cx="12192000" cy="1031001"/>
          </a:xfrm>
          <a:prstGeom prst="rect">
            <a:avLst/>
          </a:prstGeom>
        </p:spPr>
      </p:pic>
      <p:pic>
        <p:nvPicPr>
          <p:cNvPr id="8" name="Picture 7">
            <a:extLst>
              <a:ext uri="{FF2B5EF4-FFF2-40B4-BE49-F238E27FC236}">
                <a16:creationId xmlns:a16="http://schemas.microsoft.com/office/drawing/2014/main" id="{D794CA66-E03E-40A7-8655-92830D1B63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79" y="573482"/>
            <a:ext cx="9135687" cy="4954577"/>
          </a:xfrm>
          <a:prstGeom prst="rect">
            <a:avLst/>
          </a:prstGeom>
        </p:spPr>
      </p:pic>
      <p:sp>
        <p:nvSpPr>
          <p:cNvPr id="9" name="Rectangle 8">
            <a:extLst>
              <a:ext uri="{FF2B5EF4-FFF2-40B4-BE49-F238E27FC236}">
                <a16:creationId xmlns:a16="http://schemas.microsoft.com/office/drawing/2014/main" id="{BA7AF5B7-B9F1-48B8-BA3E-585739EEDB2F}"/>
              </a:ext>
            </a:extLst>
          </p:cNvPr>
          <p:cNvSpPr/>
          <p:nvPr/>
        </p:nvSpPr>
        <p:spPr>
          <a:xfrm>
            <a:off x="24938" y="1288473"/>
            <a:ext cx="7888778" cy="65670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16F59531-B764-4FC3-8E8B-5C88BBA944C8}"/>
              </a:ext>
            </a:extLst>
          </p:cNvPr>
          <p:cNvSpPr txBox="1"/>
          <p:nvPr/>
        </p:nvSpPr>
        <p:spPr>
          <a:xfrm>
            <a:off x="9227128" y="647081"/>
            <a:ext cx="2820720" cy="1015663"/>
          </a:xfrm>
          <a:prstGeom prst="rect">
            <a:avLst/>
          </a:prstGeom>
          <a:solidFill>
            <a:schemeClr val="bg1"/>
          </a:solidFill>
          <a:ln w="19050">
            <a:solidFill>
              <a:schemeClr val="accent2"/>
            </a:solidFill>
          </a:ln>
        </p:spPr>
        <p:txBody>
          <a:bodyPr wrap="square" rtlCol="0">
            <a:spAutoFit/>
          </a:bodyPr>
          <a:lstStyle/>
          <a:p>
            <a:r>
              <a:rPr lang="en-CA" sz="2000" dirty="0"/>
              <a:t>These animations are transparent until it comes up in order.</a:t>
            </a:r>
          </a:p>
        </p:txBody>
      </p:sp>
      <p:cxnSp>
        <p:nvCxnSpPr>
          <p:cNvPr id="14" name="Straight Arrow Connector 13">
            <a:extLst>
              <a:ext uri="{FF2B5EF4-FFF2-40B4-BE49-F238E27FC236}">
                <a16:creationId xmlns:a16="http://schemas.microsoft.com/office/drawing/2014/main" id="{6317B8A6-72A0-4DD5-AE3E-D26B78BD6689}"/>
              </a:ext>
            </a:extLst>
          </p:cNvPr>
          <p:cNvCxnSpPr>
            <a:cxnSpLocks/>
            <a:stCxn id="12" idx="1"/>
            <a:endCxn id="9" idx="3"/>
          </p:cNvCxnSpPr>
          <p:nvPr/>
        </p:nvCxnSpPr>
        <p:spPr>
          <a:xfrm flipH="1">
            <a:off x="7913716" y="1154913"/>
            <a:ext cx="1313412" cy="4619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F873D9D8-5942-4D7B-A707-BCC63332A8BF}"/>
              </a:ext>
            </a:extLst>
          </p:cNvPr>
          <p:cNvSpPr/>
          <p:nvPr/>
        </p:nvSpPr>
        <p:spPr>
          <a:xfrm>
            <a:off x="24937" y="1981819"/>
            <a:ext cx="8952807" cy="106895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TextBox 37">
            <a:extLst>
              <a:ext uri="{FF2B5EF4-FFF2-40B4-BE49-F238E27FC236}">
                <a16:creationId xmlns:a16="http://schemas.microsoft.com/office/drawing/2014/main" id="{4EED18DA-3A08-44A3-965D-C1454CF3384D}"/>
              </a:ext>
            </a:extLst>
          </p:cNvPr>
          <p:cNvSpPr txBox="1"/>
          <p:nvPr/>
        </p:nvSpPr>
        <p:spPr>
          <a:xfrm>
            <a:off x="9245140" y="1772097"/>
            <a:ext cx="2820720" cy="1015663"/>
          </a:xfrm>
          <a:prstGeom prst="rect">
            <a:avLst/>
          </a:prstGeom>
          <a:solidFill>
            <a:schemeClr val="bg1"/>
          </a:solidFill>
          <a:ln w="19050">
            <a:solidFill>
              <a:schemeClr val="accent2"/>
            </a:solidFill>
          </a:ln>
        </p:spPr>
        <p:txBody>
          <a:bodyPr wrap="square" rtlCol="0">
            <a:spAutoFit/>
          </a:bodyPr>
          <a:lstStyle/>
          <a:p>
            <a:r>
              <a:rPr lang="en-CA" sz="2000" dirty="0"/>
              <a:t>Add an animation to an object already visible on the screen.</a:t>
            </a:r>
          </a:p>
        </p:txBody>
      </p:sp>
      <p:cxnSp>
        <p:nvCxnSpPr>
          <p:cNvPr id="39" name="Straight Arrow Connector 38">
            <a:extLst>
              <a:ext uri="{FF2B5EF4-FFF2-40B4-BE49-F238E27FC236}">
                <a16:creationId xmlns:a16="http://schemas.microsoft.com/office/drawing/2014/main" id="{12153830-6126-4844-99CD-0B87911FD479}"/>
              </a:ext>
            </a:extLst>
          </p:cNvPr>
          <p:cNvCxnSpPr>
            <a:cxnSpLocks/>
            <a:stCxn id="38" idx="1"/>
            <a:endCxn id="37" idx="3"/>
          </p:cNvCxnSpPr>
          <p:nvPr/>
        </p:nvCxnSpPr>
        <p:spPr>
          <a:xfrm flipH="1">
            <a:off x="8977744" y="2279929"/>
            <a:ext cx="267396" cy="2363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A93E47CE-AA2E-437D-B2F3-38745C7A7697}"/>
              </a:ext>
            </a:extLst>
          </p:cNvPr>
          <p:cNvSpPr/>
          <p:nvPr/>
        </p:nvSpPr>
        <p:spPr>
          <a:xfrm>
            <a:off x="23549" y="3084904"/>
            <a:ext cx="7888778" cy="65670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TextBox 40">
            <a:extLst>
              <a:ext uri="{FF2B5EF4-FFF2-40B4-BE49-F238E27FC236}">
                <a16:creationId xmlns:a16="http://schemas.microsoft.com/office/drawing/2014/main" id="{F2C738A4-C226-41CE-AA4F-B4F21AFC6549}"/>
              </a:ext>
            </a:extLst>
          </p:cNvPr>
          <p:cNvSpPr txBox="1"/>
          <p:nvPr/>
        </p:nvSpPr>
        <p:spPr>
          <a:xfrm>
            <a:off x="9245140" y="2897162"/>
            <a:ext cx="2805481" cy="1323439"/>
          </a:xfrm>
          <a:prstGeom prst="rect">
            <a:avLst/>
          </a:prstGeom>
          <a:solidFill>
            <a:schemeClr val="bg1"/>
          </a:solidFill>
          <a:ln w="19050">
            <a:solidFill>
              <a:schemeClr val="accent2"/>
            </a:solidFill>
          </a:ln>
        </p:spPr>
        <p:txBody>
          <a:bodyPr wrap="square" rtlCol="0">
            <a:spAutoFit/>
          </a:bodyPr>
          <a:lstStyle/>
          <a:p>
            <a:r>
              <a:rPr lang="en-CA" sz="2000" dirty="0"/>
              <a:t>These animations make a visible object transparent once the animation completes.</a:t>
            </a:r>
          </a:p>
        </p:txBody>
      </p:sp>
      <p:cxnSp>
        <p:nvCxnSpPr>
          <p:cNvPr id="42" name="Straight Arrow Connector 41">
            <a:extLst>
              <a:ext uri="{FF2B5EF4-FFF2-40B4-BE49-F238E27FC236}">
                <a16:creationId xmlns:a16="http://schemas.microsoft.com/office/drawing/2014/main" id="{18D37AA5-D03C-4F34-A102-0BB0FB8231F9}"/>
              </a:ext>
            </a:extLst>
          </p:cNvPr>
          <p:cNvCxnSpPr>
            <a:cxnSpLocks/>
            <a:stCxn id="41" idx="1"/>
            <a:endCxn id="40" idx="3"/>
          </p:cNvCxnSpPr>
          <p:nvPr/>
        </p:nvCxnSpPr>
        <p:spPr>
          <a:xfrm flipH="1" flipV="1">
            <a:off x="7912327" y="3413257"/>
            <a:ext cx="1332813" cy="145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4A4DB483-93AE-45F2-B631-4EA52D9873D6}"/>
              </a:ext>
            </a:extLst>
          </p:cNvPr>
          <p:cNvSpPr/>
          <p:nvPr/>
        </p:nvSpPr>
        <p:spPr>
          <a:xfrm>
            <a:off x="26319" y="3769318"/>
            <a:ext cx="3722719" cy="65670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8" name="TextBox 47">
            <a:extLst>
              <a:ext uri="{FF2B5EF4-FFF2-40B4-BE49-F238E27FC236}">
                <a16:creationId xmlns:a16="http://schemas.microsoft.com/office/drawing/2014/main" id="{FB109C81-1F11-46B4-B3D5-B02EBDFCFB80}"/>
              </a:ext>
            </a:extLst>
          </p:cNvPr>
          <p:cNvSpPr txBox="1"/>
          <p:nvPr/>
        </p:nvSpPr>
        <p:spPr>
          <a:xfrm>
            <a:off x="9252066" y="4346833"/>
            <a:ext cx="2801390" cy="707886"/>
          </a:xfrm>
          <a:prstGeom prst="rect">
            <a:avLst/>
          </a:prstGeom>
          <a:solidFill>
            <a:schemeClr val="bg1"/>
          </a:solidFill>
          <a:ln w="19050">
            <a:solidFill>
              <a:schemeClr val="accent2"/>
            </a:solidFill>
          </a:ln>
        </p:spPr>
        <p:txBody>
          <a:bodyPr wrap="square" rtlCol="0">
            <a:spAutoFit/>
          </a:bodyPr>
          <a:lstStyle/>
          <a:p>
            <a:r>
              <a:rPr lang="en-CA" sz="2000" dirty="0"/>
              <a:t>Add a motion path to any animation.</a:t>
            </a:r>
          </a:p>
        </p:txBody>
      </p:sp>
      <p:cxnSp>
        <p:nvCxnSpPr>
          <p:cNvPr id="49" name="Straight Arrow Connector 48">
            <a:extLst>
              <a:ext uri="{FF2B5EF4-FFF2-40B4-BE49-F238E27FC236}">
                <a16:creationId xmlns:a16="http://schemas.microsoft.com/office/drawing/2014/main" id="{8A63CB44-E4E1-499B-AB8E-F76D803F9E16}"/>
              </a:ext>
            </a:extLst>
          </p:cNvPr>
          <p:cNvCxnSpPr>
            <a:cxnSpLocks/>
            <a:stCxn id="48" idx="1"/>
            <a:endCxn id="47" idx="3"/>
          </p:cNvCxnSpPr>
          <p:nvPr/>
        </p:nvCxnSpPr>
        <p:spPr>
          <a:xfrm flipH="1" flipV="1">
            <a:off x="3749038" y="4097671"/>
            <a:ext cx="5503028" cy="6031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DD87126E-24E4-4819-A730-2DAD632C8407}"/>
              </a:ext>
            </a:extLst>
          </p:cNvPr>
          <p:cNvSpPr/>
          <p:nvPr/>
        </p:nvSpPr>
        <p:spPr>
          <a:xfrm>
            <a:off x="24939" y="4453514"/>
            <a:ext cx="1504603" cy="104951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3" name="TextBox 52">
            <a:extLst>
              <a:ext uri="{FF2B5EF4-FFF2-40B4-BE49-F238E27FC236}">
                <a16:creationId xmlns:a16="http://schemas.microsoft.com/office/drawing/2014/main" id="{CF8B0EB1-2F89-4380-BF7E-E9B468A8E12C}"/>
              </a:ext>
            </a:extLst>
          </p:cNvPr>
          <p:cNvSpPr txBox="1"/>
          <p:nvPr/>
        </p:nvSpPr>
        <p:spPr>
          <a:xfrm>
            <a:off x="9252066" y="5180951"/>
            <a:ext cx="2795782" cy="707886"/>
          </a:xfrm>
          <a:prstGeom prst="rect">
            <a:avLst/>
          </a:prstGeom>
          <a:solidFill>
            <a:schemeClr val="bg1"/>
          </a:solidFill>
          <a:ln w="19050">
            <a:solidFill>
              <a:schemeClr val="accent2"/>
            </a:solidFill>
          </a:ln>
        </p:spPr>
        <p:txBody>
          <a:bodyPr wrap="square" rtlCol="0">
            <a:spAutoFit/>
          </a:bodyPr>
          <a:lstStyle/>
          <a:p>
            <a:r>
              <a:rPr lang="en-CA" sz="2000" dirty="0"/>
              <a:t>Need more animation and/or motion options?</a:t>
            </a:r>
          </a:p>
        </p:txBody>
      </p:sp>
      <p:cxnSp>
        <p:nvCxnSpPr>
          <p:cNvPr id="54" name="Straight Arrow Connector 53">
            <a:extLst>
              <a:ext uri="{FF2B5EF4-FFF2-40B4-BE49-F238E27FC236}">
                <a16:creationId xmlns:a16="http://schemas.microsoft.com/office/drawing/2014/main" id="{A71429DE-7194-4298-AC11-E15700FF233F}"/>
              </a:ext>
            </a:extLst>
          </p:cNvPr>
          <p:cNvCxnSpPr>
            <a:cxnSpLocks/>
            <a:stCxn id="53" idx="1"/>
            <a:endCxn id="52" idx="3"/>
          </p:cNvCxnSpPr>
          <p:nvPr/>
        </p:nvCxnSpPr>
        <p:spPr>
          <a:xfrm flipH="1" flipV="1">
            <a:off x="1529542" y="4978270"/>
            <a:ext cx="7722524" cy="5566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9" name="Slide Number Placeholder 61">
            <a:extLst>
              <a:ext uri="{FF2B5EF4-FFF2-40B4-BE49-F238E27FC236}">
                <a16:creationId xmlns:a16="http://schemas.microsoft.com/office/drawing/2014/main" id="{9CF6EFC9-1968-4419-A31D-ECBE8F588FF4}"/>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70" name="TextBox 69">
            <a:extLst>
              <a:ext uri="{FF2B5EF4-FFF2-40B4-BE49-F238E27FC236}">
                <a16:creationId xmlns:a16="http://schemas.microsoft.com/office/drawing/2014/main" id="{374849D7-71E6-4BC7-BB5D-57A74E3AE4ED}"/>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24" name="TextBox 23">
            <a:extLst>
              <a:ext uri="{FF2B5EF4-FFF2-40B4-BE49-F238E27FC236}">
                <a16:creationId xmlns:a16="http://schemas.microsoft.com/office/drawing/2014/main" id="{992B2E0B-0394-4C8A-952E-A63406CE71E6}"/>
              </a:ext>
            </a:extLst>
          </p:cNvPr>
          <p:cNvSpPr txBox="1"/>
          <p:nvPr/>
        </p:nvSpPr>
        <p:spPr>
          <a:xfrm>
            <a:off x="5460074" y="65956"/>
            <a:ext cx="2121133" cy="400110"/>
          </a:xfrm>
          <a:prstGeom prst="rect">
            <a:avLst/>
          </a:prstGeom>
          <a:noFill/>
        </p:spPr>
        <p:txBody>
          <a:bodyPr wrap="square" rtlCol="0">
            <a:spAutoFit/>
          </a:bodyPr>
          <a:lstStyle/>
          <a:p>
            <a:r>
              <a:rPr lang="en-CA" sz="2000" dirty="0"/>
              <a:t>Animation options</a:t>
            </a:r>
          </a:p>
        </p:txBody>
      </p:sp>
      <p:sp>
        <p:nvSpPr>
          <p:cNvPr id="26" name="TextBox 25">
            <a:extLst>
              <a:ext uri="{FF2B5EF4-FFF2-40B4-BE49-F238E27FC236}">
                <a16:creationId xmlns:a16="http://schemas.microsoft.com/office/drawing/2014/main" id="{EFD13014-91A1-40F7-BAEA-6B6CB11F95E8}"/>
              </a:ext>
            </a:extLst>
          </p:cNvPr>
          <p:cNvSpPr txBox="1"/>
          <p:nvPr/>
        </p:nvSpPr>
        <p:spPr>
          <a:xfrm>
            <a:off x="11203" y="5877"/>
            <a:ext cx="2208295" cy="400110"/>
          </a:xfrm>
          <a:prstGeom prst="rect">
            <a:avLst/>
          </a:prstGeom>
          <a:noFill/>
          <a:ln w="12700">
            <a:noFill/>
          </a:ln>
        </p:spPr>
        <p:txBody>
          <a:bodyPr wrap="square">
            <a:spAutoFit/>
          </a:bodyPr>
          <a:lstStyle/>
          <a:p>
            <a:r>
              <a:rPr lang="en-CA" sz="2000" u="sng" dirty="0"/>
              <a:t>Animation Ribbon</a:t>
            </a:r>
          </a:p>
        </p:txBody>
      </p:sp>
    </p:spTree>
    <p:extLst>
      <p:ext uri="{BB962C8B-B14F-4D97-AF65-F5344CB8AC3E}">
        <p14:creationId xmlns:p14="http://schemas.microsoft.com/office/powerpoint/2010/main" val="3431127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1+#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2"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right)">
                                      <p:cBhvr>
                                        <p:cTn id="17" dur="500"/>
                                        <p:tgtEl>
                                          <p:spTgt spid="14"/>
                                        </p:tgtEl>
                                      </p:cBhvr>
                                    </p:animEffect>
                                  </p:childTnLst>
                                </p:cTn>
                              </p:par>
                            </p:childTnLst>
                          </p:cTn>
                        </p:par>
                        <p:par>
                          <p:cTn id="18" fill="hold">
                            <p:stCondLst>
                              <p:cond delay="1000"/>
                            </p:stCondLst>
                            <p:childTnLst>
                              <p:par>
                                <p:cTn id="19" presetID="22" presetClass="entr" presetSubtype="2"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right)">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additive="base">
                                        <p:cTn id="26" dur="500" fill="hold"/>
                                        <p:tgtEl>
                                          <p:spTgt spid="38"/>
                                        </p:tgtEl>
                                        <p:attrNameLst>
                                          <p:attrName>ppt_x</p:attrName>
                                        </p:attrNameLst>
                                      </p:cBhvr>
                                      <p:tavLst>
                                        <p:tav tm="0">
                                          <p:val>
                                            <p:strVal val="1+#ppt_w/2"/>
                                          </p:val>
                                        </p:tav>
                                        <p:tav tm="100000">
                                          <p:val>
                                            <p:strVal val="#ppt_x"/>
                                          </p:val>
                                        </p:tav>
                                      </p:tavLst>
                                    </p:anim>
                                    <p:anim calcmode="lin" valueType="num">
                                      <p:cBhvr additive="base">
                                        <p:cTn id="27" dur="500" fill="hold"/>
                                        <p:tgtEl>
                                          <p:spTgt spid="38"/>
                                        </p:tgtEl>
                                        <p:attrNameLst>
                                          <p:attrName>ppt_y</p:attrName>
                                        </p:attrNameLst>
                                      </p:cBhvr>
                                      <p:tavLst>
                                        <p:tav tm="0">
                                          <p:val>
                                            <p:strVal val="#ppt_y"/>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right)">
                                      <p:cBhvr>
                                        <p:cTn id="31" dur="500"/>
                                        <p:tgtEl>
                                          <p:spTgt spid="39"/>
                                        </p:tgtEl>
                                      </p:cBhvr>
                                    </p:animEffect>
                                  </p:childTnLst>
                                </p:cTn>
                              </p:par>
                            </p:childTnLst>
                          </p:cTn>
                        </p:par>
                        <p:par>
                          <p:cTn id="32" fill="hold">
                            <p:stCondLst>
                              <p:cond delay="1000"/>
                            </p:stCondLst>
                            <p:childTnLst>
                              <p:par>
                                <p:cTn id="33" presetID="22" presetClass="entr" presetSubtype="2" fill="hold" grpId="0" nodeType="after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right)">
                                      <p:cBhvr>
                                        <p:cTn id="35" dur="500"/>
                                        <p:tgtEl>
                                          <p:spTgt spid="3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 calcmode="lin" valueType="num">
                                      <p:cBhvr additive="base">
                                        <p:cTn id="40" dur="500" fill="hold"/>
                                        <p:tgtEl>
                                          <p:spTgt spid="41"/>
                                        </p:tgtEl>
                                        <p:attrNameLst>
                                          <p:attrName>ppt_x</p:attrName>
                                        </p:attrNameLst>
                                      </p:cBhvr>
                                      <p:tavLst>
                                        <p:tav tm="0">
                                          <p:val>
                                            <p:strVal val="1+#ppt_w/2"/>
                                          </p:val>
                                        </p:tav>
                                        <p:tav tm="100000">
                                          <p:val>
                                            <p:strVal val="#ppt_x"/>
                                          </p:val>
                                        </p:tav>
                                      </p:tavLst>
                                    </p:anim>
                                    <p:anim calcmode="lin" valueType="num">
                                      <p:cBhvr additive="base">
                                        <p:cTn id="41" dur="500" fill="hold"/>
                                        <p:tgtEl>
                                          <p:spTgt spid="41"/>
                                        </p:tgtEl>
                                        <p:attrNameLst>
                                          <p:attrName>ppt_y</p:attrName>
                                        </p:attrNameLst>
                                      </p:cBhvr>
                                      <p:tavLst>
                                        <p:tav tm="0">
                                          <p:val>
                                            <p:strVal val="#ppt_y"/>
                                          </p:val>
                                        </p:tav>
                                        <p:tav tm="100000">
                                          <p:val>
                                            <p:strVal val="#ppt_y"/>
                                          </p:val>
                                        </p:tav>
                                      </p:tavLst>
                                    </p:anim>
                                  </p:childTnLst>
                                </p:cTn>
                              </p:par>
                            </p:childTnLst>
                          </p:cTn>
                        </p:par>
                        <p:par>
                          <p:cTn id="42" fill="hold">
                            <p:stCondLst>
                              <p:cond delay="500"/>
                            </p:stCondLst>
                            <p:childTnLst>
                              <p:par>
                                <p:cTn id="43" presetID="22" presetClass="entr" presetSubtype="2" fill="hold" nodeType="after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wipe(right)">
                                      <p:cBhvr>
                                        <p:cTn id="45" dur="500"/>
                                        <p:tgtEl>
                                          <p:spTgt spid="42"/>
                                        </p:tgtEl>
                                      </p:cBhvr>
                                    </p:animEffect>
                                  </p:childTnLst>
                                </p:cTn>
                              </p:par>
                            </p:childTnLst>
                          </p:cTn>
                        </p:par>
                        <p:par>
                          <p:cTn id="46" fill="hold">
                            <p:stCondLst>
                              <p:cond delay="1000"/>
                            </p:stCondLst>
                            <p:childTnLst>
                              <p:par>
                                <p:cTn id="47" presetID="22" presetClass="entr" presetSubtype="2" fill="hold" grpId="0" nodeType="after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right)">
                                      <p:cBhvr>
                                        <p:cTn id="49" dur="500"/>
                                        <p:tgtEl>
                                          <p:spTgt spid="40"/>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2" fill="hold" grpId="0" nodeType="clickEffect">
                                  <p:stCondLst>
                                    <p:cond delay="0"/>
                                  </p:stCondLst>
                                  <p:childTnLst>
                                    <p:set>
                                      <p:cBhvr>
                                        <p:cTn id="53" dur="1" fill="hold">
                                          <p:stCondLst>
                                            <p:cond delay="0"/>
                                          </p:stCondLst>
                                        </p:cTn>
                                        <p:tgtEl>
                                          <p:spTgt spid="48"/>
                                        </p:tgtEl>
                                        <p:attrNameLst>
                                          <p:attrName>style.visibility</p:attrName>
                                        </p:attrNameLst>
                                      </p:cBhvr>
                                      <p:to>
                                        <p:strVal val="visible"/>
                                      </p:to>
                                    </p:set>
                                    <p:anim calcmode="lin" valueType="num">
                                      <p:cBhvr additive="base">
                                        <p:cTn id="54" dur="500" fill="hold"/>
                                        <p:tgtEl>
                                          <p:spTgt spid="48"/>
                                        </p:tgtEl>
                                        <p:attrNameLst>
                                          <p:attrName>ppt_x</p:attrName>
                                        </p:attrNameLst>
                                      </p:cBhvr>
                                      <p:tavLst>
                                        <p:tav tm="0">
                                          <p:val>
                                            <p:strVal val="1+#ppt_w/2"/>
                                          </p:val>
                                        </p:tav>
                                        <p:tav tm="100000">
                                          <p:val>
                                            <p:strVal val="#ppt_x"/>
                                          </p:val>
                                        </p:tav>
                                      </p:tavLst>
                                    </p:anim>
                                    <p:anim calcmode="lin" valueType="num">
                                      <p:cBhvr additive="base">
                                        <p:cTn id="55" dur="500" fill="hold"/>
                                        <p:tgtEl>
                                          <p:spTgt spid="48"/>
                                        </p:tgtEl>
                                        <p:attrNameLst>
                                          <p:attrName>ppt_y</p:attrName>
                                        </p:attrNameLst>
                                      </p:cBhvr>
                                      <p:tavLst>
                                        <p:tav tm="0">
                                          <p:val>
                                            <p:strVal val="#ppt_y"/>
                                          </p:val>
                                        </p:tav>
                                        <p:tav tm="100000">
                                          <p:val>
                                            <p:strVal val="#ppt_y"/>
                                          </p:val>
                                        </p:tav>
                                      </p:tavLst>
                                    </p:anim>
                                  </p:childTnLst>
                                </p:cTn>
                              </p:par>
                            </p:childTnLst>
                          </p:cTn>
                        </p:par>
                        <p:par>
                          <p:cTn id="56" fill="hold">
                            <p:stCondLst>
                              <p:cond delay="500"/>
                            </p:stCondLst>
                            <p:childTnLst>
                              <p:par>
                                <p:cTn id="57" presetID="22" presetClass="entr" presetSubtype="2"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right)">
                                      <p:cBhvr>
                                        <p:cTn id="59" dur="500"/>
                                        <p:tgtEl>
                                          <p:spTgt spid="49"/>
                                        </p:tgtEl>
                                      </p:cBhvr>
                                    </p:animEffect>
                                  </p:childTnLst>
                                </p:cTn>
                              </p:par>
                            </p:childTnLst>
                          </p:cTn>
                        </p:par>
                        <p:par>
                          <p:cTn id="60" fill="hold">
                            <p:stCondLst>
                              <p:cond delay="1000"/>
                            </p:stCondLst>
                            <p:childTnLst>
                              <p:par>
                                <p:cTn id="61" presetID="22" presetClass="entr" presetSubtype="2" fill="hold" grpId="0" nodeType="after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wipe(right)">
                                      <p:cBhvr>
                                        <p:cTn id="63" dur="500"/>
                                        <p:tgtEl>
                                          <p:spTgt spid="47"/>
                                        </p:tgtEl>
                                      </p:cBhvr>
                                    </p:animEffect>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53"/>
                                        </p:tgtEl>
                                        <p:attrNameLst>
                                          <p:attrName>style.visibility</p:attrName>
                                        </p:attrNameLst>
                                      </p:cBhvr>
                                      <p:to>
                                        <p:strVal val="visible"/>
                                      </p:to>
                                    </p:set>
                                    <p:anim calcmode="lin" valueType="num">
                                      <p:cBhvr additive="base">
                                        <p:cTn id="68" dur="500" fill="hold"/>
                                        <p:tgtEl>
                                          <p:spTgt spid="53"/>
                                        </p:tgtEl>
                                        <p:attrNameLst>
                                          <p:attrName>ppt_x</p:attrName>
                                        </p:attrNameLst>
                                      </p:cBhvr>
                                      <p:tavLst>
                                        <p:tav tm="0">
                                          <p:val>
                                            <p:strVal val="1+#ppt_w/2"/>
                                          </p:val>
                                        </p:tav>
                                        <p:tav tm="100000">
                                          <p:val>
                                            <p:strVal val="#ppt_x"/>
                                          </p:val>
                                        </p:tav>
                                      </p:tavLst>
                                    </p:anim>
                                    <p:anim calcmode="lin" valueType="num">
                                      <p:cBhvr additive="base">
                                        <p:cTn id="69" dur="500" fill="hold"/>
                                        <p:tgtEl>
                                          <p:spTgt spid="53"/>
                                        </p:tgtEl>
                                        <p:attrNameLst>
                                          <p:attrName>ppt_y</p:attrName>
                                        </p:attrNameLst>
                                      </p:cBhvr>
                                      <p:tavLst>
                                        <p:tav tm="0">
                                          <p:val>
                                            <p:strVal val="#ppt_y"/>
                                          </p:val>
                                        </p:tav>
                                        <p:tav tm="100000">
                                          <p:val>
                                            <p:strVal val="#ppt_y"/>
                                          </p:val>
                                        </p:tav>
                                      </p:tavLst>
                                    </p:anim>
                                  </p:childTnLst>
                                </p:cTn>
                              </p:par>
                            </p:childTnLst>
                          </p:cTn>
                        </p:par>
                        <p:par>
                          <p:cTn id="70" fill="hold">
                            <p:stCondLst>
                              <p:cond delay="500"/>
                            </p:stCondLst>
                            <p:childTnLst>
                              <p:par>
                                <p:cTn id="71" presetID="22" presetClass="entr" presetSubtype="2" fill="hold" nodeType="afterEffect">
                                  <p:stCondLst>
                                    <p:cond delay="0"/>
                                  </p:stCondLst>
                                  <p:childTnLst>
                                    <p:set>
                                      <p:cBhvr>
                                        <p:cTn id="72" dur="1" fill="hold">
                                          <p:stCondLst>
                                            <p:cond delay="0"/>
                                          </p:stCondLst>
                                        </p:cTn>
                                        <p:tgtEl>
                                          <p:spTgt spid="54"/>
                                        </p:tgtEl>
                                        <p:attrNameLst>
                                          <p:attrName>style.visibility</p:attrName>
                                        </p:attrNameLst>
                                      </p:cBhvr>
                                      <p:to>
                                        <p:strVal val="visible"/>
                                      </p:to>
                                    </p:set>
                                    <p:animEffect transition="in" filter="wipe(right)">
                                      <p:cBhvr>
                                        <p:cTn id="73" dur="500"/>
                                        <p:tgtEl>
                                          <p:spTgt spid="54"/>
                                        </p:tgtEl>
                                      </p:cBhvr>
                                    </p:animEffect>
                                  </p:childTnLst>
                                </p:cTn>
                              </p:par>
                            </p:childTnLst>
                          </p:cTn>
                        </p:par>
                        <p:par>
                          <p:cTn id="74" fill="hold">
                            <p:stCondLst>
                              <p:cond delay="1000"/>
                            </p:stCondLst>
                            <p:childTnLst>
                              <p:par>
                                <p:cTn id="75" presetID="22" presetClass="entr" presetSubtype="2" fill="hold" grpId="0" nodeType="afterEffect">
                                  <p:stCondLst>
                                    <p:cond delay="0"/>
                                  </p:stCondLst>
                                  <p:childTnLst>
                                    <p:set>
                                      <p:cBhvr>
                                        <p:cTn id="76" dur="1" fill="hold">
                                          <p:stCondLst>
                                            <p:cond delay="0"/>
                                          </p:stCondLst>
                                        </p:cTn>
                                        <p:tgtEl>
                                          <p:spTgt spid="52"/>
                                        </p:tgtEl>
                                        <p:attrNameLst>
                                          <p:attrName>style.visibility</p:attrName>
                                        </p:attrNameLst>
                                      </p:cBhvr>
                                      <p:to>
                                        <p:strVal val="visible"/>
                                      </p:to>
                                    </p:set>
                                    <p:animEffect transition="in" filter="wipe(right)">
                                      <p:cBhvr>
                                        <p:cTn id="77" dur="500"/>
                                        <p:tgtEl>
                                          <p:spTgt spid="52"/>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xit" presetSubtype="4" fill="hold" nodeType="clickEffect">
                                  <p:stCondLst>
                                    <p:cond delay="0"/>
                                  </p:stCondLst>
                                  <p:childTnLst>
                                    <p:anim calcmode="lin" valueType="num">
                                      <p:cBhvr additive="base">
                                        <p:cTn id="81" dur="500"/>
                                        <p:tgtEl>
                                          <p:spTgt spid="8"/>
                                        </p:tgtEl>
                                        <p:attrNameLst>
                                          <p:attrName>ppt_x</p:attrName>
                                        </p:attrNameLst>
                                      </p:cBhvr>
                                      <p:tavLst>
                                        <p:tav tm="0">
                                          <p:val>
                                            <p:strVal val="ppt_x"/>
                                          </p:val>
                                        </p:tav>
                                        <p:tav tm="100000">
                                          <p:val>
                                            <p:strVal val="ppt_x"/>
                                          </p:val>
                                        </p:tav>
                                      </p:tavLst>
                                    </p:anim>
                                    <p:anim calcmode="lin" valueType="num">
                                      <p:cBhvr additive="base">
                                        <p:cTn id="82" dur="500"/>
                                        <p:tgtEl>
                                          <p:spTgt spid="8"/>
                                        </p:tgtEl>
                                        <p:attrNameLst>
                                          <p:attrName>ppt_y</p:attrName>
                                        </p:attrNameLst>
                                      </p:cBhvr>
                                      <p:tavLst>
                                        <p:tav tm="0">
                                          <p:val>
                                            <p:strVal val="ppt_y"/>
                                          </p:val>
                                        </p:tav>
                                        <p:tav tm="100000">
                                          <p:val>
                                            <p:strVal val="1+ppt_h/2"/>
                                          </p:val>
                                        </p:tav>
                                      </p:tavLst>
                                    </p:anim>
                                    <p:set>
                                      <p:cBhvr>
                                        <p:cTn id="83" dur="1" fill="hold">
                                          <p:stCondLst>
                                            <p:cond delay="499"/>
                                          </p:stCondLst>
                                        </p:cTn>
                                        <p:tgtEl>
                                          <p:spTgt spid="8"/>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12"/>
                                        </p:tgtEl>
                                        <p:attrNameLst>
                                          <p:attrName>ppt_x</p:attrName>
                                        </p:attrNameLst>
                                      </p:cBhvr>
                                      <p:tavLst>
                                        <p:tav tm="0">
                                          <p:val>
                                            <p:strVal val="ppt_x"/>
                                          </p:val>
                                        </p:tav>
                                        <p:tav tm="100000">
                                          <p:val>
                                            <p:strVal val="ppt_x"/>
                                          </p:val>
                                        </p:tav>
                                      </p:tavLst>
                                    </p:anim>
                                    <p:anim calcmode="lin" valueType="num">
                                      <p:cBhvr additive="base">
                                        <p:cTn id="86" dur="500"/>
                                        <p:tgtEl>
                                          <p:spTgt spid="12"/>
                                        </p:tgtEl>
                                        <p:attrNameLst>
                                          <p:attrName>ppt_y</p:attrName>
                                        </p:attrNameLst>
                                      </p:cBhvr>
                                      <p:tavLst>
                                        <p:tav tm="0">
                                          <p:val>
                                            <p:strVal val="ppt_y"/>
                                          </p:val>
                                        </p:tav>
                                        <p:tav tm="100000">
                                          <p:val>
                                            <p:strVal val="1+ppt_h/2"/>
                                          </p:val>
                                        </p:tav>
                                      </p:tavLst>
                                    </p:anim>
                                    <p:set>
                                      <p:cBhvr>
                                        <p:cTn id="87" dur="1" fill="hold">
                                          <p:stCondLst>
                                            <p:cond delay="499"/>
                                          </p:stCondLst>
                                        </p:cTn>
                                        <p:tgtEl>
                                          <p:spTgt spid="12"/>
                                        </p:tgtEl>
                                        <p:attrNameLst>
                                          <p:attrName>style.visibility</p:attrName>
                                        </p:attrNameLst>
                                      </p:cBhvr>
                                      <p:to>
                                        <p:strVal val="hidden"/>
                                      </p:to>
                                    </p:set>
                                  </p:childTnLst>
                                </p:cTn>
                              </p:par>
                              <p:par>
                                <p:cTn id="88" presetID="2" presetClass="exit" presetSubtype="4" fill="hold" nodeType="withEffect">
                                  <p:stCondLst>
                                    <p:cond delay="0"/>
                                  </p:stCondLst>
                                  <p:childTnLst>
                                    <p:anim calcmode="lin" valueType="num">
                                      <p:cBhvr additive="base">
                                        <p:cTn id="89" dur="500"/>
                                        <p:tgtEl>
                                          <p:spTgt spid="14"/>
                                        </p:tgtEl>
                                        <p:attrNameLst>
                                          <p:attrName>ppt_x</p:attrName>
                                        </p:attrNameLst>
                                      </p:cBhvr>
                                      <p:tavLst>
                                        <p:tav tm="0">
                                          <p:val>
                                            <p:strVal val="ppt_x"/>
                                          </p:val>
                                        </p:tav>
                                        <p:tav tm="100000">
                                          <p:val>
                                            <p:strVal val="ppt_x"/>
                                          </p:val>
                                        </p:tav>
                                      </p:tavLst>
                                    </p:anim>
                                    <p:anim calcmode="lin" valueType="num">
                                      <p:cBhvr additive="base">
                                        <p:cTn id="90" dur="500"/>
                                        <p:tgtEl>
                                          <p:spTgt spid="14"/>
                                        </p:tgtEl>
                                        <p:attrNameLst>
                                          <p:attrName>ppt_y</p:attrName>
                                        </p:attrNameLst>
                                      </p:cBhvr>
                                      <p:tavLst>
                                        <p:tav tm="0">
                                          <p:val>
                                            <p:strVal val="ppt_y"/>
                                          </p:val>
                                        </p:tav>
                                        <p:tav tm="100000">
                                          <p:val>
                                            <p:strVal val="1+ppt_h/2"/>
                                          </p:val>
                                        </p:tav>
                                      </p:tavLst>
                                    </p:anim>
                                    <p:set>
                                      <p:cBhvr>
                                        <p:cTn id="91" dur="1" fill="hold">
                                          <p:stCondLst>
                                            <p:cond delay="499"/>
                                          </p:stCondLst>
                                        </p:cTn>
                                        <p:tgtEl>
                                          <p:spTgt spid="14"/>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9"/>
                                        </p:tgtEl>
                                        <p:attrNameLst>
                                          <p:attrName>ppt_x</p:attrName>
                                        </p:attrNameLst>
                                      </p:cBhvr>
                                      <p:tavLst>
                                        <p:tav tm="0">
                                          <p:val>
                                            <p:strVal val="ppt_x"/>
                                          </p:val>
                                        </p:tav>
                                        <p:tav tm="100000">
                                          <p:val>
                                            <p:strVal val="ppt_x"/>
                                          </p:val>
                                        </p:tav>
                                      </p:tavLst>
                                    </p:anim>
                                    <p:anim calcmode="lin" valueType="num">
                                      <p:cBhvr additive="base">
                                        <p:cTn id="94" dur="500"/>
                                        <p:tgtEl>
                                          <p:spTgt spid="9"/>
                                        </p:tgtEl>
                                        <p:attrNameLst>
                                          <p:attrName>ppt_y</p:attrName>
                                        </p:attrNameLst>
                                      </p:cBhvr>
                                      <p:tavLst>
                                        <p:tav tm="0">
                                          <p:val>
                                            <p:strVal val="ppt_y"/>
                                          </p:val>
                                        </p:tav>
                                        <p:tav tm="100000">
                                          <p:val>
                                            <p:strVal val="1+ppt_h/2"/>
                                          </p:val>
                                        </p:tav>
                                      </p:tavLst>
                                    </p:anim>
                                    <p:set>
                                      <p:cBhvr>
                                        <p:cTn id="95" dur="1" fill="hold">
                                          <p:stCondLst>
                                            <p:cond delay="499"/>
                                          </p:stCondLst>
                                        </p:cTn>
                                        <p:tgtEl>
                                          <p:spTgt spid="9"/>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38"/>
                                        </p:tgtEl>
                                        <p:attrNameLst>
                                          <p:attrName>ppt_x</p:attrName>
                                        </p:attrNameLst>
                                      </p:cBhvr>
                                      <p:tavLst>
                                        <p:tav tm="0">
                                          <p:val>
                                            <p:strVal val="ppt_x"/>
                                          </p:val>
                                        </p:tav>
                                        <p:tav tm="100000">
                                          <p:val>
                                            <p:strVal val="ppt_x"/>
                                          </p:val>
                                        </p:tav>
                                      </p:tavLst>
                                    </p:anim>
                                    <p:anim calcmode="lin" valueType="num">
                                      <p:cBhvr additive="base">
                                        <p:cTn id="98" dur="500"/>
                                        <p:tgtEl>
                                          <p:spTgt spid="38"/>
                                        </p:tgtEl>
                                        <p:attrNameLst>
                                          <p:attrName>ppt_y</p:attrName>
                                        </p:attrNameLst>
                                      </p:cBhvr>
                                      <p:tavLst>
                                        <p:tav tm="0">
                                          <p:val>
                                            <p:strVal val="ppt_y"/>
                                          </p:val>
                                        </p:tav>
                                        <p:tav tm="100000">
                                          <p:val>
                                            <p:strVal val="1+ppt_h/2"/>
                                          </p:val>
                                        </p:tav>
                                      </p:tavLst>
                                    </p:anim>
                                    <p:set>
                                      <p:cBhvr>
                                        <p:cTn id="99" dur="1" fill="hold">
                                          <p:stCondLst>
                                            <p:cond delay="499"/>
                                          </p:stCondLst>
                                        </p:cTn>
                                        <p:tgtEl>
                                          <p:spTgt spid="38"/>
                                        </p:tgtEl>
                                        <p:attrNameLst>
                                          <p:attrName>style.visibility</p:attrName>
                                        </p:attrNameLst>
                                      </p:cBhvr>
                                      <p:to>
                                        <p:strVal val="hidden"/>
                                      </p:to>
                                    </p:set>
                                  </p:childTnLst>
                                </p:cTn>
                              </p:par>
                              <p:par>
                                <p:cTn id="100" presetID="2" presetClass="exit" presetSubtype="4" fill="hold" nodeType="withEffect">
                                  <p:stCondLst>
                                    <p:cond delay="0"/>
                                  </p:stCondLst>
                                  <p:childTnLst>
                                    <p:anim calcmode="lin" valueType="num">
                                      <p:cBhvr additive="base">
                                        <p:cTn id="101" dur="500"/>
                                        <p:tgtEl>
                                          <p:spTgt spid="39"/>
                                        </p:tgtEl>
                                        <p:attrNameLst>
                                          <p:attrName>ppt_x</p:attrName>
                                        </p:attrNameLst>
                                      </p:cBhvr>
                                      <p:tavLst>
                                        <p:tav tm="0">
                                          <p:val>
                                            <p:strVal val="ppt_x"/>
                                          </p:val>
                                        </p:tav>
                                        <p:tav tm="100000">
                                          <p:val>
                                            <p:strVal val="ppt_x"/>
                                          </p:val>
                                        </p:tav>
                                      </p:tavLst>
                                    </p:anim>
                                    <p:anim calcmode="lin" valueType="num">
                                      <p:cBhvr additive="base">
                                        <p:cTn id="102" dur="500"/>
                                        <p:tgtEl>
                                          <p:spTgt spid="39"/>
                                        </p:tgtEl>
                                        <p:attrNameLst>
                                          <p:attrName>ppt_y</p:attrName>
                                        </p:attrNameLst>
                                      </p:cBhvr>
                                      <p:tavLst>
                                        <p:tav tm="0">
                                          <p:val>
                                            <p:strVal val="ppt_y"/>
                                          </p:val>
                                        </p:tav>
                                        <p:tav tm="100000">
                                          <p:val>
                                            <p:strVal val="1+ppt_h/2"/>
                                          </p:val>
                                        </p:tav>
                                      </p:tavLst>
                                    </p:anim>
                                    <p:set>
                                      <p:cBhvr>
                                        <p:cTn id="103" dur="1" fill="hold">
                                          <p:stCondLst>
                                            <p:cond delay="499"/>
                                          </p:stCondLst>
                                        </p:cTn>
                                        <p:tgtEl>
                                          <p:spTgt spid="39"/>
                                        </p:tgtEl>
                                        <p:attrNameLst>
                                          <p:attrName>style.visibility</p:attrName>
                                        </p:attrNameLst>
                                      </p:cBhvr>
                                      <p:to>
                                        <p:strVal val="hidden"/>
                                      </p:to>
                                    </p:set>
                                  </p:childTnLst>
                                </p:cTn>
                              </p:par>
                              <p:par>
                                <p:cTn id="104" presetID="2" presetClass="exit" presetSubtype="4" fill="hold" grpId="1" nodeType="withEffect">
                                  <p:stCondLst>
                                    <p:cond delay="0"/>
                                  </p:stCondLst>
                                  <p:childTnLst>
                                    <p:anim calcmode="lin" valueType="num">
                                      <p:cBhvr additive="base">
                                        <p:cTn id="105" dur="500"/>
                                        <p:tgtEl>
                                          <p:spTgt spid="37"/>
                                        </p:tgtEl>
                                        <p:attrNameLst>
                                          <p:attrName>ppt_x</p:attrName>
                                        </p:attrNameLst>
                                      </p:cBhvr>
                                      <p:tavLst>
                                        <p:tav tm="0">
                                          <p:val>
                                            <p:strVal val="ppt_x"/>
                                          </p:val>
                                        </p:tav>
                                        <p:tav tm="100000">
                                          <p:val>
                                            <p:strVal val="ppt_x"/>
                                          </p:val>
                                        </p:tav>
                                      </p:tavLst>
                                    </p:anim>
                                    <p:anim calcmode="lin" valueType="num">
                                      <p:cBhvr additive="base">
                                        <p:cTn id="106" dur="500"/>
                                        <p:tgtEl>
                                          <p:spTgt spid="37"/>
                                        </p:tgtEl>
                                        <p:attrNameLst>
                                          <p:attrName>ppt_y</p:attrName>
                                        </p:attrNameLst>
                                      </p:cBhvr>
                                      <p:tavLst>
                                        <p:tav tm="0">
                                          <p:val>
                                            <p:strVal val="ppt_y"/>
                                          </p:val>
                                        </p:tav>
                                        <p:tav tm="100000">
                                          <p:val>
                                            <p:strVal val="1+ppt_h/2"/>
                                          </p:val>
                                        </p:tav>
                                      </p:tavLst>
                                    </p:anim>
                                    <p:set>
                                      <p:cBhvr>
                                        <p:cTn id="107" dur="1" fill="hold">
                                          <p:stCondLst>
                                            <p:cond delay="499"/>
                                          </p:stCondLst>
                                        </p:cTn>
                                        <p:tgtEl>
                                          <p:spTgt spid="37"/>
                                        </p:tgtEl>
                                        <p:attrNameLst>
                                          <p:attrName>style.visibility</p:attrName>
                                        </p:attrNameLst>
                                      </p:cBhvr>
                                      <p:to>
                                        <p:strVal val="hidden"/>
                                      </p:to>
                                    </p:set>
                                  </p:childTnLst>
                                </p:cTn>
                              </p:par>
                              <p:par>
                                <p:cTn id="108" presetID="2" presetClass="exit" presetSubtype="4" fill="hold" grpId="1" nodeType="withEffect">
                                  <p:stCondLst>
                                    <p:cond delay="0"/>
                                  </p:stCondLst>
                                  <p:childTnLst>
                                    <p:anim calcmode="lin" valueType="num">
                                      <p:cBhvr additive="base">
                                        <p:cTn id="109" dur="500"/>
                                        <p:tgtEl>
                                          <p:spTgt spid="41"/>
                                        </p:tgtEl>
                                        <p:attrNameLst>
                                          <p:attrName>ppt_x</p:attrName>
                                        </p:attrNameLst>
                                      </p:cBhvr>
                                      <p:tavLst>
                                        <p:tav tm="0">
                                          <p:val>
                                            <p:strVal val="ppt_x"/>
                                          </p:val>
                                        </p:tav>
                                        <p:tav tm="100000">
                                          <p:val>
                                            <p:strVal val="ppt_x"/>
                                          </p:val>
                                        </p:tav>
                                      </p:tavLst>
                                    </p:anim>
                                    <p:anim calcmode="lin" valueType="num">
                                      <p:cBhvr additive="base">
                                        <p:cTn id="110" dur="500"/>
                                        <p:tgtEl>
                                          <p:spTgt spid="41"/>
                                        </p:tgtEl>
                                        <p:attrNameLst>
                                          <p:attrName>ppt_y</p:attrName>
                                        </p:attrNameLst>
                                      </p:cBhvr>
                                      <p:tavLst>
                                        <p:tav tm="0">
                                          <p:val>
                                            <p:strVal val="ppt_y"/>
                                          </p:val>
                                        </p:tav>
                                        <p:tav tm="100000">
                                          <p:val>
                                            <p:strVal val="1+ppt_h/2"/>
                                          </p:val>
                                        </p:tav>
                                      </p:tavLst>
                                    </p:anim>
                                    <p:set>
                                      <p:cBhvr>
                                        <p:cTn id="111" dur="1" fill="hold">
                                          <p:stCondLst>
                                            <p:cond delay="499"/>
                                          </p:stCondLst>
                                        </p:cTn>
                                        <p:tgtEl>
                                          <p:spTgt spid="41"/>
                                        </p:tgtEl>
                                        <p:attrNameLst>
                                          <p:attrName>style.visibility</p:attrName>
                                        </p:attrNameLst>
                                      </p:cBhvr>
                                      <p:to>
                                        <p:strVal val="hidden"/>
                                      </p:to>
                                    </p:set>
                                  </p:childTnLst>
                                </p:cTn>
                              </p:par>
                              <p:par>
                                <p:cTn id="112" presetID="2" presetClass="exit" presetSubtype="4" fill="hold" nodeType="withEffect">
                                  <p:stCondLst>
                                    <p:cond delay="0"/>
                                  </p:stCondLst>
                                  <p:childTnLst>
                                    <p:anim calcmode="lin" valueType="num">
                                      <p:cBhvr additive="base">
                                        <p:cTn id="113" dur="500"/>
                                        <p:tgtEl>
                                          <p:spTgt spid="42"/>
                                        </p:tgtEl>
                                        <p:attrNameLst>
                                          <p:attrName>ppt_x</p:attrName>
                                        </p:attrNameLst>
                                      </p:cBhvr>
                                      <p:tavLst>
                                        <p:tav tm="0">
                                          <p:val>
                                            <p:strVal val="ppt_x"/>
                                          </p:val>
                                        </p:tav>
                                        <p:tav tm="100000">
                                          <p:val>
                                            <p:strVal val="ppt_x"/>
                                          </p:val>
                                        </p:tav>
                                      </p:tavLst>
                                    </p:anim>
                                    <p:anim calcmode="lin" valueType="num">
                                      <p:cBhvr additive="base">
                                        <p:cTn id="114" dur="500"/>
                                        <p:tgtEl>
                                          <p:spTgt spid="42"/>
                                        </p:tgtEl>
                                        <p:attrNameLst>
                                          <p:attrName>ppt_y</p:attrName>
                                        </p:attrNameLst>
                                      </p:cBhvr>
                                      <p:tavLst>
                                        <p:tav tm="0">
                                          <p:val>
                                            <p:strVal val="ppt_y"/>
                                          </p:val>
                                        </p:tav>
                                        <p:tav tm="100000">
                                          <p:val>
                                            <p:strVal val="1+ppt_h/2"/>
                                          </p:val>
                                        </p:tav>
                                      </p:tavLst>
                                    </p:anim>
                                    <p:set>
                                      <p:cBhvr>
                                        <p:cTn id="115" dur="1" fill="hold">
                                          <p:stCondLst>
                                            <p:cond delay="499"/>
                                          </p:stCondLst>
                                        </p:cTn>
                                        <p:tgtEl>
                                          <p:spTgt spid="42"/>
                                        </p:tgtEl>
                                        <p:attrNameLst>
                                          <p:attrName>style.visibility</p:attrName>
                                        </p:attrNameLst>
                                      </p:cBhvr>
                                      <p:to>
                                        <p:strVal val="hidden"/>
                                      </p:to>
                                    </p:set>
                                  </p:childTnLst>
                                </p:cTn>
                              </p:par>
                              <p:par>
                                <p:cTn id="116" presetID="2" presetClass="exit" presetSubtype="4" fill="hold" grpId="1" nodeType="withEffect">
                                  <p:stCondLst>
                                    <p:cond delay="0"/>
                                  </p:stCondLst>
                                  <p:childTnLst>
                                    <p:anim calcmode="lin" valueType="num">
                                      <p:cBhvr additive="base">
                                        <p:cTn id="117" dur="500"/>
                                        <p:tgtEl>
                                          <p:spTgt spid="40"/>
                                        </p:tgtEl>
                                        <p:attrNameLst>
                                          <p:attrName>ppt_x</p:attrName>
                                        </p:attrNameLst>
                                      </p:cBhvr>
                                      <p:tavLst>
                                        <p:tav tm="0">
                                          <p:val>
                                            <p:strVal val="ppt_x"/>
                                          </p:val>
                                        </p:tav>
                                        <p:tav tm="100000">
                                          <p:val>
                                            <p:strVal val="ppt_x"/>
                                          </p:val>
                                        </p:tav>
                                      </p:tavLst>
                                    </p:anim>
                                    <p:anim calcmode="lin" valueType="num">
                                      <p:cBhvr additive="base">
                                        <p:cTn id="118" dur="500"/>
                                        <p:tgtEl>
                                          <p:spTgt spid="40"/>
                                        </p:tgtEl>
                                        <p:attrNameLst>
                                          <p:attrName>ppt_y</p:attrName>
                                        </p:attrNameLst>
                                      </p:cBhvr>
                                      <p:tavLst>
                                        <p:tav tm="0">
                                          <p:val>
                                            <p:strVal val="ppt_y"/>
                                          </p:val>
                                        </p:tav>
                                        <p:tav tm="100000">
                                          <p:val>
                                            <p:strVal val="1+ppt_h/2"/>
                                          </p:val>
                                        </p:tav>
                                      </p:tavLst>
                                    </p:anim>
                                    <p:set>
                                      <p:cBhvr>
                                        <p:cTn id="119" dur="1" fill="hold">
                                          <p:stCondLst>
                                            <p:cond delay="499"/>
                                          </p:stCondLst>
                                        </p:cTn>
                                        <p:tgtEl>
                                          <p:spTgt spid="40"/>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48"/>
                                        </p:tgtEl>
                                        <p:attrNameLst>
                                          <p:attrName>ppt_x</p:attrName>
                                        </p:attrNameLst>
                                      </p:cBhvr>
                                      <p:tavLst>
                                        <p:tav tm="0">
                                          <p:val>
                                            <p:strVal val="ppt_x"/>
                                          </p:val>
                                        </p:tav>
                                        <p:tav tm="100000">
                                          <p:val>
                                            <p:strVal val="ppt_x"/>
                                          </p:val>
                                        </p:tav>
                                      </p:tavLst>
                                    </p:anim>
                                    <p:anim calcmode="lin" valueType="num">
                                      <p:cBhvr additive="base">
                                        <p:cTn id="122" dur="500"/>
                                        <p:tgtEl>
                                          <p:spTgt spid="48"/>
                                        </p:tgtEl>
                                        <p:attrNameLst>
                                          <p:attrName>ppt_y</p:attrName>
                                        </p:attrNameLst>
                                      </p:cBhvr>
                                      <p:tavLst>
                                        <p:tav tm="0">
                                          <p:val>
                                            <p:strVal val="ppt_y"/>
                                          </p:val>
                                        </p:tav>
                                        <p:tav tm="100000">
                                          <p:val>
                                            <p:strVal val="1+ppt_h/2"/>
                                          </p:val>
                                        </p:tav>
                                      </p:tavLst>
                                    </p:anim>
                                    <p:set>
                                      <p:cBhvr>
                                        <p:cTn id="123" dur="1" fill="hold">
                                          <p:stCondLst>
                                            <p:cond delay="499"/>
                                          </p:stCondLst>
                                        </p:cTn>
                                        <p:tgtEl>
                                          <p:spTgt spid="48"/>
                                        </p:tgtEl>
                                        <p:attrNameLst>
                                          <p:attrName>style.visibility</p:attrName>
                                        </p:attrNameLst>
                                      </p:cBhvr>
                                      <p:to>
                                        <p:strVal val="hidden"/>
                                      </p:to>
                                    </p:set>
                                  </p:childTnLst>
                                </p:cTn>
                              </p:par>
                              <p:par>
                                <p:cTn id="124" presetID="2" presetClass="exit" presetSubtype="4" fill="hold" nodeType="withEffect">
                                  <p:stCondLst>
                                    <p:cond delay="0"/>
                                  </p:stCondLst>
                                  <p:childTnLst>
                                    <p:anim calcmode="lin" valueType="num">
                                      <p:cBhvr additive="base">
                                        <p:cTn id="125" dur="500"/>
                                        <p:tgtEl>
                                          <p:spTgt spid="49"/>
                                        </p:tgtEl>
                                        <p:attrNameLst>
                                          <p:attrName>ppt_x</p:attrName>
                                        </p:attrNameLst>
                                      </p:cBhvr>
                                      <p:tavLst>
                                        <p:tav tm="0">
                                          <p:val>
                                            <p:strVal val="ppt_x"/>
                                          </p:val>
                                        </p:tav>
                                        <p:tav tm="100000">
                                          <p:val>
                                            <p:strVal val="ppt_x"/>
                                          </p:val>
                                        </p:tav>
                                      </p:tavLst>
                                    </p:anim>
                                    <p:anim calcmode="lin" valueType="num">
                                      <p:cBhvr additive="base">
                                        <p:cTn id="126" dur="500"/>
                                        <p:tgtEl>
                                          <p:spTgt spid="49"/>
                                        </p:tgtEl>
                                        <p:attrNameLst>
                                          <p:attrName>ppt_y</p:attrName>
                                        </p:attrNameLst>
                                      </p:cBhvr>
                                      <p:tavLst>
                                        <p:tav tm="0">
                                          <p:val>
                                            <p:strVal val="ppt_y"/>
                                          </p:val>
                                        </p:tav>
                                        <p:tav tm="100000">
                                          <p:val>
                                            <p:strVal val="1+ppt_h/2"/>
                                          </p:val>
                                        </p:tav>
                                      </p:tavLst>
                                    </p:anim>
                                    <p:set>
                                      <p:cBhvr>
                                        <p:cTn id="127" dur="1" fill="hold">
                                          <p:stCondLst>
                                            <p:cond delay="499"/>
                                          </p:stCondLst>
                                        </p:cTn>
                                        <p:tgtEl>
                                          <p:spTgt spid="49"/>
                                        </p:tgtEl>
                                        <p:attrNameLst>
                                          <p:attrName>style.visibility</p:attrName>
                                        </p:attrNameLst>
                                      </p:cBhvr>
                                      <p:to>
                                        <p:strVal val="hidden"/>
                                      </p:to>
                                    </p:set>
                                  </p:childTnLst>
                                </p:cTn>
                              </p:par>
                              <p:par>
                                <p:cTn id="128" presetID="2" presetClass="exit" presetSubtype="4" fill="hold" grpId="1" nodeType="withEffect">
                                  <p:stCondLst>
                                    <p:cond delay="0"/>
                                  </p:stCondLst>
                                  <p:childTnLst>
                                    <p:anim calcmode="lin" valueType="num">
                                      <p:cBhvr additive="base">
                                        <p:cTn id="129" dur="500"/>
                                        <p:tgtEl>
                                          <p:spTgt spid="47"/>
                                        </p:tgtEl>
                                        <p:attrNameLst>
                                          <p:attrName>ppt_x</p:attrName>
                                        </p:attrNameLst>
                                      </p:cBhvr>
                                      <p:tavLst>
                                        <p:tav tm="0">
                                          <p:val>
                                            <p:strVal val="ppt_x"/>
                                          </p:val>
                                        </p:tav>
                                        <p:tav tm="100000">
                                          <p:val>
                                            <p:strVal val="ppt_x"/>
                                          </p:val>
                                        </p:tav>
                                      </p:tavLst>
                                    </p:anim>
                                    <p:anim calcmode="lin" valueType="num">
                                      <p:cBhvr additive="base">
                                        <p:cTn id="130" dur="500"/>
                                        <p:tgtEl>
                                          <p:spTgt spid="47"/>
                                        </p:tgtEl>
                                        <p:attrNameLst>
                                          <p:attrName>ppt_y</p:attrName>
                                        </p:attrNameLst>
                                      </p:cBhvr>
                                      <p:tavLst>
                                        <p:tav tm="0">
                                          <p:val>
                                            <p:strVal val="ppt_y"/>
                                          </p:val>
                                        </p:tav>
                                        <p:tav tm="100000">
                                          <p:val>
                                            <p:strVal val="1+ppt_h/2"/>
                                          </p:val>
                                        </p:tav>
                                      </p:tavLst>
                                    </p:anim>
                                    <p:set>
                                      <p:cBhvr>
                                        <p:cTn id="131" dur="1" fill="hold">
                                          <p:stCondLst>
                                            <p:cond delay="499"/>
                                          </p:stCondLst>
                                        </p:cTn>
                                        <p:tgtEl>
                                          <p:spTgt spid="47"/>
                                        </p:tgtEl>
                                        <p:attrNameLst>
                                          <p:attrName>style.visibility</p:attrName>
                                        </p:attrNameLst>
                                      </p:cBhvr>
                                      <p:to>
                                        <p:strVal val="hidden"/>
                                      </p:to>
                                    </p:set>
                                  </p:childTnLst>
                                </p:cTn>
                              </p:par>
                              <p:par>
                                <p:cTn id="132" presetID="2" presetClass="exit" presetSubtype="4" fill="hold" grpId="1" nodeType="withEffect">
                                  <p:stCondLst>
                                    <p:cond delay="0"/>
                                  </p:stCondLst>
                                  <p:childTnLst>
                                    <p:anim calcmode="lin" valueType="num">
                                      <p:cBhvr additive="base">
                                        <p:cTn id="133" dur="500"/>
                                        <p:tgtEl>
                                          <p:spTgt spid="53"/>
                                        </p:tgtEl>
                                        <p:attrNameLst>
                                          <p:attrName>ppt_x</p:attrName>
                                        </p:attrNameLst>
                                      </p:cBhvr>
                                      <p:tavLst>
                                        <p:tav tm="0">
                                          <p:val>
                                            <p:strVal val="ppt_x"/>
                                          </p:val>
                                        </p:tav>
                                        <p:tav tm="100000">
                                          <p:val>
                                            <p:strVal val="ppt_x"/>
                                          </p:val>
                                        </p:tav>
                                      </p:tavLst>
                                    </p:anim>
                                    <p:anim calcmode="lin" valueType="num">
                                      <p:cBhvr additive="base">
                                        <p:cTn id="134" dur="500"/>
                                        <p:tgtEl>
                                          <p:spTgt spid="53"/>
                                        </p:tgtEl>
                                        <p:attrNameLst>
                                          <p:attrName>ppt_y</p:attrName>
                                        </p:attrNameLst>
                                      </p:cBhvr>
                                      <p:tavLst>
                                        <p:tav tm="0">
                                          <p:val>
                                            <p:strVal val="ppt_y"/>
                                          </p:val>
                                        </p:tav>
                                        <p:tav tm="100000">
                                          <p:val>
                                            <p:strVal val="1+ppt_h/2"/>
                                          </p:val>
                                        </p:tav>
                                      </p:tavLst>
                                    </p:anim>
                                    <p:set>
                                      <p:cBhvr>
                                        <p:cTn id="135" dur="1" fill="hold">
                                          <p:stCondLst>
                                            <p:cond delay="499"/>
                                          </p:stCondLst>
                                        </p:cTn>
                                        <p:tgtEl>
                                          <p:spTgt spid="53"/>
                                        </p:tgtEl>
                                        <p:attrNameLst>
                                          <p:attrName>style.visibility</p:attrName>
                                        </p:attrNameLst>
                                      </p:cBhvr>
                                      <p:to>
                                        <p:strVal val="hidden"/>
                                      </p:to>
                                    </p:set>
                                  </p:childTnLst>
                                </p:cTn>
                              </p:par>
                              <p:par>
                                <p:cTn id="136" presetID="2" presetClass="exit" presetSubtype="4" fill="hold" nodeType="withEffect">
                                  <p:stCondLst>
                                    <p:cond delay="0"/>
                                  </p:stCondLst>
                                  <p:childTnLst>
                                    <p:anim calcmode="lin" valueType="num">
                                      <p:cBhvr additive="base">
                                        <p:cTn id="137" dur="500"/>
                                        <p:tgtEl>
                                          <p:spTgt spid="54"/>
                                        </p:tgtEl>
                                        <p:attrNameLst>
                                          <p:attrName>ppt_x</p:attrName>
                                        </p:attrNameLst>
                                      </p:cBhvr>
                                      <p:tavLst>
                                        <p:tav tm="0">
                                          <p:val>
                                            <p:strVal val="ppt_x"/>
                                          </p:val>
                                        </p:tav>
                                        <p:tav tm="100000">
                                          <p:val>
                                            <p:strVal val="ppt_x"/>
                                          </p:val>
                                        </p:tav>
                                      </p:tavLst>
                                    </p:anim>
                                    <p:anim calcmode="lin" valueType="num">
                                      <p:cBhvr additive="base">
                                        <p:cTn id="138" dur="500"/>
                                        <p:tgtEl>
                                          <p:spTgt spid="54"/>
                                        </p:tgtEl>
                                        <p:attrNameLst>
                                          <p:attrName>ppt_y</p:attrName>
                                        </p:attrNameLst>
                                      </p:cBhvr>
                                      <p:tavLst>
                                        <p:tav tm="0">
                                          <p:val>
                                            <p:strVal val="ppt_y"/>
                                          </p:val>
                                        </p:tav>
                                        <p:tav tm="100000">
                                          <p:val>
                                            <p:strVal val="1+ppt_h/2"/>
                                          </p:val>
                                        </p:tav>
                                      </p:tavLst>
                                    </p:anim>
                                    <p:set>
                                      <p:cBhvr>
                                        <p:cTn id="139" dur="1" fill="hold">
                                          <p:stCondLst>
                                            <p:cond delay="499"/>
                                          </p:stCondLst>
                                        </p:cTn>
                                        <p:tgtEl>
                                          <p:spTgt spid="54"/>
                                        </p:tgtEl>
                                        <p:attrNameLst>
                                          <p:attrName>style.visibility</p:attrName>
                                        </p:attrNameLst>
                                      </p:cBhvr>
                                      <p:to>
                                        <p:strVal val="hidden"/>
                                      </p:to>
                                    </p:set>
                                  </p:childTnLst>
                                </p:cTn>
                              </p:par>
                              <p:par>
                                <p:cTn id="140" presetID="2" presetClass="exit" presetSubtype="4" fill="hold" grpId="1" nodeType="withEffect">
                                  <p:stCondLst>
                                    <p:cond delay="0"/>
                                  </p:stCondLst>
                                  <p:childTnLst>
                                    <p:anim calcmode="lin" valueType="num">
                                      <p:cBhvr additive="base">
                                        <p:cTn id="141" dur="500"/>
                                        <p:tgtEl>
                                          <p:spTgt spid="52"/>
                                        </p:tgtEl>
                                        <p:attrNameLst>
                                          <p:attrName>ppt_x</p:attrName>
                                        </p:attrNameLst>
                                      </p:cBhvr>
                                      <p:tavLst>
                                        <p:tav tm="0">
                                          <p:val>
                                            <p:strVal val="ppt_x"/>
                                          </p:val>
                                        </p:tav>
                                        <p:tav tm="100000">
                                          <p:val>
                                            <p:strVal val="ppt_x"/>
                                          </p:val>
                                        </p:tav>
                                      </p:tavLst>
                                    </p:anim>
                                    <p:anim calcmode="lin" valueType="num">
                                      <p:cBhvr additive="base">
                                        <p:cTn id="142" dur="500"/>
                                        <p:tgtEl>
                                          <p:spTgt spid="52"/>
                                        </p:tgtEl>
                                        <p:attrNameLst>
                                          <p:attrName>ppt_y</p:attrName>
                                        </p:attrNameLst>
                                      </p:cBhvr>
                                      <p:tavLst>
                                        <p:tav tm="0">
                                          <p:val>
                                            <p:strVal val="ppt_y"/>
                                          </p:val>
                                        </p:tav>
                                        <p:tav tm="100000">
                                          <p:val>
                                            <p:strVal val="1+ppt_h/2"/>
                                          </p:val>
                                        </p:tav>
                                      </p:tavLst>
                                    </p:anim>
                                    <p:set>
                                      <p:cBhvr>
                                        <p:cTn id="143" dur="1" fill="hold">
                                          <p:stCondLst>
                                            <p:cond delay="499"/>
                                          </p:stCondLst>
                                        </p:cTn>
                                        <p:tgtEl>
                                          <p:spTgt spid="52"/>
                                        </p:tgtEl>
                                        <p:attrNameLst>
                                          <p:attrName>style.visibility</p:attrName>
                                        </p:attrNameLst>
                                      </p:cBhvr>
                                      <p:to>
                                        <p:strVal val="hidden"/>
                                      </p:to>
                                    </p:set>
                                  </p:childTnLst>
                                </p:cTn>
                              </p:par>
                              <p:par>
                                <p:cTn id="144" presetID="16" presetClass="exit" presetSubtype="21" fill="hold" nodeType="withEffect">
                                  <p:stCondLst>
                                    <p:cond delay="0"/>
                                  </p:stCondLst>
                                  <p:childTnLst>
                                    <p:animEffect transition="out" filter="barn(inVertical)">
                                      <p:cBhvr>
                                        <p:cTn id="145" dur="500"/>
                                        <p:tgtEl>
                                          <p:spTgt spid="4"/>
                                        </p:tgtEl>
                                      </p:cBhvr>
                                    </p:animEffect>
                                    <p:set>
                                      <p:cBhvr>
                                        <p:cTn id="146" dur="1" fill="hold">
                                          <p:stCondLst>
                                            <p:cond delay="499"/>
                                          </p:stCondLst>
                                        </p:cTn>
                                        <p:tgtEl>
                                          <p:spTgt spid="4"/>
                                        </p:tgtEl>
                                        <p:attrNameLst>
                                          <p:attrName>style.visibility</p:attrName>
                                        </p:attrNameLst>
                                      </p:cBhvr>
                                      <p:to>
                                        <p:strVal val="hidden"/>
                                      </p:to>
                                    </p:set>
                                  </p:childTnLst>
                                </p:cTn>
                              </p:par>
                              <p:par>
                                <p:cTn id="147" presetID="2" presetClass="exit" presetSubtype="8" fill="hold" grpId="0" nodeType="withEffect">
                                  <p:stCondLst>
                                    <p:cond delay="0"/>
                                  </p:stCondLst>
                                  <p:childTnLst>
                                    <p:anim calcmode="lin" valueType="num">
                                      <p:cBhvr additive="base">
                                        <p:cTn id="148" dur="500"/>
                                        <p:tgtEl>
                                          <p:spTgt spid="26"/>
                                        </p:tgtEl>
                                        <p:attrNameLst>
                                          <p:attrName>ppt_x</p:attrName>
                                        </p:attrNameLst>
                                      </p:cBhvr>
                                      <p:tavLst>
                                        <p:tav tm="0">
                                          <p:val>
                                            <p:strVal val="ppt_x"/>
                                          </p:val>
                                        </p:tav>
                                        <p:tav tm="100000">
                                          <p:val>
                                            <p:strVal val="0-ppt_w/2"/>
                                          </p:val>
                                        </p:tav>
                                      </p:tavLst>
                                    </p:anim>
                                    <p:anim calcmode="lin" valueType="num">
                                      <p:cBhvr additive="base">
                                        <p:cTn id="149" dur="500"/>
                                        <p:tgtEl>
                                          <p:spTgt spid="26"/>
                                        </p:tgtEl>
                                        <p:attrNameLst>
                                          <p:attrName>ppt_y</p:attrName>
                                        </p:attrNameLst>
                                      </p:cBhvr>
                                      <p:tavLst>
                                        <p:tav tm="0">
                                          <p:val>
                                            <p:strVal val="ppt_y"/>
                                          </p:val>
                                        </p:tav>
                                        <p:tav tm="100000">
                                          <p:val>
                                            <p:strVal val="ppt_y"/>
                                          </p:val>
                                        </p:tav>
                                      </p:tavLst>
                                    </p:anim>
                                    <p:set>
                                      <p:cBhvr>
                                        <p:cTn id="15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2" grpId="0" animBg="1"/>
      <p:bldP spid="12" grpId="1" animBg="1"/>
      <p:bldP spid="37" grpId="0" animBg="1"/>
      <p:bldP spid="37" grpId="1" animBg="1"/>
      <p:bldP spid="38" grpId="0" animBg="1"/>
      <p:bldP spid="38" grpId="1" animBg="1"/>
      <p:bldP spid="40" grpId="0" animBg="1"/>
      <p:bldP spid="40" grpId="1" animBg="1"/>
      <p:bldP spid="41" grpId="0" animBg="1"/>
      <p:bldP spid="41" grpId="1" animBg="1"/>
      <p:bldP spid="47" grpId="0" animBg="1"/>
      <p:bldP spid="47" grpId="1" animBg="1"/>
      <p:bldP spid="48" grpId="0" animBg="1"/>
      <p:bldP spid="48" grpId="1" animBg="1"/>
      <p:bldP spid="52" grpId="0" animBg="1"/>
      <p:bldP spid="52" grpId="1" animBg="1"/>
      <p:bldP spid="53" grpId="0" animBg="1"/>
      <p:bldP spid="53" grpId="1" animBg="1"/>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5F8AC5-B86D-4F1C-81D2-7ABD9E4E83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4589"/>
            <a:ext cx="12192000" cy="1031001"/>
          </a:xfrm>
          <a:prstGeom prst="rect">
            <a:avLst/>
          </a:prstGeom>
        </p:spPr>
      </p:pic>
      <p:sp>
        <p:nvSpPr>
          <p:cNvPr id="6" name="TextBox 5">
            <a:extLst>
              <a:ext uri="{FF2B5EF4-FFF2-40B4-BE49-F238E27FC236}">
                <a16:creationId xmlns:a16="http://schemas.microsoft.com/office/drawing/2014/main" id="{89A68CAE-6042-4F3B-80D5-876516F67843}"/>
              </a:ext>
            </a:extLst>
          </p:cNvPr>
          <p:cNvSpPr txBox="1"/>
          <p:nvPr/>
        </p:nvSpPr>
        <p:spPr>
          <a:xfrm>
            <a:off x="11204" y="5877"/>
            <a:ext cx="3139320" cy="384721"/>
          </a:xfrm>
          <a:prstGeom prst="rect">
            <a:avLst/>
          </a:prstGeom>
          <a:noFill/>
          <a:ln w="12700">
            <a:noFill/>
          </a:ln>
        </p:spPr>
        <p:txBody>
          <a:bodyPr wrap="square">
            <a:spAutoFit/>
          </a:bodyPr>
          <a:lstStyle/>
          <a:p>
            <a:r>
              <a:rPr lang="en-CA" sz="1900" u="sng" dirty="0"/>
              <a:t>Insert and Animate Content</a:t>
            </a:r>
          </a:p>
        </p:txBody>
      </p:sp>
      <p:pic>
        <p:nvPicPr>
          <p:cNvPr id="26" name="Picture 25">
            <a:extLst>
              <a:ext uri="{FF2B5EF4-FFF2-40B4-BE49-F238E27FC236}">
                <a16:creationId xmlns:a16="http://schemas.microsoft.com/office/drawing/2014/main" id="{86D0D17E-9C06-4E22-AB1E-588EF3187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401" y="24392"/>
            <a:ext cx="2234630" cy="6858000"/>
          </a:xfrm>
          <a:prstGeom prst="rect">
            <a:avLst/>
          </a:prstGeom>
        </p:spPr>
      </p:pic>
      <p:grpSp>
        <p:nvGrpSpPr>
          <p:cNvPr id="47" name="Group 46">
            <a:extLst>
              <a:ext uri="{FF2B5EF4-FFF2-40B4-BE49-F238E27FC236}">
                <a16:creationId xmlns:a16="http://schemas.microsoft.com/office/drawing/2014/main" id="{9A98F4D4-C9EF-4C3C-9DBC-1657F30A4FB2}"/>
              </a:ext>
            </a:extLst>
          </p:cNvPr>
          <p:cNvGrpSpPr/>
          <p:nvPr/>
        </p:nvGrpSpPr>
        <p:grpSpPr>
          <a:xfrm>
            <a:off x="5370022" y="4326775"/>
            <a:ext cx="5951912" cy="1812174"/>
            <a:chOff x="5370022" y="4326775"/>
            <a:chExt cx="5951912" cy="1812174"/>
          </a:xfrm>
        </p:grpSpPr>
        <p:sp>
          <p:nvSpPr>
            <p:cNvPr id="17" name="Rectangle: Rounded Corners 16">
              <a:extLst>
                <a:ext uri="{FF2B5EF4-FFF2-40B4-BE49-F238E27FC236}">
                  <a16:creationId xmlns:a16="http://schemas.microsoft.com/office/drawing/2014/main" id="{98178552-D8B0-4F3F-ADFA-329E87CB0C09}"/>
                </a:ext>
              </a:extLst>
            </p:cNvPr>
            <p:cNvSpPr/>
            <p:nvPr/>
          </p:nvSpPr>
          <p:spPr>
            <a:xfrm>
              <a:off x="5370022" y="4326775"/>
              <a:ext cx="5951912" cy="18121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33" name="Group 32">
              <a:extLst>
                <a:ext uri="{FF2B5EF4-FFF2-40B4-BE49-F238E27FC236}">
                  <a16:creationId xmlns:a16="http://schemas.microsoft.com/office/drawing/2014/main" id="{E90729C3-74EE-4705-AC48-179885D49C6D}"/>
                </a:ext>
              </a:extLst>
            </p:cNvPr>
            <p:cNvGrpSpPr/>
            <p:nvPr/>
          </p:nvGrpSpPr>
          <p:grpSpPr>
            <a:xfrm>
              <a:off x="5444836" y="4447308"/>
              <a:ext cx="5818909" cy="1554481"/>
              <a:chOff x="5444836" y="3258588"/>
              <a:chExt cx="5818909" cy="1554481"/>
            </a:xfrm>
          </p:grpSpPr>
          <p:cxnSp>
            <p:nvCxnSpPr>
              <p:cNvPr id="31" name="Straight Arrow Connector 30">
                <a:extLst>
                  <a:ext uri="{FF2B5EF4-FFF2-40B4-BE49-F238E27FC236}">
                    <a16:creationId xmlns:a16="http://schemas.microsoft.com/office/drawing/2014/main" id="{A371E437-645D-4D49-BD26-3D584D8D26D5}"/>
                  </a:ext>
                </a:extLst>
              </p:cNvPr>
              <p:cNvCxnSpPr/>
              <p:nvPr/>
            </p:nvCxnSpPr>
            <p:spPr>
              <a:xfrm>
                <a:off x="5444836" y="3258588"/>
                <a:ext cx="5818909" cy="1554481"/>
              </a:xfrm>
              <a:prstGeom prst="straightConnector1">
                <a:avLst/>
              </a:prstGeom>
              <a:ln w="19050">
                <a:solidFill>
                  <a:srgbClr val="FFFF00"/>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FB018CF6-21A9-4BAC-BCD4-6E5B1631CDD1}"/>
                  </a:ext>
                </a:extLst>
              </p:cNvPr>
              <p:cNvSpPr txBox="1"/>
              <p:nvPr/>
            </p:nvSpPr>
            <p:spPr>
              <a:xfrm rot="899997">
                <a:off x="6414018" y="3768000"/>
                <a:ext cx="4146557" cy="369332"/>
              </a:xfrm>
              <a:prstGeom prst="rect">
                <a:avLst/>
              </a:prstGeom>
              <a:noFill/>
            </p:spPr>
            <p:txBody>
              <a:bodyPr wrap="square" rtlCol="0">
                <a:spAutoFit/>
              </a:bodyPr>
              <a:lstStyle/>
              <a:p>
                <a:r>
                  <a:rPr lang="en-CA" dirty="0"/>
                  <a:t>Drag mouse pointer from corner to corner.</a:t>
                </a:r>
              </a:p>
            </p:txBody>
          </p:sp>
        </p:grpSp>
      </p:grpSp>
      <p:sp>
        <p:nvSpPr>
          <p:cNvPr id="34" name="TextBox 33">
            <a:extLst>
              <a:ext uri="{FF2B5EF4-FFF2-40B4-BE49-F238E27FC236}">
                <a16:creationId xmlns:a16="http://schemas.microsoft.com/office/drawing/2014/main" id="{953CE7CA-8A4F-4E9E-BE7B-7CBC29E5ABDD}"/>
              </a:ext>
            </a:extLst>
          </p:cNvPr>
          <p:cNvSpPr txBox="1"/>
          <p:nvPr/>
        </p:nvSpPr>
        <p:spPr>
          <a:xfrm>
            <a:off x="5756336" y="14662"/>
            <a:ext cx="4357257" cy="400110"/>
          </a:xfrm>
          <a:prstGeom prst="rect">
            <a:avLst/>
          </a:prstGeom>
          <a:noFill/>
        </p:spPr>
        <p:txBody>
          <a:bodyPr wrap="square" rtlCol="0">
            <a:spAutoFit/>
          </a:bodyPr>
          <a:lstStyle/>
          <a:p>
            <a:r>
              <a:rPr lang="en-CA" sz="2000" dirty="0"/>
              <a:t>Add a </a:t>
            </a:r>
            <a:r>
              <a:rPr lang="en-CA" sz="2000" b="1" dirty="0"/>
              <a:t>common object</a:t>
            </a:r>
            <a:r>
              <a:rPr lang="en-CA" sz="2000" dirty="0"/>
              <a:t>, such as a shape.</a:t>
            </a:r>
          </a:p>
        </p:txBody>
      </p:sp>
      <p:sp>
        <p:nvSpPr>
          <p:cNvPr id="10" name="TextBox 9">
            <a:extLst>
              <a:ext uri="{FF2B5EF4-FFF2-40B4-BE49-F238E27FC236}">
                <a16:creationId xmlns:a16="http://schemas.microsoft.com/office/drawing/2014/main" id="{3F791933-5936-46C6-AF94-6A2259689D2C}"/>
              </a:ext>
            </a:extLst>
          </p:cNvPr>
          <p:cNvSpPr txBox="1"/>
          <p:nvPr/>
        </p:nvSpPr>
        <p:spPr>
          <a:xfrm>
            <a:off x="178944" y="2083724"/>
            <a:ext cx="2234630" cy="1015663"/>
          </a:xfrm>
          <a:prstGeom prst="rect">
            <a:avLst/>
          </a:prstGeom>
          <a:solidFill>
            <a:schemeClr val="bg1"/>
          </a:solidFill>
          <a:ln w="12700">
            <a:solidFill>
              <a:schemeClr val="accent2">
                <a:lumMod val="60000"/>
                <a:lumOff val="40000"/>
              </a:schemeClr>
            </a:solidFill>
          </a:ln>
        </p:spPr>
        <p:txBody>
          <a:bodyPr wrap="square" rtlCol="0">
            <a:spAutoFit/>
          </a:bodyPr>
          <a:lstStyle/>
          <a:p>
            <a:r>
              <a:rPr lang="en-CA" sz="2000" dirty="0"/>
              <a:t>Choose, format and animate the shape of your choice …</a:t>
            </a:r>
          </a:p>
        </p:txBody>
      </p:sp>
      <p:sp>
        <p:nvSpPr>
          <p:cNvPr id="45" name="Slide Number Placeholder 61">
            <a:extLst>
              <a:ext uri="{FF2B5EF4-FFF2-40B4-BE49-F238E27FC236}">
                <a16:creationId xmlns:a16="http://schemas.microsoft.com/office/drawing/2014/main" id="{43AACB2B-A1D5-433A-9F75-87F1141EA0AF}"/>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8</a:t>
            </a:fld>
            <a:endParaRPr lang="en-US" altLang="en-US" dirty="0">
              <a:solidFill>
                <a:schemeClr val="tx1"/>
              </a:solidFill>
            </a:endParaRPr>
          </a:p>
        </p:txBody>
      </p:sp>
      <p:sp>
        <p:nvSpPr>
          <p:cNvPr id="46" name="TextBox 45">
            <a:extLst>
              <a:ext uri="{FF2B5EF4-FFF2-40B4-BE49-F238E27FC236}">
                <a16:creationId xmlns:a16="http://schemas.microsoft.com/office/drawing/2014/main" id="{5C0AE2CB-D42B-41A2-BE4C-B07599FD192A}"/>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18" name="TextBox 17">
            <a:extLst>
              <a:ext uri="{FF2B5EF4-FFF2-40B4-BE49-F238E27FC236}">
                <a16:creationId xmlns:a16="http://schemas.microsoft.com/office/drawing/2014/main" id="{2536F883-21D6-47B3-8585-7AB2B8D0E401}"/>
              </a:ext>
            </a:extLst>
          </p:cNvPr>
          <p:cNvSpPr txBox="1"/>
          <p:nvPr/>
        </p:nvSpPr>
        <p:spPr>
          <a:xfrm>
            <a:off x="5368025" y="2658563"/>
            <a:ext cx="6552981" cy="707886"/>
          </a:xfrm>
          <a:prstGeom prst="rect">
            <a:avLst/>
          </a:prstGeom>
          <a:solidFill>
            <a:schemeClr val="bg1"/>
          </a:solidFill>
          <a:ln w="12700">
            <a:noFill/>
          </a:ln>
        </p:spPr>
        <p:txBody>
          <a:bodyPr wrap="square" rtlCol="0">
            <a:spAutoFit/>
          </a:bodyPr>
          <a:lstStyle/>
          <a:p>
            <a:r>
              <a:rPr lang="en-CA" sz="2000" dirty="0"/>
              <a:t>… then draw it on the slide by dragging your mouse pointer from one corner to the opposing corner.</a:t>
            </a:r>
          </a:p>
        </p:txBody>
      </p:sp>
      <p:pic>
        <p:nvPicPr>
          <p:cNvPr id="3" name="Picture 2">
            <a:extLst>
              <a:ext uri="{FF2B5EF4-FFF2-40B4-BE49-F238E27FC236}">
                <a16:creationId xmlns:a16="http://schemas.microsoft.com/office/drawing/2014/main" id="{63CA9AD0-BA1E-40CE-875E-8D2C52E02E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3574" y="706471"/>
            <a:ext cx="421340" cy="725097"/>
          </a:xfrm>
          <a:prstGeom prst="rect">
            <a:avLst/>
          </a:prstGeom>
        </p:spPr>
      </p:pic>
    </p:spTree>
    <p:extLst>
      <p:ext uri="{BB962C8B-B14F-4D97-AF65-F5344CB8AC3E}">
        <p14:creationId xmlns:p14="http://schemas.microsoft.com/office/powerpoint/2010/main" val="260600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1"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up)">
                                      <p:cBhvr>
                                        <p:cTn id="23" dur="500"/>
                                        <p:tgtEl>
                                          <p:spTgt spid="26"/>
                                        </p:tgtEl>
                                      </p:cBhvr>
                                    </p:animEffect>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0-#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par>
                          <p:cTn id="33" fill="hold">
                            <p:stCondLst>
                              <p:cond delay="0"/>
                            </p:stCondLst>
                            <p:childTnLst>
                              <p:par>
                                <p:cTn id="34" presetID="22" presetClass="entr" presetSubtype="8" fill="hold" nodeType="after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wipe(left)">
                                      <p:cBhvr>
                                        <p:cTn id="36" dur="500"/>
                                        <p:tgtEl>
                                          <p:spTgt spid="4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xit" presetSubtype="2" fill="hold" grpId="1" nodeType="clickEffect">
                                  <p:stCondLst>
                                    <p:cond delay="0"/>
                                  </p:stCondLst>
                                  <p:childTnLst>
                                    <p:animEffect transition="out" filter="wipe(right)">
                                      <p:cBhvr>
                                        <p:cTn id="40" dur="500"/>
                                        <p:tgtEl>
                                          <p:spTgt spid="18"/>
                                        </p:tgtEl>
                                      </p:cBhvr>
                                    </p:animEffect>
                                    <p:set>
                                      <p:cBhvr>
                                        <p:cTn id="41" dur="1" fill="hold">
                                          <p:stCondLst>
                                            <p:cond delay="499"/>
                                          </p:stCondLst>
                                        </p:cTn>
                                        <p:tgtEl>
                                          <p:spTgt spid="18"/>
                                        </p:tgtEl>
                                        <p:attrNameLst>
                                          <p:attrName>style.visibility</p:attrName>
                                        </p:attrNameLst>
                                      </p:cBhvr>
                                      <p:to>
                                        <p:strVal val="hidden"/>
                                      </p:to>
                                    </p:set>
                                  </p:childTnLst>
                                </p:cTn>
                              </p:par>
                              <p:par>
                                <p:cTn id="42" presetID="2" presetClass="exit" presetSubtype="4" fill="hold" grpId="1" nodeType="withEffect">
                                  <p:stCondLst>
                                    <p:cond delay="0"/>
                                  </p:stCondLst>
                                  <p:childTnLst>
                                    <p:anim calcmode="lin" valueType="num">
                                      <p:cBhvr additive="base">
                                        <p:cTn id="43" dur="500"/>
                                        <p:tgtEl>
                                          <p:spTgt spid="34"/>
                                        </p:tgtEl>
                                        <p:attrNameLst>
                                          <p:attrName>ppt_x</p:attrName>
                                        </p:attrNameLst>
                                      </p:cBhvr>
                                      <p:tavLst>
                                        <p:tav tm="0">
                                          <p:val>
                                            <p:strVal val="ppt_x"/>
                                          </p:val>
                                        </p:tav>
                                        <p:tav tm="100000">
                                          <p:val>
                                            <p:strVal val="ppt_x"/>
                                          </p:val>
                                        </p:tav>
                                      </p:tavLst>
                                    </p:anim>
                                    <p:anim calcmode="lin" valueType="num">
                                      <p:cBhvr additive="base">
                                        <p:cTn id="44" dur="500"/>
                                        <p:tgtEl>
                                          <p:spTgt spid="34"/>
                                        </p:tgtEl>
                                        <p:attrNameLst>
                                          <p:attrName>ppt_y</p:attrName>
                                        </p:attrNameLst>
                                      </p:cBhvr>
                                      <p:tavLst>
                                        <p:tav tm="0">
                                          <p:val>
                                            <p:strVal val="ppt_y"/>
                                          </p:val>
                                        </p:tav>
                                        <p:tav tm="100000">
                                          <p:val>
                                            <p:strVal val="1+ppt_h/2"/>
                                          </p:val>
                                        </p:tav>
                                      </p:tavLst>
                                    </p:anim>
                                    <p:set>
                                      <p:cBhvr>
                                        <p:cTn id="45" dur="1" fill="hold">
                                          <p:stCondLst>
                                            <p:cond delay="499"/>
                                          </p:stCondLst>
                                        </p:cTn>
                                        <p:tgtEl>
                                          <p:spTgt spid="34"/>
                                        </p:tgtEl>
                                        <p:attrNameLst>
                                          <p:attrName>style.visibility</p:attrName>
                                        </p:attrNameLst>
                                      </p:cBhvr>
                                      <p:to>
                                        <p:strVal val="hidden"/>
                                      </p:to>
                                    </p:set>
                                  </p:childTnLst>
                                </p:cTn>
                              </p:par>
                              <p:par>
                                <p:cTn id="46" presetID="2" presetClass="exit" presetSubtype="4" fill="hold" nodeType="withEffect">
                                  <p:stCondLst>
                                    <p:cond delay="0"/>
                                  </p:stCondLst>
                                  <p:childTnLst>
                                    <p:anim calcmode="lin" valueType="num">
                                      <p:cBhvr additive="base">
                                        <p:cTn id="47" dur="500"/>
                                        <p:tgtEl>
                                          <p:spTgt spid="5"/>
                                        </p:tgtEl>
                                        <p:attrNameLst>
                                          <p:attrName>ppt_x</p:attrName>
                                        </p:attrNameLst>
                                      </p:cBhvr>
                                      <p:tavLst>
                                        <p:tav tm="0">
                                          <p:val>
                                            <p:strVal val="ppt_x"/>
                                          </p:val>
                                        </p:tav>
                                        <p:tav tm="100000">
                                          <p:val>
                                            <p:strVal val="ppt_x"/>
                                          </p:val>
                                        </p:tav>
                                      </p:tavLst>
                                    </p:anim>
                                    <p:anim calcmode="lin" valueType="num">
                                      <p:cBhvr additive="base">
                                        <p:cTn id="48" dur="500"/>
                                        <p:tgtEl>
                                          <p:spTgt spid="5"/>
                                        </p:tgtEl>
                                        <p:attrNameLst>
                                          <p:attrName>ppt_y</p:attrName>
                                        </p:attrNameLst>
                                      </p:cBhvr>
                                      <p:tavLst>
                                        <p:tav tm="0">
                                          <p:val>
                                            <p:strVal val="ppt_y"/>
                                          </p:val>
                                        </p:tav>
                                        <p:tav tm="100000">
                                          <p:val>
                                            <p:strVal val="1+ppt_h/2"/>
                                          </p:val>
                                        </p:tav>
                                      </p:tavLst>
                                    </p:anim>
                                    <p:set>
                                      <p:cBhvr>
                                        <p:cTn id="49" dur="1" fill="hold">
                                          <p:stCondLst>
                                            <p:cond delay="499"/>
                                          </p:stCondLst>
                                        </p:cTn>
                                        <p:tgtEl>
                                          <p:spTgt spid="5"/>
                                        </p:tgtEl>
                                        <p:attrNameLst>
                                          <p:attrName>style.visibility</p:attrName>
                                        </p:attrNameLst>
                                      </p:cBhvr>
                                      <p:to>
                                        <p:strVal val="hidden"/>
                                      </p:to>
                                    </p:set>
                                  </p:childTnLst>
                                </p:cTn>
                              </p:par>
                              <p:par>
                                <p:cTn id="50" presetID="2" presetClass="exit" presetSubtype="4" fill="hold" nodeType="withEffect">
                                  <p:stCondLst>
                                    <p:cond delay="0"/>
                                  </p:stCondLst>
                                  <p:childTnLst>
                                    <p:anim calcmode="lin" valueType="num">
                                      <p:cBhvr additive="base">
                                        <p:cTn id="51" dur="500"/>
                                        <p:tgtEl>
                                          <p:spTgt spid="26"/>
                                        </p:tgtEl>
                                        <p:attrNameLst>
                                          <p:attrName>ppt_x</p:attrName>
                                        </p:attrNameLst>
                                      </p:cBhvr>
                                      <p:tavLst>
                                        <p:tav tm="0">
                                          <p:val>
                                            <p:strVal val="ppt_x"/>
                                          </p:val>
                                        </p:tav>
                                        <p:tav tm="100000">
                                          <p:val>
                                            <p:strVal val="ppt_x"/>
                                          </p:val>
                                        </p:tav>
                                      </p:tavLst>
                                    </p:anim>
                                    <p:anim calcmode="lin" valueType="num">
                                      <p:cBhvr additive="base">
                                        <p:cTn id="52" dur="500"/>
                                        <p:tgtEl>
                                          <p:spTgt spid="26"/>
                                        </p:tgtEl>
                                        <p:attrNameLst>
                                          <p:attrName>ppt_y</p:attrName>
                                        </p:attrNameLst>
                                      </p:cBhvr>
                                      <p:tavLst>
                                        <p:tav tm="0">
                                          <p:val>
                                            <p:strVal val="ppt_y"/>
                                          </p:val>
                                        </p:tav>
                                        <p:tav tm="100000">
                                          <p:val>
                                            <p:strVal val="1+ppt_h/2"/>
                                          </p:val>
                                        </p:tav>
                                      </p:tavLst>
                                    </p:anim>
                                    <p:set>
                                      <p:cBhvr>
                                        <p:cTn id="53" dur="1" fill="hold">
                                          <p:stCondLst>
                                            <p:cond delay="499"/>
                                          </p:stCondLst>
                                        </p:cTn>
                                        <p:tgtEl>
                                          <p:spTgt spid="26"/>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0"/>
                                        </p:tgtEl>
                                        <p:attrNameLst>
                                          <p:attrName>ppt_x</p:attrName>
                                        </p:attrNameLst>
                                      </p:cBhvr>
                                      <p:tavLst>
                                        <p:tav tm="0">
                                          <p:val>
                                            <p:strVal val="ppt_x"/>
                                          </p:val>
                                        </p:tav>
                                        <p:tav tm="100000">
                                          <p:val>
                                            <p:strVal val="ppt_x"/>
                                          </p:val>
                                        </p:tav>
                                      </p:tavLst>
                                    </p:anim>
                                    <p:anim calcmode="lin" valueType="num">
                                      <p:cBhvr additive="base">
                                        <p:cTn id="56" dur="500"/>
                                        <p:tgtEl>
                                          <p:spTgt spid="10"/>
                                        </p:tgtEl>
                                        <p:attrNameLst>
                                          <p:attrName>ppt_y</p:attrName>
                                        </p:attrNameLst>
                                      </p:cBhvr>
                                      <p:tavLst>
                                        <p:tav tm="0">
                                          <p:val>
                                            <p:strVal val="ppt_y"/>
                                          </p:val>
                                        </p:tav>
                                        <p:tav tm="100000">
                                          <p:val>
                                            <p:strVal val="1+ppt_h/2"/>
                                          </p:val>
                                        </p:tav>
                                      </p:tavLst>
                                    </p:anim>
                                    <p:set>
                                      <p:cBhvr>
                                        <p:cTn id="57" dur="1" fill="hold">
                                          <p:stCondLst>
                                            <p:cond delay="499"/>
                                          </p:stCondLst>
                                        </p:cTn>
                                        <p:tgtEl>
                                          <p:spTgt spid="10"/>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47"/>
                                        </p:tgtEl>
                                        <p:attrNameLst>
                                          <p:attrName>ppt_x</p:attrName>
                                        </p:attrNameLst>
                                      </p:cBhvr>
                                      <p:tavLst>
                                        <p:tav tm="0">
                                          <p:val>
                                            <p:strVal val="ppt_x"/>
                                          </p:val>
                                        </p:tav>
                                        <p:tav tm="100000">
                                          <p:val>
                                            <p:strVal val="ppt_x"/>
                                          </p:val>
                                        </p:tav>
                                      </p:tavLst>
                                    </p:anim>
                                    <p:anim calcmode="lin" valueType="num">
                                      <p:cBhvr additive="base">
                                        <p:cTn id="60" dur="500"/>
                                        <p:tgtEl>
                                          <p:spTgt spid="47"/>
                                        </p:tgtEl>
                                        <p:attrNameLst>
                                          <p:attrName>ppt_y</p:attrName>
                                        </p:attrNameLst>
                                      </p:cBhvr>
                                      <p:tavLst>
                                        <p:tav tm="0">
                                          <p:val>
                                            <p:strVal val="ppt_y"/>
                                          </p:val>
                                        </p:tav>
                                        <p:tav tm="100000">
                                          <p:val>
                                            <p:strVal val="1+ppt_h/2"/>
                                          </p:val>
                                        </p:tav>
                                      </p:tavLst>
                                    </p:anim>
                                    <p:set>
                                      <p:cBhvr>
                                        <p:cTn id="61" dur="1" fill="hold">
                                          <p:stCondLst>
                                            <p:cond delay="499"/>
                                          </p:stCondLst>
                                        </p:cTn>
                                        <p:tgtEl>
                                          <p:spTgt spid="47"/>
                                        </p:tgtEl>
                                        <p:attrNameLst>
                                          <p:attrName>style.visibility</p:attrName>
                                        </p:attrNameLst>
                                      </p:cBhvr>
                                      <p:to>
                                        <p:strVal val="hidden"/>
                                      </p:to>
                                    </p:set>
                                  </p:childTnLst>
                                </p:cTn>
                              </p:par>
                              <p:par>
                                <p:cTn id="62" presetID="2" presetClass="exit" presetSubtype="4" fill="hold" grpId="0" nodeType="withEffect">
                                  <p:stCondLst>
                                    <p:cond delay="0"/>
                                  </p:stCondLst>
                                  <p:childTnLst>
                                    <p:anim calcmode="lin" valueType="num">
                                      <p:cBhvr additive="base">
                                        <p:cTn id="63" dur="500"/>
                                        <p:tgtEl>
                                          <p:spTgt spid="45"/>
                                        </p:tgtEl>
                                        <p:attrNameLst>
                                          <p:attrName>ppt_x</p:attrName>
                                        </p:attrNameLst>
                                      </p:cBhvr>
                                      <p:tavLst>
                                        <p:tav tm="0">
                                          <p:val>
                                            <p:strVal val="ppt_x"/>
                                          </p:val>
                                        </p:tav>
                                        <p:tav tm="100000">
                                          <p:val>
                                            <p:strVal val="ppt_x"/>
                                          </p:val>
                                        </p:tav>
                                      </p:tavLst>
                                    </p:anim>
                                    <p:anim calcmode="lin" valueType="num">
                                      <p:cBhvr additive="base">
                                        <p:cTn id="64" dur="500"/>
                                        <p:tgtEl>
                                          <p:spTgt spid="45"/>
                                        </p:tgtEl>
                                        <p:attrNameLst>
                                          <p:attrName>ppt_y</p:attrName>
                                        </p:attrNameLst>
                                      </p:cBhvr>
                                      <p:tavLst>
                                        <p:tav tm="0">
                                          <p:val>
                                            <p:strVal val="ppt_y"/>
                                          </p:val>
                                        </p:tav>
                                        <p:tav tm="100000">
                                          <p:val>
                                            <p:strVal val="1+ppt_h/2"/>
                                          </p:val>
                                        </p:tav>
                                      </p:tavLst>
                                    </p:anim>
                                    <p:set>
                                      <p:cBhvr>
                                        <p:cTn id="65" dur="1" fill="hold">
                                          <p:stCondLst>
                                            <p:cond delay="499"/>
                                          </p:stCondLst>
                                        </p:cTn>
                                        <p:tgtEl>
                                          <p:spTgt spid="45"/>
                                        </p:tgtEl>
                                        <p:attrNameLst>
                                          <p:attrName>style.visibility</p:attrName>
                                        </p:attrNameLst>
                                      </p:cBhvr>
                                      <p:to>
                                        <p:strVal val="hidden"/>
                                      </p:to>
                                    </p:set>
                                  </p:childTnLst>
                                </p:cTn>
                              </p:par>
                              <p:par>
                                <p:cTn id="66" presetID="2" presetClass="exit" presetSubtype="4" fill="hold" grpId="0" nodeType="withEffect">
                                  <p:stCondLst>
                                    <p:cond delay="0"/>
                                  </p:stCondLst>
                                  <p:childTnLst>
                                    <p:anim calcmode="lin" valueType="num">
                                      <p:cBhvr additive="base">
                                        <p:cTn id="67" dur="500"/>
                                        <p:tgtEl>
                                          <p:spTgt spid="46"/>
                                        </p:tgtEl>
                                        <p:attrNameLst>
                                          <p:attrName>ppt_x</p:attrName>
                                        </p:attrNameLst>
                                      </p:cBhvr>
                                      <p:tavLst>
                                        <p:tav tm="0">
                                          <p:val>
                                            <p:strVal val="ppt_x"/>
                                          </p:val>
                                        </p:tav>
                                        <p:tav tm="100000">
                                          <p:val>
                                            <p:strVal val="ppt_x"/>
                                          </p:val>
                                        </p:tav>
                                      </p:tavLst>
                                    </p:anim>
                                    <p:anim calcmode="lin" valueType="num">
                                      <p:cBhvr additive="base">
                                        <p:cTn id="68" dur="500"/>
                                        <p:tgtEl>
                                          <p:spTgt spid="46"/>
                                        </p:tgtEl>
                                        <p:attrNameLst>
                                          <p:attrName>ppt_y</p:attrName>
                                        </p:attrNameLst>
                                      </p:cBhvr>
                                      <p:tavLst>
                                        <p:tav tm="0">
                                          <p:val>
                                            <p:strVal val="ppt_y"/>
                                          </p:val>
                                        </p:tav>
                                        <p:tav tm="100000">
                                          <p:val>
                                            <p:strVal val="1+ppt_h/2"/>
                                          </p:val>
                                        </p:tav>
                                      </p:tavLst>
                                    </p:anim>
                                    <p:set>
                                      <p:cBhvr>
                                        <p:cTn id="69" dur="1" fill="hold">
                                          <p:stCondLst>
                                            <p:cond delay="499"/>
                                          </p:stCondLst>
                                        </p:cTn>
                                        <p:tgtEl>
                                          <p:spTgt spid="46"/>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4" grpId="0"/>
      <p:bldP spid="34" grpId="1"/>
      <p:bldP spid="10" grpId="0" animBg="1"/>
      <p:bldP spid="10" grpId="1" animBg="1"/>
      <p:bldP spid="45" grpId="0"/>
      <p:bldP spid="46" grpId="0"/>
      <p:bldP spid="18" grpId="0" animBg="1"/>
      <p:bldP spid="1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1">
            <a:extLst>
              <a:ext uri="{FF2B5EF4-FFF2-40B4-BE49-F238E27FC236}">
                <a16:creationId xmlns:a16="http://schemas.microsoft.com/office/drawing/2014/main" id="{1681C263-CF33-431E-BF6A-5150111BB742}"/>
              </a:ext>
            </a:extLst>
          </p:cNvPr>
          <p:cNvSpPr>
            <a:spLocks noGrp="1"/>
          </p:cNvSpPr>
          <p:nvPr>
            <p:ph type="sldNum" sz="quarter" idx="12"/>
          </p:nvPr>
        </p:nvSpPr>
        <p:spPr>
          <a:xfrm>
            <a:off x="337306" y="6461758"/>
            <a:ext cx="476250" cy="387350"/>
          </a:xfrm>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6" name="TextBox 5">
            <a:extLst>
              <a:ext uri="{FF2B5EF4-FFF2-40B4-BE49-F238E27FC236}">
                <a16:creationId xmlns:a16="http://schemas.microsoft.com/office/drawing/2014/main" id="{BE623D7A-23DC-4FDE-9448-1ACC2A8B6B7B}"/>
              </a:ext>
            </a:extLst>
          </p:cNvPr>
          <p:cNvSpPr txBox="1"/>
          <p:nvPr/>
        </p:nvSpPr>
        <p:spPr>
          <a:xfrm>
            <a:off x="61081" y="6516933"/>
            <a:ext cx="485775" cy="276999"/>
          </a:xfrm>
          <a:prstGeom prst="rect">
            <a:avLst/>
          </a:prstGeom>
          <a:noFill/>
        </p:spPr>
        <p:txBody>
          <a:bodyPr wrap="square" rtlCol="0">
            <a:spAutoFit/>
          </a:bodyPr>
          <a:lstStyle/>
          <a:p>
            <a:r>
              <a:rPr lang="en-CA" sz="1200" dirty="0"/>
              <a:t>Slide</a:t>
            </a:r>
          </a:p>
        </p:txBody>
      </p:sp>
      <p:sp>
        <p:nvSpPr>
          <p:cNvPr id="7" name="Rectangle: Rounded Corners 6">
            <a:extLst>
              <a:ext uri="{FF2B5EF4-FFF2-40B4-BE49-F238E27FC236}">
                <a16:creationId xmlns:a16="http://schemas.microsoft.com/office/drawing/2014/main" id="{243A0105-EF9E-4EA8-B331-46E3183E8F16}"/>
              </a:ext>
            </a:extLst>
          </p:cNvPr>
          <p:cNvSpPr/>
          <p:nvPr/>
        </p:nvSpPr>
        <p:spPr>
          <a:xfrm>
            <a:off x="2751514" y="4168346"/>
            <a:ext cx="5951912" cy="18121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166CBC31-5856-444E-B5BF-AF67D202EE80}"/>
              </a:ext>
            </a:extLst>
          </p:cNvPr>
          <p:cNvSpPr txBox="1"/>
          <p:nvPr/>
        </p:nvSpPr>
        <p:spPr>
          <a:xfrm>
            <a:off x="5460074" y="65956"/>
            <a:ext cx="4701448" cy="400110"/>
          </a:xfrm>
          <a:prstGeom prst="rect">
            <a:avLst/>
          </a:prstGeom>
          <a:noFill/>
        </p:spPr>
        <p:txBody>
          <a:bodyPr wrap="square" rtlCol="0">
            <a:spAutoFit/>
          </a:bodyPr>
          <a:lstStyle/>
          <a:p>
            <a:r>
              <a:rPr lang="en-CA" sz="2000" dirty="0"/>
              <a:t>Animate a </a:t>
            </a:r>
            <a:r>
              <a:rPr lang="en-CA" sz="2000" b="1" dirty="0"/>
              <a:t>common object</a:t>
            </a:r>
            <a:r>
              <a:rPr lang="en-CA" sz="2000" dirty="0"/>
              <a:t>, such as a shape</a:t>
            </a:r>
          </a:p>
        </p:txBody>
      </p:sp>
      <p:pic>
        <p:nvPicPr>
          <p:cNvPr id="13" name="Picture 12">
            <a:extLst>
              <a:ext uri="{FF2B5EF4-FFF2-40B4-BE49-F238E27FC236}">
                <a16:creationId xmlns:a16="http://schemas.microsoft.com/office/drawing/2014/main" id="{5EEA817C-0EC7-44FC-9102-476ECD30F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3519"/>
            <a:ext cx="12192000" cy="1026455"/>
          </a:xfrm>
          <a:prstGeom prst="rect">
            <a:avLst/>
          </a:prstGeom>
          <a:ln>
            <a:solidFill>
              <a:schemeClr val="bg1">
                <a:lumMod val="65000"/>
              </a:schemeClr>
            </a:solidFill>
          </a:ln>
        </p:spPr>
      </p:pic>
      <p:sp>
        <p:nvSpPr>
          <p:cNvPr id="14" name="TextBox 13">
            <a:extLst>
              <a:ext uri="{FF2B5EF4-FFF2-40B4-BE49-F238E27FC236}">
                <a16:creationId xmlns:a16="http://schemas.microsoft.com/office/drawing/2014/main" id="{8282F082-7A23-46BA-88C5-7EAFB263ED34}"/>
              </a:ext>
            </a:extLst>
          </p:cNvPr>
          <p:cNvSpPr txBox="1"/>
          <p:nvPr/>
        </p:nvSpPr>
        <p:spPr>
          <a:xfrm>
            <a:off x="61081" y="2334304"/>
            <a:ext cx="3264130" cy="707886"/>
          </a:xfrm>
          <a:prstGeom prst="rect">
            <a:avLst/>
          </a:prstGeom>
          <a:noFill/>
          <a:ln w="19050">
            <a:solidFill>
              <a:schemeClr val="accent2"/>
            </a:solidFill>
          </a:ln>
        </p:spPr>
        <p:txBody>
          <a:bodyPr wrap="square" rtlCol="0">
            <a:spAutoFit/>
          </a:bodyPr>
          <a:lstStyle/>
          <a:p>
            <a:r>
              <a:rPr lang="en-CA" sz="2000" dirty="0"/>
              <a:t>Apply an entrance animation, such as </a:t>
            </a:r>
            <a:r>
              <a:rPr lang="en-CA" sz="2000" b="1" dirty="0"/>
              <a:t>Fly In</a:t>
            </a:r>
            <a:r>
              <a:rPr lang="en-CA" sz="2000" dirty="0"/>
              <a:t>.</a:t>
            </a:r>
          </a:p>
        </p:txBody>
      </p:sp>
      <p:cxnSp>
        <p:nvCxnSpPr>
          <p:cNvPr id="16" name="Straight Arrow Connector 15">
            <a:extLst>
              <a:ext uri="{FF2B5EF4-FFF2-40B4-BE49-F238E27FC236}">
                <a16:creationId xmlns:a16="http://schemas.microsoft.com/office/drawing/2014/main" id="{F9E49816-B0E7-4967-9A9E-C8E91C56DC52}"/>
              </a:ext>
            </a:extLst>
          </p:cNvPr>
          <p:cNvCxnSpPr>
            <a:cxnSpLocks/>
            <a:stCxn id="14" idx="0"/>
            <a:endCxn id="17" idx="2"/>
          </p:cNvCxnSpPr>
          <p:nvPr/>
        </p:nvCxnSpPr>
        <p:spPr>
          <a:xfrm flipV="1">
            <a:off x="1693146" y="1489974"/>
            <a:ext cx="642731" cy="84433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DF889ED6-6A28-401E-8C00-2E455F39C5E5}"/>
              </a:ext>
            </a:extLst>
          </p:cNvPr>
          <p:cNvSpPr/>
          <p:nvPr/>
        </p:nvSpPr>
        <p:spPr>
          <a:xfrm>
            <a:off x="2086495" y="803550"/>
            <a:ext cx="498763" cy="68642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8" name="Straight Arrow Connector 17">
            <a:extLst>
              <a:ext uri="{FF2B5EF4-FFF2-40B4-BE49-F238E27FC236}">
                <a16:creationId xmlns:a16="http://schemas.microsoft.com/office/drawing/2014/main" id="{2DBFF52C-C732-4751-A563-C4BDE85E6ED6}"/>
              </a:ext>
            </a:extLst>
          </p:cNvPr>
          <p:cNvCxnSpPr>
            <a:cxnSpLocks/>
            <a:stCxn id="17" idx="2"/>
            <a:endCxn id="7" idx="0"/>
          </p:cNvCxnSpPr>
          <p:nvPr/>
        </p:nvCxnSpPr>
        <p:spPr>
          <a:xfrm>
            <a:off x="2335877" y="1489974"/>
            <a:ext cx="3391593" cy="26783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317C781-9179-45DD-90EF-EC563BA3D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5904" y="1622007"/>
            <a:ext cx="4612891" cy="1066240"/>
          </a:xfrm>
          <a:prstGeom prst="rect">
            <a:avLst/>
          </a:prstGeom>
        </p:spPr>
      </p:pic>
      <p:sp>
        <p:nvSpPr>
          <p:cNvPr id="25" name="TextBox 24">
            <a:extLst>
              <a:ext uri="{FF2B5EF4-FFF2-40B4-BE49-F238E27FC236}">
                <a16:creationId xmlns:a16="http://schemas.microsoft.com/office/drawing/2014/main" id="{F8AAE5DB-2840-403B-A7FB-11E6335C4FE5}"/>
              </a:ext>
            </a:extLst>
          </p:cNvPr>
          <p:cNvSpPr txBox="1"/>
          <p:nvPr/>
        </p:nvSpPr>
        <p:spPr>
          <a:xfrm>
            <a:off x="7175904" y="2771153"/>
            <a:ext cx="4917832" cy="1323439"/>
          </a:xfrm>
          <a:prstGeom prst="rect">
            <a:avLst/>
          </a:prstGeom>
          <a:noFill/>
          <a:ln w="12700">
            <a:solidFill>
              <a:schemeClr val="accent2">
                <a:lumMod val="60000"/>
                <a:lumOff val="40000"/>
              </a:schemeClr>
            </a:solidFill>
          </a:ln>
        </p:spPr>
        <p:txBody>
          <a:bodyPr wrap="square" rtlCol="0">
            <a:spAutoFit/>
          </a:bodyPr>
          <a:lstStyle/>
          <a:p>
            <a:r>
              <a:rPr lang="en-CA" sz="2000" dirty="0"/>
              <a:t>This random motion is applied by clicking</a:t>
            </a:r>
          </a:p>
          <a:p>
            <a:r>
              <a:rPr lang="en-CA" sz="2000" b="1" dirty="0"/>
              <a:t>Add Animation</a:t>
            </a:r>
            <a:r>
              <a:rPr lang="en-CA" sz="2000" dirty="0"/>
              <a:t> and then select the motion path of your choice.</a:t>
            </a:r>
          </a:p>
          <a:p>
            <a:r>
              <a:rPr lang="en-CA" sz="2000" dirty="0"/>
              <a:t>In this case, it is a custom-drawn path.</a:t>
            </a:r>
          </a:p>
        </p:txBody>
      </p:sp>
      <p:sp>
        <p:nvSpPr>
          <p:cNvPr id="26" name="TextBox 25">
            <a:extLst>
              <a:ext uri="{FF2B5EF4-FFF2-40B4-BE49-F238E27FC236}">
                <a16:creationId xmlns:a16="http://schemas.microsoft.com/office/drawing/2014/main" id="{341831DA-49F1-458C-9E3C-87BD80197382}"/>
              </a:ext>
            </a:extLst>
          </p:cNvPr>
          <p:cNvSpPr txBox="1"/>
          <p:nvPr/>
        </p:nvSpPr>
        <p:spPr>
          <a:xfrm>
            <a:off x="11204" y="5877"/>
            <a:ext cx="3139320" cy="384721"/>
          </a:xfrm>
          <a:prstGeom prst="rect">
            <a:avLst/>
          </a:prstGeom>
          <a:noFill/>
          <a:ln w="12700">
            <a:noFill/>
          </a:ln>
        </p:spPr>
        <p:txBody>
          <a:bodyPr wrap="square">
            <a:spAutoFit/>
          </a:bodyPr>
          <a:lstStyle/>
          <a:p>
            <a:r>
              <a:rPr lang="en-CA" sz="1900" u="sng" dirty="0"/>
              <a:t>Insert and Animate Content</a:t>
            </a:r>
          </a:p>
        </p:txBody>
      </p:sp>
      <p:sp>
        <p:nvSpPr>
          <p:cNvPr id="15" name="TextBox 14">
            <a:extLst>
              <a:ext uri="{FF2B5EF4-FFF2-40B4-BE49-F238E27FC236}">
                <a16:creationId xmlns:a16="http://schemas.microsoft.com/office/drawing/2014/main" id="{57FEA365-BC22-4DB4-8CA1-9D763C559C92}"/>
              </a:ext>
            </a:extLst>
          </p:cNvPr>
          <p:cNvSpPr txBox="1"/>
          <p:nvPr/>
        </p:nvSpPr>
        <p:spPr>
          <a:xfrm>
            <a:off x="8794864" y="4251252"/>
            <a:ext cx="3298871" cy="1938992"/>
          </a:xfrm>
          <a:prstGeom prst="rect">
            <a:avLst/>
          </a:prstGeom>
          <a:noFill/>
          <a:ln w="12700">
            <a:solidFill>
              <a:schemeClr val="accent2">
                <a:lumMod val="60000"/>
                <a:lumOff val="40000"/>
              </a:schemeClr>
            </a:solidFill>
          </a:ln>
        </p:spPr>
        <p:txBody>
          <a:bodyPr wrap="square" rtlCol="0">
            <a:spAutoFit/>
          </a:bodyPr>
          <a:lstStyle/>
          <a:p>
            <a:r>
              <a:rPr lang="en-CA" sz="2000" dirty="0"/>
              <a:t>You can add a custom path to an object either in addition to a previous animation</a:t>
            </a:r>
          </a:p>
          <a:p>
            <a:r>
              <a:rPr lang="en-CA" sz="2000" dirty="0"/>
              <a:t>OR</a:t>
            </a:r>
          </a:p>
          <a:p>
            <a:r>
              <a:rPr lang="en-CA" sz="2000" dirty="0"/>
              <a:t>on an object that has no previous animation applied.</a:t>
            </a:r>
          </a:p>
        </p:txBody>
      </p:sp>
    </p:spTree>
    <p:extLst>
      <p:ext uri="{BB962C8B-B14F-4D97-AF65-F5344CB8AC3E}">
        <p14:creationId xmlns:p14="http://schemas.microsoft.com/office/powerpoint/2010/main" val="380526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childTnLst>
                          </p:cTn>
                        </p:par>
                        <p:par>
                          <p:cTn id="22" fill="hold">
                            <p:stCondLst>
                              <p:cond delay="1500"/>
                            </p:stCondLst>
                            <p:childTnLst>
                              <p:par>
                                <p:cTn id="23" presetID="22" presetClass="entr" presetSubtype="1"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up)">
                                      <p:cBhvr>
                                        <p:cTn id="25" dur="500"/>
                                        <p:tgtEl>
                                          <p:spTgt spid="18"/>
                                        </p:tgtEl>
                                      </p:cBhvr>
                                    </p:animEffect>
                                  </p:childTnLst>
                                </p:cTn>
                              </p:par>
                              <p:par>
                                <p:cTn id="26" presetID="2" presetClass="entr" presetSubtype="4"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par>
                          <p:cTn id="30" fill="hold">
                            <p:stCondLst>
                              <p:cond delay="2000"/>
                            </p:stCondLst>
                            <p:childTnLst>
                              <p:par>
                                <p:cTn id="31" presetID="22" presetClass="entr" presetSubtype="4"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0" presetClass="path" presetSubtype="0" accel="50000" decel="50000" fill="hold" grpId="2" nodeType="clickEffect">
                                  <p:stCondLst>
                                    <p:cond delay="0"/>
                                  </p:stCondLst>
                                  <p:childTnLst>
                                    <p:animMotion origin="layout" path="M 0.00274 -0.00046 L -0.37083 -0.26597 L -0.07018 -0.4199 L 0.19714 -0.23564 L 0.00274 -0.00046 Z " pathEditMode="relative" ptsTypes="AAAAA">
                                      <p:cBhvr>
                                        <p:cTn id="37" dur="2000" fill="hold"/>
                                        <p:tgtEl>
                                          <p:spTgt spid="7"/>
                                        </p:tgtEl>
                                        <p:attrNameLst>
                                          <p:attrName>ppt_x</p:attrName>
                                          <p:attrName>ppt_y</p:attrName>
                                        </p:attrNameLst>
                                      </p:cBhvr>
                                    </p:animMotion>
                                  </p:childTnLst>
                                </p:cTn>
                              </p:par>
                              <p:par>
                                <p:cTn id="38" presetID="2" presetClass="entr" presetSubtype="6"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additive="base">
                                        <p:cTn id="40" dur="500" fill="hold"/>
                                        <p:tgtEl>
                                          <p:spTgt spid="25"/>
                                        </p:tgtEl>
                                        <p:attrNameLst>
                                          <p:attrName>ppt_x</p:attrName>
                                        </p:attrNameLst>
                                      </p:cBhvr>
                                      <p:tavLst>
                                        <p:tav tm="0">
                                          <p:val>
                                            <p:strVal val="1+#ppt_w/2"/>
                                          </p:val>
                                        </p:tav>
                                        <p:tav tm="100000">
                                          <p:val>
                                            <p:strVal val="#ppt_x"/>
                                          </p:val>
                                        </p:tav>
                                      </p:tavLst>
                                    </p:anim>
                                    <p:anim calcmode="lin" valueType="num">
                                      <p:cBhvr additive="base">
                                        <p:cTn id="41"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6"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1+#ppt_w/2"/>
                                          </p:val>
                                        </p:tav>
                                        <p:tav tm="100000">
                                          <p:val>
                                            <p:strVal val="#ppt_x"/>
                                          </p:val>
                                        </p:tav>
                                      </p:tavLst>
                                    </p:anim>
                                    <p:anim calcmode="lin" valueType="num">
                                      <p:cBhvr additive="base">
                                        <p:cTn id="4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13"/>
                                        </p:tgtEl>
                                        <p:attrNameLst>
                                          <p:attrName>ppt_x</p:attrName>
                                        </p:attrNameLst>
                                      </p:cBhvr>
                                      <p:tavLst>
                                        <p:tav tm="0">
                                          <p:val>
                                            <p:strVal val="ppt_x"/>
                                          </p:val>
                                        </p:tav>
                                        <p:tav tm="100000">
                                          <p:val>
                                            <p:strVal val="ppt_x"/>
                                          </p:val>
                                        </p:tav>
                                      </p:tavLst>
                                    </p:anim>
                                    <p:anim calcmode="lin" valueType="num">
                                      <p:cBhvr additive="base">
                                        <p:cTn id="52" dur="500"/>
                                        <p:tgtEl>
                                          <p:spTgt spid="13"/>
                                        </p:tgtEl>
                                        <p:attrNameLst>
                                          <p:attrName>ppt_y</p:attrName>
                                        </p:attrNameLst>
                                      </p:cBhvr>
                                      <p:tavLst>
                                        <p:tav tm="0">
                                          <p:val>
                                            <p:strVal val="ppt_y"/>
                                          </p:val>
                                        </p:tav>
                                        <p:tav tm="100000">
                                          <p:val>
                                            <p:strVal val="1+ppt_h/2"/>
                                          </p:val>
                                        </p:tav>
                                      </p:tavLst>
                                    </p:anim>
                                    <p:set>
                                      <p:cBhvr>
                                        <p:cTn id="53" dur="1" fill="hold">
                                          <p:stCondLst>
                                            <p:cond delay="499"/>
                                          </p:stCondLst>
                                        </p:cTn>
                                        <p:tgtEl>
                                          <p:spTgt spid="13"/>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4"/>
                                        </p:tgtEl>
                                        <p:attrNameLst>
                                          <p:attrName>ppt_x</p:attrName>
                                        </p:attrNameLst>
                                      </p:cBhvr>
                                      <p:tavLst>
                                        <p:tav tm="0">
                                          <p:val>
                                            <p:strVal val="ppt_x"/>
                                          </p:val>
                                        </p:tav>
                                        <p:tav tm="100000">
                                          <p:val>
                                            <p:strVal val="ppt_x"/>
                                          </p:val>
                                        </p:tav>
                                      </p:tavLst>
                                    </p:anim>
                                    <p:anim calcmode="lin" valueType="num">
                                      <p:cBhvr additive="base">
                                        <p:cTn id="56" dur="500"/>
                                        <p:tgtEl>
                                          <p:spTgt spid="14"/>
                                        </p:tgtEl>
                                        <p:attrNameLst>
                                          <p:attrName>ppt_y</p:attrName>
                                        </p:attrNameLst>
                                      </p:cBhvr>
                                      <p:tavLst>
                                        <p:tav tm="0">
                                          <p:val>
                                            <p:strVal val="ppt_y"/>
                                          </p:val>
                                        </p:tav>
                                        <p:tav tm="100000">
                                          <p:val>
                                            <p:strVal val="1+ppt_h/2"/>
                                          </p:val>
                                        </p:tav>
                                      </p:tavLst>
                                    </p:anim>
                                    <p:set>
                                      <p:cBhvr>
                                        <p:cTn id="57" dur="1" fill="hold">
                                          <p:stCondLst>
                                            <p:cond delay="499"/>
                                          </p:stCondLst>
                                        </p:cTn>
                                        <p:tgtEl>
                                          <p:spTgt spid="14"/>
                                        </p:tgtEl>
                                        <p:attrNameLst>
                                          <p:attrName>style.visibility</p:attrName>
                                        </p:attrNameLst>
                                      </p:cBhvr>
                                      <p:to>
                                        <p:strVal val="hidden"/>
                                      </p:to>
                                    </p:set>
                                  </p:childTnLst>
                                </p:cTn>
                              </p:par>
                              <p:par>
                                <p:cTn id="58" presetID="2" presetClass="exit" presetSubtype="4" fill="hold" nodeType="withEffect">
                                  <p:stCondLst>
                                    <p:cond delay="0"/>
                                  </p:stCondLst>
                                  <p:childTnLst>
                                    <p:anim calcmode="lin" valueType="num">
                                      <p:cBhvr additive="base">
                                        <p:cTn id="59" dur="500"/>
                                        <p:tgtEl>
                                          <p:spTgt spid="16"/>
                                        </p:tgtEl>
                                        <p:attrNameLst>
                                          <p:attrName>ppt_x</p:attrName>
                                        </p:attrNameLst>
                                      </p:cBhvr>
                                      <p:tavLst>
                                        <p:tav tm="0">
                                          <p:val>
                                            <p:strVal val="ppt_x"/>
                                          </p:val>
                                        </p:tav>
                                        <p:tav tm="100000">
                                          <p:val>
                                            <p:strVal val="ppt_x"/>
                                          </p:val>
                                        </p:tav>
                                      </p:tavLst>
                                    </p:anim>
                                    <p:anim calcmode="lin" valueType="num">
                                      <p:cBhvr additive="base">
                                        <p:cTn id="60" dur="500"/>
                                        <p:tgtEl>
                                          <p:spTgt spid="16"/>
                                        </p:tgtEl>
                                        <p:attrNameLst>
                                          <p:attrName>ppt_y</p:attrName>
                                        </p:attrNameLst>
                                      </p:cBhvr>
                                      <p:tavLst>
                                        <p:tav tm="0">
                                          <p:val>
                                            <p:strVal val="ppt_y"/>
                                          </p:val>
                                        </p:tav>
                                        <p:tav tm="100000">
                                          <p:val>
                                            <p:strVal val="1+ppt_h/2"/>
                                          </p:val>
                                        </p:tav>
                                      </p:tavLst>
                                    </p:anim>
                                    <p:set>
                                      <p:cBhvr>
                                        <p:cTn id="61" dur="1" fill="hold">
                                          <p:stCondLst>
                                            <p:cond delay="499"/>
                                          </p:stCondLst>
                                        </p:cTn>
                                        <p:tgtEl>
                                          <p:spTgt spid="16"/>
                                        </p:tgtEl>
                                        <p:attrNameLst>
                                          <p:attrName>style.visibility</p:attrName>
                                        </p:attrNameLst>
                                      </p:cBhvr>
                                      <p:to>
                                        <p:strVal val="hidden"/>
                                      </p:to>
                                    </p:set>
                                  </p:childTnLst>
                                </p:cTn>
                              </p:par>
                              <p:par>
                                <p:cTn id="62" presetID="2" presetClass="exit" presetSubtype="4" fill="hold" grpId="1" nodeType="withEffect">
                                  <p:stCondLst>
                                    <p:cond delay="0"/>
                                  </p:stCondLst>
                                  <p:childTnLst>
                                    <p:anim calcmode="lin" valueType="num">
                                      <p:cBhvr additive="base">
                                        <p:cTn id="63" dur="500"/>
                                        <p:tgtEl>
                                          <p:spTgt spid="17"/>
                                        </p:tgtEl>
                                        <p:attrNameLst>
                                          <p:attrName>ppt_x</p:attrName>
                                        </p:attrNameLst>
                                      </p:cBhvr>
                                      <p:tavLst>
                                        <p:tav tm="0">
                                          <p:val>
                                            <p:strVal val="ppt_x"/>
                                          </p:val>
                                        </p:tav>
                                        <p:tav tm="100000">
                                          <p:val>
                                            <p:strVal val="ppt_x"/>
                                          </p:val>
                                        </p:tav>
                                      </p:tavLst>
                                    </p:anim>
                                    <p:anim calcmode="lin" valueType="num">
                                      <p:cBhvr additive="base">
                                        <p:cTn id="64" dur="500"/>
                                        <p:tgtEl>
                                          <p:spTgt spid="17"/>
                                        </p:tgtEl>
                                        <p:attrNameLst>
                                          <p:attrName>ppt_y</p:attrName>
                                        </p:attrNameLst>
                                      </p:cBhvr>
                                      <p:tavLst>
                                        <p:tav tm="0">
                                          <p:val>
                                            <p:strVal val="ppt_y"/>
                                          </p:val>
                                        </p:tav>
                                        <p:tav tm="100000">
                                          <p:val>
                                            <p:strVal val="1+ppt_h/2"/>
                                          </p:val>
                                        </p:tav>
                                      </p:tavLst>
                                    </p:anim>
                                    <p:set>
                                      <p:cBhvr>
                                        <p:cTn id="65" dur="1" fill="hold">
                                          <p:stCondLst>
                                            <p:cond delay="499"/>
                                          </p:stCondLst>
                                        </p:cTn>
                                        <p:tgtEl>
                                          <p:spTgt spid="17"/>
                                        </p:tgtEl>
                                        <p:attrNameLst>
                                          <p:attrName>style.visibility</p:attrName>
                                        </p:attrNameLst>
                                      </p:cBhvr>
                                      <p:to>
                                        <p:strVal val="hidden"/>
                                      </p:to>
                                    </p:set>
                                  </p:childTnLst>
                                </p:cTn>
                              </p:par>
                              <p:par>
                                <p:cTn id="66" presetID="2" presetClass="exit" presetSubtype="4" fill="hold" nodeType="withEffect">
                                  <p:stCondLst>
                                    <p:cond delay="0"/>
                                  </p:stCondLst>
                                  <p:childTnLst>
                                    <p:anim calcmode="lin" valueType="num">
                                      <p:cBhvr additive="base">
                                        <p:cTn id="67" dur="500"/>
                                        <p:tgtEl>
                                          <p:spTgt spid="18"/>
                                        </p:tgtEl>
                                        <p:attrNameLst>
                                          <p:attrName>ppt_x</p:attrName>
                                        </p:attrNameLst>
                                      </p:cBhvr>
                                      <p:tavLst>
                                        <p:tav tm="0">
                                          <p:val>
                                            <p:strVal val="ppt_x"/>
                                          </p:val>
                                        </p:tav>
                                        <p:tav tm="100000">
                                          <p:val>
                                            <p:strVal val="ppt_x"/>
                                          </p:val>
                                        </p:tav>
                                      </p:tavLst>
                                    </p:anim>
                                    <p:anim calcmode="lin" valueType="num">
                                      <p:cBhvr additive="base">
                                        <p:cTn id="68" dur="500"/>
                                        <p:tgtEl>
                                          <p:spTgt spid="18"/>
                                        </p:tgtEl>
                                        <p:attrNameLst>
                                          <p:attrName>ppt_y</p:attrName>
                                        </p:attrNameLst>
                                      </p:cBhvr>
                                      <p:tavLst>
                                        <p:tav tm="0">
                                          <p:val>
                                            <p:strVal val="ppt_y"/>
                                          </p:val>
                                        </p:tav>
                                        <p:tav tm="100000">
                                          <p:val>
                                            <p:strVal val="1+ppt_h/2"/>
                                          </p:val>
                                        </p:tav>
                                      </p:tavLst>
                                    </p:anim>
                                    <p:set>
                                      <p:cBhvr>
                                        <p:cTn id="69" dur="1" fill="hold">
                                          <p:stCondLst>
                                            <p:cond delay="499"/>
                                          </p:stCondLst>
                                        </p:cTn>
                                        <p:tgtEl>
                                          <p:spTgt spid="18"/>
                                        </p:tgtEl>
                                        <p:attrNameLst>
                                          <p:attrName>style.visibility</p:attrName>
                                        </p:attrNameLst>
                                      </p:cBhvr>
                                      <p:to>
                                        <p:strVal val="hidden"/>
                                      </p:to>
                                    </p:set>
                                  </p:childTnLst>
                                </p:cTn>
                              </p:par>
                              <p:par>
                                <p:cTn id="70" presetID="2" presetClass="exit" presetSubtype="4" fill="hold" grpId="1" nodeType="withEffect">
                                  <p:stCondLst>
                                    <p:cond delay="0"/>
                                  </p:stCondLst>
                                  <p:childTnLst>
                                    <p:anim calcmode="lin" valueType="num">
                                      <p:cBhvr additive="base">
                                        <p:cTn id="71" dur="500"/>
                                        <p:tgtEl>
                                          <p:spTgt spid="7"/>
                                        </p:tgtEl>
                                        <p:attrNameLst>
                                          <p:attrName>ppt_x</p:attrName>
                                        </p:attrNameLst>
                                      </p:cBhvr>
                                      <p:tavLst>
                                        <p:tav tm="0">
                                          <p:val>
                                            <p:strVal val="ppt_x"/>
                                          </p:val>
                                        </p:tav>
                                        <p:tav tm="100000">
                                          <p:val>
                                            <p:strVal val="ppt_x"/>
                                          </p:val>
                                        </p:tav>
                                      </p:tavLst>
                                    </p:anim>
                                    <p:anim calcmode="lin" valueType="num">
                                      <p:cBhvr additive="base">
                                        <p:cTn id="72" dur="500"/>
                                        <p:tgtEl>
                                          <p:spTgt spid="7"/>
                                        </p:tgtEl>
                                        <p:attrNameLst>
                                          <p:attrName>ppt_y</p:attrName>
                                        </p:attrNameLst>
                                      </p:cBhvr>
                                      <p:tavLst>
                                        <p:tav tm="0">
                                          <p:val>
                                            <p:strVal val="ppt_y"/>
                                          </p:val>
                                        </p:tav>
                                        <p:tav tm="100000">
                                          <p:val>
                                            <p:strVal val="1+ppt_h/2"/>
                                          </p:val>
                                        </p:tav>
                                      </p:tavLst>
                                    </p:anim>
                                    <p:set>
                                      <p:cBhvr>
                                        <p:cTn id="73" dur="1" fill="hold">
                                          <p:stCondLst>
                                            <p:cond delay="499"/>
                                          </p:stCondLst>
                                        </p:cTn>
                                        <p:tgtEl>
                                          <p:spTgt spid="7"/>
                                        </p:tgtEl>
                                        <p:attrNameLst>
                                          <p:attrName>style.visibility</p:attrName>
                                        </p:attrNameLst>
                                      </p:cBhvr>
                                      <p:to>
                                        <p:strVal val="hidden"/>
                                      </p:to>
                                    </p:set>
                                  </p:childTnLst>
                                </p:cTn>
                              </p:par>
                              <p:par>
                                <p:cTn id="74" presetID="2" presetClass="exit" presetSubtype="4" fill="hold" grpId="0" nodeType="withEffect">
                                  <p:stCondLst>
                                    <p:cond delay="0"/>
                                  </p:stCondLst>
                                  <p:childTnLst>
                                    <p:anim calcmode="lin" valueType="num">
                                      <p:cBhvr additive="base">
                                        <p:cTn id="75" dur="500"/>
                                        <p:tgtEl>
                                          <p:spTgt spid="9"/>
                                        </p:tgtEl>
                                        <p:attrNameLst>
                                          <p:attrName>ppt_x</p:attrName>
                                        </p:attrNameLst>
                                      </p:cBhvr>
                                      <p:tavLst>
                                        <p:tav tm="0">
                                          <p:val>
                                            <p:strVal val="ppt_x"/>
                                          </p:val>
                                        </p:tav>
                                        <p:tav tm="100000">
                                          <p:val>
                                            <p:strVal val="ppt_x"/>
                                          </p:val>
                                        </p:tav>
                                      </p:tavLst>
                                    </p:anim>
                                    <p:anim calcmode="lin" valueType="num">
                                      <p:cBhvr additive="base">
                                        <p:cTn id="76" dur="500"/>
                                        <p:tgtEl>
                                          <p:spTgt spid="9"/>
                                        </p:tgtEl>
                                        <p:attrNameLst>
                                          <p:attrName>ppt_y</p:attrName>
                                        </p:attrNameLst>
                                      </p:cBhvr>
                                      <p:tavLst>
                                        <p:tav tm="0">
                                          <p:val>
                                            <p:strVal val="ppt_y"/>
                                          </p:val>
                                        </p:tav>
                                        <p:tav tm="100000">
                                          <p:val>
                                            <p:strVal val="1+ppt_h/2"/>
                                          </p:val>
                                        </p:tav>
                                      </p:tavLst>
                                    </p:anim>
                                    <p:set>
                                      <p:cBhvr>
                                        <p:cTn id="77" dur="1" fill="hold">
                                          <p:stCondLst>
                                            <p:cond delay="499"/>
                                          </p:stCondLst>
                                        </p:cTn>
                                        <p:tgtEl>
                                          <p:spTgt spid="9"/>
                                        </p:tgtEl>
                                        <p:attrNameLst>
                                          <p:attrName>style.visibility</p:attrName>
                                        </p:attrNameLst>
                                      </p:cBhvr>
                                      <p:to>
                                        <p:strVal val="hidden"/>
                                      </p:to>
                                    </p:set>
                                  </p:childTnLst>
                                </p:cTn>
                              </p:par>
                              <p:par>
                                <p:cTn id="78" presetID="14" presetClass="exit" presetSubtype="10" fill="hold" nodeType="withEffect">
                                  <p:stCondLst>
                                    <p:cond delay="0"/>
                                  </p:stCondLst>
                                  <p:childTnLst>
                                    <p:animEffect transition="out" filter="randombar(horizontal)">
                                      <p:cBhvr>
                                        <p:cTn id="79" dur="500"/>
                                        <p:tgtEl>
                                          <p:spTgt spid="3"/>
                                        </p:tgtEl>
                                      </p:cBhvr>
                                    </p:animEffect>
                                    <p:set>
                                      <p:cBhvr>
                                        <p:cTn id="80" dur="1" fill="hold">
                                          <p:stCondLst>
                                            <p:cond delay="499"/>
                                          </p:stCondLst>
                                        </p:cTn>
                                        <p:tgtEl>
                                          <p:spTgt spid="3"/>
                                        </p:tgtEl>
                                        <p:attrNameLst>
                                          <p:attrName>style.visibility</p:attrName>
                                        </p:attrNameLst>
                                      </p:cBhvr>
                                      <p:to>
                                        <p:strVal val="hidden"/>
                                      </p:to>
                                    </p:set>
                                  </p:childTnLst>
                                </p:cTn>
                              </p:par>
                              <p:par>
                                <p:cTn id="81" presetID="2" presetClass="exit" presetSubtype="4" fill="hold" grpId="1" nodeType="withEffect">
                                  <p:stCondLst>
                                    <p:cond delay="0"/>
                                  </p:stCondLst>
                                  <p:childTnLst>
                                    <p:anim calcmode="lin" valueType="num">
                                      <p:cBhvr additive="base">
                                        <p:cTn id="82" dur="500"/>
                                        <p:tgtEl>
                                          <p:spTgt spid="25"/>
                                        </p:tgtEl>
                                        <p:attrNameLst>
                                          <p:attrName>ppt_x</p:attrName>
                                        </p:attrNameLst>
                                      </p:cBhvr>
                                      <p:tavLst>
                                        <p:tav tm="0">
                                          <p:val>
                                            <p:strVal val="ppt_x"/>
                                          </p:val>
                                        </p:tav>
                                        <p:tav tm="100000">
                                          <p:val>
                                            <p:strVal val="ppt_x"/>
                                          </p:val>
                                        </p:tav>
                                      </p:tavLst>
                                    </p:anim>
                                    <p:anim calcmode="lin" valueType="num">
                                      <p:cBhvr additive="base">
                                        <p:cTn id="83" dur="500"/>
                                        <p:tgtEl>
                                          <p:spTgt spid="25"/>
                                        </p:tgtEl>
                                        <p:attrNameLst>
                                          <p:attrName>ppt_y</p:attrName>
                                        </p:attrNameLst>
                                      </p:cBhvr>
                                      <p:tavLst>
                                        <p:tav tm="0">
                                          <p:val>
                                            <p:strVal val="ppt_y"/>
                                          </p:val>
                                        </p:tav>
                                        <p:tav tm="100000">
                                          <p:val>
                                            <p:strVal val="1+ppt_h/2"/>
                                          </p:val>
                                        </p:tav>
                                      </p:tavLst>
                                    </p:anim>
                                    <p:set>
                                      <p:cBhvr>
                                        <p:cTn id="84" dur="1" fill="hold">
                                          <p:stCondLst>
                                            <p:cond delay="499"/>
                                          </p:stCondLst>
                                        </p:cTn>
                                        <p:tgtEl>
                                          <p:spTgt spid="25"/>
                                        </p:tgtEl>
                                        <p:attrNameLst>
                                          <p:attrName>style.visibility</p:attrName>
                                        </p:attrNameLst>
                                      </p:cBhvr>
                                      <p:to>
                                        <p:strVal val="hidden"/>
                                      </p:to>
                                    </p:set>
                                  </p:childTnLst>
                                </p:cTn>
                              </p:par>
                              <p:par>
                                <p:cTn id="85" presetID="2" presetClass="exit" presetSubtype="4" fill="hold" grpId="1" nodeType="withEffect">
                                  <p:stCondLst>
                                    <p:cond delay="0"/>
                                  </p:stCondLst>
                                  <p:childTnLst>
                                    <p:anim calcmode="lin" valueType="num">
                                      <p:cBhvr additive="base">
                                        <p:cTn id="86" dur="500"/>
                                        <p:tgtEl>
                                          <p:spTgt spid="15"/>
                                        </p:tgtEl>
                                        <p:attrNameLst>
                                          <p:attrName>ppt_x</p:attrName>
                                        </p:attrNameLst>
                                      </p:cBhvr>
                                      <p:tavLst>
                                        <p:tav tm="0">
                                          <p:val>
                                            <p:strVal val="ppt_x"/>
                                          </p:val>
                                        </p:tav>
                                        <p:tav tm="100000">
                                          <p:val>
                                            <p:strVal val="ppt_x"/>
                                          </p:val>
                                        </p:tav>
                                      </p:tavLst>
                                    </p:anim>
                                    <p:anim calcmode="lin" valueType="num">
                                      <p:cBhvr additive="base">
                                        <p:cTn id="87" dur="500"/>
                                        <p:tgtEl>
                                          <p:spTgt spid="15"/>
                                        </p:tgtEl>
                                        <p:attrNameLst>
                                          <p:attrName>ppt_y</p:attrName>
                                        </p:attrNameLst>
                                      </p:cBhvr>
                                      <p:tavLst>
                                        <p:tav tm="0">
                                          <p:val>
                                            <p:strVal val="ppt_y"/>
                                          </p:val>
                                        </p:tav>
                                        <p:tav tm="100000">
                                          <p:val>
                                            <p:strVal val="1+ppt_h/2"/>
                                          </p:val>
                                        </p:tav>
                                      </p:tavLst>
                                    </p:anim>
                                    <p:set>
                                      <p:cBhvr>
                                        <p:cTn id="8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9" grpId="0"/>
      <p:bldP spid="14" grpId="0" animBg="1"/>
      <p:bldP spid="14" grpId="1" animBg="1"/>
      <p:bldP spid="17" grpId="0" animBg="1"/>
      <p:bldP spid="17" grpId="1" animBg="1"/>
      <p:bldP spid="25" grpId="0" animBg="1"/>
      <p:bldP spid="25" grpId="1" animBg="1"/>
      <p:bldP spid="15" grpId="0" animBg="1"/>
      <p:bldP spid="15"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31E27E-6284-4E53-A973-A0101D8FE7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8c9905-0105-41d2-b6b1-7940a0b0482d"/>
    <ds:schemaRef ds:uri="3d6fc04e-7a8e-4eb5-b21f-815b2cabce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341231A-2A4C-4EEE-8ED1-00AD2E437B68}">
  <ds:schemaRefs>
    <ds:schemaRef ds:uri="http://purl.org/dc/terms/"/>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elements/1.1/"/>
    <ds:schemaRef ds:uri="http://www.w3.org/XML/1998/namespace"/>
    <ds:schemaRef ds:uri="3d6fc04e-7a8e-4eb5-b21f-815b2cabcec1"/>
    <ds:schemaRef ds:uri="http://schemas.microsoft.com/office/infopath/2007/PartnerControls"/>
    <ds:schemaRef ds:uri="428c9905-0105-41d2-b6b1-7940a0b0482d"/>
  </ds:schemaRefs>
</ds:datastoreItem>
</file>

<file path=customXml/itemProps3.xml><?xml version="1.0" encoding="utf-8"?>
<ds:datastoreItem xmlns:ds="http://schemas.openxmlformats.org/officeDocument/2006/customXml" ds:itemID="{89398FAB-D61E-41DD-A038-04424BA6C3E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99795</TotalTime>
  <Words>3598</Words>
  <Application>Microsoft Office PowerPoint</Application>
  <PresentationFormat>Widescreen</PresentationFormat>
  <Paragraphs>369</Paragraphs>
  <Slides>42</Slides>
  <Notes>5</Notes>
  <HiddenSlides>0</HiddenSlides>
  <MMClips>1</MMClips>
  <ScaleCrop>false</ScaleCrop>
  <HeadingPairs>
    <vt:vector size="10"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42</vt:i4>
      </vt:variant>
      <vt:variant>
        <vt:lpstr>Custom Shows</vt:lpstr>
      </vt:variant>
      <vt:variant>
        <vt:i4>1</vt:i4>
      </vt:variant>
    </vt:vector>
  </HeadingPairs>
  <TitlesOfParts>
    <vt:vector size="52" baseType="lpstr">
      <vt:lpstr>Arial</vt:lpstr>
      <vt:lpstr>Calibri</vt:lpstr>
      <vt:lpstr>Calibri Light</vt:lpstr>
      <vt:lpstr>Google Sans</vt:lpstr>
      <vt:lpstr>Script MT Bold</vt:lpstr>
      <vt:lpstr>Times New Roman</vt:lpstr>
      <vt:lpstr>Wingdings</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Presenter Screen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Netterville</dc:creator>
  <cp:lastModifiedBy>help desk</cp:lastModifiedBy>
  <cp:revision>1772</cp:revision>
  <dcterms:created xsi:type="dcterms:W3CDTF">2017-09-29T13:57:00Z</dcterms:created>
  <dcterms:modified xsi:type="dcterms:W3CDTF">2026-08-10T20:09:25Z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30800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ies>
</file>