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58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BCDA7"/>
    <a:srgbClr val="FAC294"/>
    <a:srgbClr val="FFFFCC"/>
    <a:srgbClr val="57FF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569" autoAdjust="0"/>
    <p:restoredTop sz="94660"/>
  </p:normalViewPr>
  <p:slideViewPr>
    <p:cSldViewPr>
      <p:cViewPr varScale="1">
        <p:scale>
          <a:sx n="52" d="100"/>
          <a:sy n="52" d="100"/>
        </p:scale>
        <p:origin x="1338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12" Type="http://schemas.openxmlformats.org/officeDocument/2006/relationships/customXml" Target="../customXml/item3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openxmlformats.org/officeDocument/2006/relationships/customXml" Target="../customXml/item2.xml"/><Relationship Id="rId5" Type="http://schemas.openxmlformats.org/officeDocument/2006/relationships/slide" Target="slides/slide4.xml"/><Relationship Id="rId10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38CEC-41A1-44D7-A9C0-5081E58A797E}" type="datetimeFigureOut">
              <a:rPr lang="en-CA" smtClean="0"/>
              <a:t>2020-09-14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F3AFE-C378-4D26-959F-0221824745C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901456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38CEC-41A1-44D7-A9C0-5081E58A797E}" type="datetimeFigureOut">
              <a:rPr lang="en-CA" smtClean="0"/>
              <a:t>2020-09-14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F3AFE-C378-4D26-959F-0221824745C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664104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38CEC-41A1-44D7-A9C0-5081E58A797E}" type="datetimeFigureOut">
              <a:rPr lang="en-CA" smtClean="0"/>
              <a:t>2020-09-14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F3AFE-C378-4D26-959F-0221824745C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585691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38CEC-41A1-44D7-A9C0-5081E58A797E}" type="datetimeFigureOut">
              <a:rPr lang="en-CA" smtClean="0"/>
              <a:t>2020-09-14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F3AFE-C378-4D26-959F-0221824745C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828063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38CEC-41A1-44D7-A9C0-5081E58A797E}" type="datetimeFigureOut">
              <a:rPr lang="en-CA" smtClean="0"/>
              <a:t>2020-09-14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F3AFE-C378-4D26-959F-0221824745C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798642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38CEC-41A1-44D7-A9C0-5081E58A797E}" type="datetimeFigureOut">
              <a:rPr lang="en-CA" smtClean="0"/>
              <a:t>2020-09-14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F3AFE-C378-4D26-959F-0221824745C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26865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38CEC-41A1-44D7-A9C0-5081E58A797E}" type="datetimeFigureOut">
              <a:rPr lang="en-CA" smtClean="0"/>
              <a:t>2020-09-14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F3AFE-C378-4D26-959F-0221824745C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594992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38CEC-41A1-44D7-A9C0-5081E58A797E}" type="datetimeFigureOut">
              <a:rPr lang="en-CA" smtClean="0"/>
              <a:t>2020-09-14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F3AFE-C378-4D26-959F-0221824745C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582525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38CEC-41A1-44D7-A9C0-5081E58A797E}" type="datetimeFigureOut">
              <a:rPr lang="en-CA" smtClean="0"/>
              <a:t>2020-09-14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F3AFE-C378-4D26-959F-0221824745C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754485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38CEC-41A1-44D7-A9C0-5081E58A797E}" type="datetimeFigureOut">
              <a:rPr lang="en-CA" smtClean="0"/>
              <a:t>2020-09-14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F3AFE-C378-4D26-959F-0221824745C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86980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38CEC-41A1-44D7-A9C0-5081E58A797E}" type="datetimeFigureOut">
              <a:rPr lang="en-CA" smtClean="0"/>
              <a:t>2020-09-14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F3AFE-C378-4D26-959F-0221824745C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802116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638CEC-41A1-44D7-A9C0-5081E58A797E}" type="datetimeFigureOut">
              <a:rPr lang="en-CA" smtClean="0"/>
              <a:t>2020-09-14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EF3AFE-C378-4D26-959F-0221824745C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02313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scrabble.hasbro.com/en-us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scrabble.hasbro.com/en-us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99592" y="404664"/>
            <a:ext cx="7702366" cy="923330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5400" b="1" dirty="0">
                <a:ln/>
                <a:solidFill>
                  <a:schemeClr val="accent3"/>
                </a:solidFill>
              </a:rPr>
              <a:t>Our First PowerPoint Slide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11560" y="1628800"/>
            <a:ext cx="799039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Some tips: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Don’t over-dress your presentations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CA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Don’t put in effects and animations just to make it look nice, but use them to draw the viewer’s attention to a specific spot where you further your message.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CA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You want to make your presentation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CA" dirty="0"/>
              <a:t>Visually appealing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CA" dirty="0"/>
              <a:t>Not gaudy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CA" dirty="0"/>
              <a:t>Flowing from one point to the next in logical progression, drawing the viewer’s eyes from one point to the next.</a:t>
            </a:r>
          </a:p>
        </p:txBody>
      </p:sp>
      <p:sp>
        <p:nvSpPr>
          <p:cNvPr id="7" name="Down Arrow 6"/>
          <p:cNvSpPr/>
          <p:nvPr/>
        </p:nvSpPr>
        <p:spPr>
          <a:xfrm>
            <a:off x="1547664" y="5013176"/>
            <a:ext cx="5147327" cy="1844824"/>
          </a:xfrm>
          <a:prstGeom prst="downArrow">
            <a:avLst>
              <a:gd name="adj1" fmla="val 50000"/>
              <a:gd name="adj2" fmla="val 52220"/>
            </a:avLst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/>
                </a:solidFill>
              </a:rPr>
              <a:t>On the next slide we will see some more things we can add and format.</a:t>
            </a:r>
          </a:p>
        </p:txBody>
      </p:sp>
    </p:spTree>
    <p:extLst>
      <p:ext uri="{BB962C8B-B14F-4D97-AF65-F5344CB8AC3E}">
        <p14:creationId xmlns:p14="http://schemas.microsoft.com/office/powerpoint/2010/main" val="2712647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FE1B6AD-A34E-49D0-BE27-E5BBEDF20336}"/>
              </a:ext>
            </a:extLst>
          </p:cNvPr>
          <p:cNvSpPr/>
          <p:nvPr/>
        </p:nvSpPr>
        <p:spPr>
          <a:xfrm>
            <a:off x="720823" y="332656"/>
            <a:ext cx="7702366" cy="923330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Our First PowerPoint Slide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44334A7-866B-43FE-B9A0-EF3FF1DF13AF}"/>
              </a:ext>
            </a:extLst>
          </p:cNvPr>
          <p:cNvSpPr txBox="1"/>
          <p:nvPr/>
        </p:nvSpPr>
        <p:spPr>
          <a:xfrm>
            <a:off x="395536" y="1484784"/>
            <a:ext cx="835292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Some tips: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Don’t over-dress your presentations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CA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Don’t put in effects and animations just to make it look nice, but use them to draw the viewer’s attention to a specific spot where you further your message.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CA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You want to make your presentation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CA" dirty="0"/>
              <a:t>Visually appealing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CA" dirty="0"/>
              <a:t>Not gaudy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CA" dirty="0"/>
              <a:t>Flowing from one point to the next in logical progression, drawing the viewer’s eyes from one point to the next.</a:t>
            </a:r>
          </a:p>
        </p:txBody>
      </p:sp>
      <p:sp>
        <p:nvSpPr>
          <p:cNvPr id="3" name="Arrow: Down 2">
            <a:extLst>
              <a:ext uri="{FF2B5EF4-FFF2-40B4-BE49-F238E27FC236}">
                <a16:creationId xmlns:a16="http://schemas.microsoft.com/office/drawing/2014/main" id="{E712C37F-1F27-487A-B734-9D0EFFDE4213}"/>
              </a:ext>
            </a:extLst>
          </p:cNvPr>
          <p:cNvSpPr/>
          <p:nvPr/>
        </p:nvSpPr>
        <p:spPr>
          <a:xfrm>
            <a:off x="2195736" y="4606175"/>
            <a:ext cx="4752528" cy="2233895"/>
          </a:xfrm>
          <a:prstGeom prst="downArrow">
            <a:avLst>
              <a:gd name="adj1" fmla="val 50000"/>
              <a:gd name="adj2" fmla="val 50772"/>
            </a:avLst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>
                <a:solidFill>
                  <a:schemeClr val="tx1"/>
                </a:solidFill>
              </a:rPr>
              <a:t>On the next slide we will see some more things we can add and format.</a:t>
            </a:r>
            <a:endParaRPr lang="en-CA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3492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pnetterville\AppData\Local\Microsoft\Windows\INetCache\IE\3Z90PF2E\words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lasticWrap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708920"/>
            <a:ext cx="5652120" cy="3768080"/>
          </a:xfrm>
          <a:prstGeom prst="rect">
            <a:avLst/>
          </a:prstGeom>
          <a:noFill/>
          <a:ln w="76200" cmpd="thinThick">
            <a:solidFill>
              <a:srgbClr val="C00000"/>
            </a:solidFill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hlinkHover r:id="" action="ppaction://hlinkshowjump?jump=nextslide"/>
          </p:cNvPr>
          <p:cNvSpPr txBox="1"/>
          <p:nvPr/>
        </p:nvSpPr>
        <p:spPr>
          <a:xfrm>
            <a:off x="1763688" y="602403"/>
            <a:ext cx="5652120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glow rad="63500">
              <a:schemeClr val="accent5">
                <a:satMod val="175000"/>
                <a:alpha val="40000"/>
              </a:schemeClr>
            </a:glow>
            <a:softEdge rad="381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>
                <a:hlinkClick r:id="rId4"/>
              </a:rPr>
              <a:t>This is a hyperlink to Hasbro’s Scrabble webpage.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3724124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pnetterville\AppData\Local\Microsoft\Windows\INetCache\IE\3Z90PF2E\words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lasticWrap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708920"/>
            <a:ext cx="5652120" cy="3768080"/>
          </a:xfrm>
          <a:prstGeom prst="rect">
            <a:avLst/>
          </a:prstGeom>
          <a:noFill/>
          <a:ln w="76200" cmpd="thinThick">
            <a:solidFill>
              <a:srgbClr val="C00000"/>
            </a:solidFill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hlinkHover r:id="" action="ppaction://hlinkshowjump?jump=previousslide"/>
          </p:cNvPr>
          <p:cNvSpPr txBox="1"/>
          <p:nvPr/>
        </p:nvSpPr>
        <p:spPr>
          <a:xfrm>
            <a:off x="1763688" y="602403"/>
            <a:ext cx="5652120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effectLst>
            <a:glow rad="63500">
              <a:schemeClr val="accent5">
                <a:satMod val="175000"/>
                <a:alpha val="40000"/>
              </a:schemeClr>
            </a:glow>
            <a:softEdge rad="381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>
                <a:hlinkClick r:id="rId4"/>
              </a:rPr>
              <a:t>This is a hyperlink to Hasbro’s Scrabble webpage.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3483377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F8C6F0EE4D416448B08A0A9C2309DCF" ma:contentTypeVersion="8" ma:contentTypeDescription="Create a new document." ma:contentTypeScope="" ma:versionID="e25b42b5db4ef2fce0519e33ca23b2c7">
  <xsd:schema xmlns:xsd="http://www.w3.org/2001/XMLSchema" xmlns:xs="http://www.w3.org/2001/XMLSchema" xmlns:p="http://schemas.microsoft.com/office/2006/metadata/properties" xmlns:ns2="428c9905-0105-41d2-b6b1-7940a0b0482d" xmlns:ns3="3d6fc04e-7a8e-4eb5-b21f-815b2cabcec1" targetNamespace="http://schemas.microsoft.com/office/2006/metadata/properties" ma:root="true" ma:fieldsID="d3753595328a70c41c3f4f701ad7ce52" ns2:_="" ns3:_="">
    <xsd:import namespace="428c9905-0105-41d2-b6b1-7940a0b0482d"/>
    <xsd:import namespace="3d6fc04e-7a8e-4eb5-b21f-815b2cabcec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8c9905-0105-41d2-b6b1-7940a0b0482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286bb179-aa6e-4e86-b8b1-d610b8151f7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d6fc04e-7a8e-4eb5-b21f-815b2cabcec1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4848134b-c5b9-4b55-ad71-f65d02626ae0}" ma:internalName="TaxCatchAll" ma:showField="CatchAllData" ma:web="3d6fc04e-7a8e-4eb5-b21f-815b2cabcec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d6fc04e-7a8e-4eb5-b21f-815b2cabcec1" xsi:nil="true"/>
    <lcf76f155ced4ddcb4097134ff3c332f xmlns="428c9905-0105-41d2-b6b1-7940a0b0482d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22E5345D-5A2B-46AC-9997-93E2FCB0E9CE}"/>
</file>

<file path=customXml/itemProps2.xml><?xml version="1.0" encoding="utf-8"?>
<ds:datastoreItem xmlns:ds="http://schemas.openxmlformats.org/officeDocument/2006/customXml" ds:itemID="{2AEB7F20-4FE4-439B-A9D1-C819ED067A3C}"/>
</file>

<file path=customXml/itemProps3.xml><?xml version="1.0" encoding="utf-8"?>
<ds:datastoreItem xmlns:ds="http://schemas.openxmlformats.org/officeDocument/2006/customXml" ds:itemID="{712B2AA2-6091-485B-B328-5CF9CA844227}"/>
</file>

<file path=docProps/app.xml><?xml version="1.0" encoding="utf-8"?>
<Properties xmlns="http://schemas.openxmlformats.org/officeDocument/2006/extended-properties" xmlns:vt="http://schemas.openxmlformats.org/officeDocument/2006/docPropsVTypes">
  <TotalTime>8003</TotalTime>
  <Words>198</Words>
  <Application>Microsoft Office PowerPoint</Application>
  <PresentationFormat>On-screen Show (4:3)</PresentationFormat>
  <Paragraphs>24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Peter Netterville</dc:creator>
  <cp:lastModifiedBy>Peter Netterville</cp:lastModifiedBy>
  <cp:revision>66</cp:revision>
  <dcterms:created xsi:type="dcterms:W3CDTF">2018-01-30T22:10:30Z</dcterms:created>
  <dcterms:modified xsi:type="dcterms:W3CDTF">2020-09-14T17:19:21Z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0x010100DF8C6F0EE4D416448B08A0A9C2309DCF</vt:lpwstr>
  </property>
  <property fmtid="{D5CDD505-2E9C-101B-9397-08002B2CF9AE}" pid="3" name="Order">
    <vt:r8>29700</vt:r8>
  </property>
  <property fmtid="{D5CDD505-2E9C-101B-9397-08002B2CF9AE}" pid="4" name="_ExtendedDescription">
    <vt:lpwstr/>
  </property>
  <property fmtid="{D5CDD505-2E9C-101B-9397-08002B2CF9AE}" pid="5" name="TriggerFlowInfo">
    <vt:lpwstr/>
  </property>
  <property fmtid="{D5CDD505-2E9C-101B-9397-08002B2CF9AE}" pid="6" name="_SourceUrl">
    <vt:lpwstr/>
  </property>
  <property fmtid="{D5CDD505-2E9C-101B-9397-08002B2CF9AE}" pid="7" name="_SharedFileIndex">
    <vt:lpwstr/>
  </property>
  <property fmtid="{D5CDD505-2E9C-101B-9397-08002B2CF9AE}" pid="8" name="ComplianceAssetId">
    <vt:lpwstr/>
  </property>
</Properties>
</file>