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CDA7"/>
    <a:srgbClr val="FAC294"/>
    <a:srgbClr val="FFFFCC"/>
    <a:srgbClr val="57FF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69" autoAdjust="0"/>
    <p:restoredTop sz="94660"/>
  </p:normalViewPr>
  <p:slideViewPr>
    <p:cSldViewPr>
      <p:cViewPr varScale="1">
        <p:scale>
          <a:sx n="52" d="100"/>
          <a:sy n="52" d="100"/>
        </p:scale>
        <p:origin x="70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38CEC-41A1-44D7-A9C0-5081E58A797E}" type="datetimeFigureOut">
              <a:rPr lang="en-CA" smtClean="0"/>
              <a:t>2018-09-19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F3AFE-C378-4D26-959F-0221824745C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90145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38CEC-41A1-44D7-A9C0-5081E58A797E}" type="datetimeFigureOut">
              <a:rPr lang="en-CA" smtClean="0"/>
              <a:t>2018-09-19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F3AFE-C378-4D26-959F-0221824745C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66410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38CEC-41A1-44D7-A9C0-5081E58A797E}" type="datetimeFigureOut">
              <a:rPr lang="en-CA" smtClean="0"/>
              <a:t>2018-09-19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F3AFE-C378-4D26-959F-0221824745C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58569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38CEC-41A1-44D7-A9C0-5081E58A797E}" type="datetimeFigureOut">
              <a:rPr lang="en-CA" smtClean="0"/>
              <a:t>2018-09-19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F3AFE-C378-4D26-959F-0221824745C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82806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38CEC-41A1-44D7-A9C0-5081E58A797E}" type="datetimeFigureOut">
              <a:rPr lang="en-CA" smtClean="0"/>
              <a:t>2018-09-19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F3AFE-C378-4D26-959F-0221824745C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79864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38CEC-41A1-44D7-A9C0-5081E58A797E}" type="datetimeFigureOut">
              <a:rPr lang="en-CA" smtClean="0"/>
              <a:t>2018-09-19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F3AFE-C378-4D26-959F-0221824745C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2686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38CEC-41A1-44D7-A9C0-5081E58A797E}" type="datetimeFigureOut">
              <a:rPr lang="en-CA" smtClean="0"/>
              <a:t>2018-09-19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F3AFE-C378-4D26-959F-0221824745C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59499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38CEC-41A1-44D7-A9C0-5081E58A797E}" type="datetimeFigureOut">
              <a:rPr lang="en-CA" smtClean="0"/>
              <a:t>2018-09-19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F3AFE-C378-4D26-959F-0221824745C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58252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38CEC-41A1-44D7-A9C0-5081E58A797E}" type="datetimeFigureOut">
              <a:rPr lang="en-CA" smtClean="0"/>
              <a:t>2018-09-19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F3AFE-C378-4D26-959F-0221824745C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75448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38CEC-41A1-44D7-A9C0-5081E58A797E}" type="datetimeFigureOut">
              <a:rPr lang="en-CA" smtClean="0"/>
              <a:t>2018-09-19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F3AFE-C378-4D26-959F-0221824745C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8698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38CEC-41A1-44D7-A9C0-5081E58A797E}" type="datetimeFigureOut">
              <a:rPr lang="en-CA" smtClean="0"/>
              <a:t>2018-09-19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F3AFE-C378-4D26-959F-0221824745C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8021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638CEC-41A1-44D7-A9C0-5081E58A797E}" type="datetimeFigureOut">
              <a:rPr lang="en-CA" smtClean="0"/>
              <a:t>2018-09-19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F3AFE-C378-4D26-959F-0221824745C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02313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crabble.hasbro.com/en-us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crabble.hasbro.com/en-u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99592" y="404664"/>
            <a:ext cx="7702366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/>
                <a:solidFill>
                  <a:schemeClr val="accent3"/>
                </a:solidFill>
              </a:rPr>
              <a:t>Our First PowerPoint Slide</a:t>
            </a:r>
            <a:endParaRPr lang="en-US" sz="5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628800"/>
            <a:ext cx="799039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Some tips: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dirty="0" smtClean="0"/>
              <a:t>Don’t over-dress your presentations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CA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dirty="0" smtClean="0"/>
              <a:t>Don’t put in effects and animations just to make it look nice, but use them to draw the viewer’s attention to a specific spot where you further your message.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CA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dirty="0" smtClean="0"/>
              <a:t>You want to make your presentation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CA" dirty="0" smtClean="0"/>
              <a:t>Visually appealing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CA" dirty="0" smtClean="0"/>
              <a:t>Not gaudy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CA" dirty="0" smtClean="0"/>
              <a:t>Flowing from one point to the next in logical progression, drawing the viewer’s eyes from one point to the next.</a:t>
            </a:r>
            <a:endParaRPr lang="en-CA" dirty="0"/>
          </a:p>
        </p:txBody>
      </p:sp>
      <p:sp>
        <p:nvSpPr>
          <p:cNvPr id="7" name="Down Arrow 6"/>
          <p:cNvSpPr/>
          <p:nvPr/>
        </p:nvSpPr>
        <p:spPr>
          <a:xfrm>
            <a:off x="1547664" y="5013176"/>
            <a:ext cx="5147327" cy="1844824"/>
          </a:xfrm>
          <a:prstGeom prst="downArrow">
            <a:avLst>
              <a:gd name="adj1" fmla="val 50000"/>
              <a:gd name="adj2" fmla="val 52220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chemeClr val="tx1"/>
                </a:solidFill>
              </a:rPr>
              <a:t>On the next slide we will see some more things we can add and format.</a:t>
            </a:r>
            <a:endParaRPr lang="en-C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64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pnetterville\AppData\Local\Microsoft\Windows\INetCache\IE\3Z90PF2E\words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708920"/>
            <a:ext cx="5652120" cy="3768080"/>
          </a:xfrm>
          <a:prstGeom prst="rect">
            <a:avLst/>
          </a:prstGeom>
          <a:noFill/>
          <a:ln w="76200" cmpd="thinThick">
            <a:solidFill>
              <a:srgbClr val="C0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hlinkHover r:id="" action="ppaction://hlinkshowjump?jump=nextslide"/>
          </p:cNvPr>
          <p:cNvSpPr txBox="1"/>
          <p:nvPr/>
        </p:nvSpPr>
        <p:spPr>
          <a:xfrm>
            <a:off x="1763688" y="602403"/>
            <a:ext cx="5652120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glow rad="63500">
              <a:schemeClr val="accent5">
                <a:satMod val="175000"/>
                <a:alpha val="40000"/>
              </a:schemeClr>
            </a:glow>
            <a:softEdge rad="381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dirty="0" smtClean="0">
                <a:hlinkClick r:id="rId4"/>
              </a:rPr>
              <a:t>This is a hyperlink to Hasbro’s Scrabble webpage.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7241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pnetterville\AppData\Local\Microsoft\Windows\INetCache\IE\3Z90PF2E\words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708920"/>
            <a:ext cx="5652120" cy="3768080"/>
          </a:xfrm>
          <a:prstGeom prst="rect">
            <a:avLst/>
          </a:prstGeom>
          <a:noFill/>
          <a:ln w="76200" cmpd="thinThick">
            <a:solidFill>
              <a:srgbClr val="C0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hlinkHover r:id="" action="ppaction://hlinkshowjump?jump=previousslide"/>
          </p:cNvPr>
          <p:cNvSpPr txBox="1"/>
          <p:nvPr/>
        </p:nvSpPr>
        <p:spPr>
          <a:xfrm>
            <a:off x="1763688" y="602403"/>
            <a:ext cx="5652120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glow rad="63500">
              <a:schemeClr val="accent5">
                <a:satMod val="175000"/>
                <a:alpha val="40000"/>
              </a:schemeClr>
            </a:glow>
            <a:softEdge rad="381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dirty="0" smtClean="0">
                <a:hlinkClick r:id="rId4"/>
              </a:rPr>
              <a:t>This is a hyperlink to Hasbro’s Scrabble webpage.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4833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5652</TotalTime>
  <Words>108</Words>
  <Application>Microsoft Office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Wingdings</vt:lpstr>
      <vt:lpstr>Office Theme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Netterville</dc:creator>
  <cp:lastModifiedBy>help desk</cp:lastModifiedBy>
  <cp:revision>33</cp:revision>
  <dcterms:created xsi:type="dcterms:W3CDTF">2018-01-30T22:10:30Z</dcterms:created>
  <dcterms:modified xsi:type="dcterms:W3CDTF">2018-09-20T17:12:34Z</dcterms:modified>
</cp:coreProperties>
</file>