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54"/>
  </p:notesMasterIdLst>
  <p:sldIdLst>
    <p:sldId id="256" r:id="rId5"/>
    <p:sldId id="505" r:id="rId6"/>
    <p:sldId id="259" r:id="rId7"/>
    <p:sldId id="369" r:id="rId8"/>
    <p:sldId id="416" r:id="rId9"/>
    <p:sldId id="372" r:id="rId10"/>
    <p:sldId id="420" r:id="rId11"/>
    <p:sldId id="417" r:id="rId12"/>
    <p:sldId id="419" r:id="rId13"/>
    <p:sldId id="418" r:id="rId14"/>
    <p:sldId id="421" r:id="rId15"/>
    <p:sldId id="425" r:id="rId16"/>
    <p:sldId id="423" r:id="rId17"/>
    <p:sldId id="422" r:id="rId18"/>
    <p:sldId id="426" r:id="rId19"/>
    <p:sldId id="427" r:id="rId20"/>
    <p:sldId id="431" r:id="rId21"/>
    <p:sldId id="428" r:id="rId22"/>
    <p:sldId id="432" r:id="rId23"/>
    <p:sldId id="433" r:id="rId24"/>
    <p:sldId id="434" r:id="rId25"/>
    <p:sldId id="429" r:id="rId26"/>
    <p:sldId id="430" r:id="rId27"/>
    <p:sldId id="437" r:id="rId28"/>
    <p:sldId id="438" r:id="rId29"/>
    <p:sldId id="439" r:id="rId30"/>
    <p:sldId id="440" r:id="rId31"/>
    <p:sldId id="436" r:id="rId32"/>
    <p:sldId id="441" r:id="rId33"/>
    <p:sldId id="435" r:id="rId34"/>
    <p:sldId id="442" r:id="rId35"/>
    <p:sldId id="446" r:id="rId36"/>
    <p:sldId id="447" r:id="rId37"/>
    <p:sldId id="444" r:id="rId38"/>
    <p:sldId id="448" r:id="rId39"/>
    <p:sldId id="445" r:id="rId40"/>
    <p:sldId id="393" r:id="rId41"/>
    <p:sldId id="389" r:id="rId42"/>
    <p:sldId id="383" r:id="rId43"/>
    <p:sldId id="390" r:id="rId44"/>
    <p:sldId id="384" r:id="rId45"/>
    <p:sldId id="385" r:id="rId46"/>
    <p:sldId id="451" r:id="rId47"/>
    <p:sldId id="387" r:id="rId48"/>
    <p:sldId id="443" r:id="rId49"/>
    <p:sldId id="449" r:id="rId50"/>
    <p:sldId id="350" r:id="rId51"/>
    <p:sldId id="503" r:id="rId52"/>
    <p:sldId id="504" r:id="rId5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5F0FF"/>
    <a:srgbClr val="FADDCA"/>
    <a:srgbClr val="F5B88F"/>
    <a:srgbClr val="C5FFDF"/>
    <a:srgbClr val="C1FFDD"/>
    <a:srgbClr val="9A0000"/>
    <a:srgbClr val="F8CCAE"/>
    <a:srgbClr val="F1F8EC"/>
    <a:srgbClr val="E0E0E0"/>
    <a:srgbClr val="F9A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88" autoAdjust="0"/>
    <p:restoredTop sz="87303" autoAdjust="0"/>
  </p:normalViewPr>
  <p:slideViewPr>
    <p:cSldViewPr snapToGrid="0">
      <p:cViewPr varScale="1">
        <p:scale>
          <a:sx n="95" d="100"/>
          <a:sy n="95" d="100"/>
        </p:scale>
        <p:origin x="1236" y="7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9" d="100"/>
          <a:sy n="89" d="100"/>
        </p:scale>
        <p:origin x="273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presProps" Target="pres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tableStyles" Target="tableStyles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microsoft.com/office/2016/11/relationships/changesInfo" Target="changesInfos/changesInfo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theme" Target="theme/theme1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elp desk" userId="076106f8-e622-4bba-bf8d-41b4b1aaf204" providerId="ADAL" clId="{BC56875B-3612-4230-8897-660D7E371949}"/>
    <pc:docChg chg="undo custSel addSld delSld modSld">
      <pc:chgData name="help desk" userId="076106f8-e622-4bba-bf8d-41b4b1aaf204" providerId="ADAL" clId="{BC56875B-3612-4230-8897-660D7E371949}" dt="2026-04-30T14:38:49.235" v="41"/>
      <pc:docMkLst>
        <pc:docMk/>
      </pc:docMkLst>
      <pc:sldChg chg="addSp delSp modSp add mod">
        <pc:chgData name="help desk" userId="076106f8-e622-4bba-bf8d-41b4b1aaf204" providerId="ADAL" clId="{BC56875B-3612-4230-8897-660D7E371949}" dt="2026-04-29T19:13:44.922" v="25" actId="22"/>
        <pc:sldMkLst>
          <pc:docMk/>
          <pc:sldMk cId="1576177480" sldId="256"/>
        </pc:sldMkLst>
        <pc:spChg chg="mod">
          <ac:chgData name="help desk" userId="076106f8-e622-4bba-bf8d-41b4b1aaf204" providerId="ADAL" clId="{BC56875B-3612-4230-8897-660D7E371949}" dt="2026-04-29T19:12:51.510" v="17" actId="21"/>
          <ac:spMkLst>
            <pc:docMk/>
            <pc:sldMk cId="1576177480" sldId="256"/>
            <ac:spMk id="2" creationId="{2FC3E90C-15F8-4D2E-8C40-759E6203ED1D}"/>
          </ac:spMkLst>
        </pc:spChg>
        <pc:spChg chg="add mod">
          <ac:chgData name="help desk" userId="076106f8-e622-4bba-bf8d-41b4b1aaf204" providerId="ADAL" clId="{BC56875B-3612-4230-8897-660D7E371949}" dt="2026-04-29T19:13:10.352" v="23" actId="122"/>
          <ac:spMkLst>
            <pc:docMk/>
            <pc:sldMk cId="1576177480" sldId="256"/>
            <ac:spMk id="3" creationId="{30633FDE-3A1A-4A69-BF1E-D751E2B9290E}"/>
          </ac:spMkLst>
        </pc:spChg>
        <pc:spChg chg="mod">
          <ac:chgData name="help desk" userId="076106f8-e622-4bba-bf8d-41b4b1aaf204" providerId="ADAL" clId="{BC56875B-3612-4230-8897-660D7E371949}" dt="2026-04-28T20:05:28.562" v="12" actId="1076"/>
          <ac:spMkLst>
            <pc:docMk/>
            <pc:sldMk cId="1576177480" sldId="256"/>
            <ac:spMk id="4" creationId="{24C85F65-DB85-4182-8096-C15FF31740A5}"/>
          </ac:spMkLst>
        </pc:spChg>
        <pc:spChg chg="add del">
          <ac:chgData name="help desk" userId="076106f8-e622-4bba-bf8d-41b4b1aaf204" providerId="ADAL" clId="{BC56875B-3612-4230-8897-660D7E371949}" dt="2026-04-29T19:13:44.922" v="25" actId="22"/>
          <ac:spMkLst>
            <pc:docMk/>
            <pc:sldMk cId="1576177480" sldId="256"/>
            <ac:spMk id="8" creationId="{CBE49376-7C1B-4F96-8676-144138400EE5}"/>
          </ac:spMkLst>
        </pc:spChg>
      </pc:sldChg>
      <pc:sldChg chg="del">
        <pc:chgData name="help desk" userId="076106f8-e622-4bba-bf8d-41b4b1aaf204" providerId="ADAL" clId="{BC56875B-3612-4230-8897-660D7E371949}" dt="2026-04-28T20:05:44.452" v="13" actId="47"/>
        <pc:sldMkLst>
          <pc:docMk/>
          <pc:sldMk cId="2847858403" sldId="257"/>
        </pc:sldMkLst>
      </pc:sldChg>
      <pc:sldChg chg="del">
        <pc:chgData name="help desk" userId="076106f8-e622-4bba-bf8d-41b4b1aaf204" providerId="ADAL" clId="{BC56875B-3612-4230-8897-660D7E371949}" dt="2026-04-29T19:13:55.914" v="27" actId="47"/>
        <pc:sldMkLst>
          <pc:docMk/>
          <pc:sldMk cId="3125298073" sldId="258"/>
        </pc:sldMkLst>
      </pc:sldChg>
      <pc:sldChg chg="modSp mod modAnim">
        <pc:chgData name="help desk" userId="076106f8-e622-4bba-bf8d-41b4b1aaf204" providerId="ADAL" clId="{BC56875B-3612-4230-8897-660D7E371949}" dt="2026-04-29T19:15:46.535" v="40"/>
        <pc:sldMkLst>
          <pc:docMk/>
          <pc:sldMk cId="3443636487" sldId="259"/>
        </pc:sldMkLst>
        <pc:spChg chg="mod">
          <ac:chgData name="help desk" userId="076106f8-e622-4bba-bf8d-41b4b1aaf204" providerId="ADAL" clId="{BC56875B-3612-4230-8897-660D7E371949}" dt="2026-04-29T19:14:44.199" v="32" actId="207"/>
          <ac:spMkLst>
            <pc:docMk/>
            <pc:sldMk cId="3443636487" sldId="259"/>
            <ac:spMk id="6" creationId="{00000000-0000-0000-0000-000000000000}"/>
          </ac:spMkLst>
        </pc:spChg>
      </pc:sldChg>
      <pc:sldChg chg="del">
        <pc:chgData name="help desk" userId="076106f8-e622-4bba-bf8d-41b4b1aaf204" providerId="ADAL" clId="{BC56875B-3612-4230-8897-660D7E371949}" dt="2026-04-29T19:12:40.670" v="16" actId="47"/>
        <pc:sldMkLst>
          <pc:docMk/>
          <pc:sldMk cId="3148168845" sldId="261"/>
        </pc:sldMkLst>
      </pc:sldChg>
      <pc:sldChg chg="del">
        <pc:chgData name="help desk" userId="076106f8-e622-4bba-bf8d-41b4b1aaf204" providerId="ADAL" clId="{BC56875B-3612-4230-8897-660D7E371949}" dt="2026-04-29T19:12:39.452" v="15" actId="47"/>
        <pc:sldMkLst>
          <pc:docMk/>
          <pc:sldMk cId="136638531" sldId="452"/>
        </pc:sldMkLst>
      </pc:sldChg>
      <pc:sldChg chg="add modAnim">
        <pc:chgData name="help desk" userId="076106f8-e622-4bba-bf8d-41b4b1aaf204" providerId="ADAL" clId="{BC56875B-3612-4230-8897-660D7E371949}" dt="2026-04-30T14:38:49.235" v="41"/>
        <pc:sldMkLst>
          <pc:docMk/>
          <pc:sldMk cId="2716035184" sldId="503"/>
        </pc:sldMkLst>
      </pc:sldChg>
      <pc:sldChg chg="add">
        <pc:chgData name="help desk" userId="076106f8-e622-4bba-bf8d-41b4b1aaf204" providerId="ADAL" clId="{BC56875B-3612-4230-8897-660D7E371949}" dt="2026-04-29T19:12:04.230" v="14"/>
        <pc:sldMkLst>
          <pc:docMk/>
          <pc:sldMk cId="33441867" sldId="504"/>
        </pc:sldMkLst>
      </pc:sldChg>
      <pc:sldChg chg="add modAnim">
        <pc:chgData name="help desk" userId="076106f8-e622-4bba-bf8d-41b4b1aaf204" providerId="ADAL" clId="{BC56875B-3612-4230-8897-660D7E371949}" dt="2026-04-29T19:14:09.570" v="29"/>
        <pc:sldMkLst>
          <pc:docMk/>
          <pc:sldMk cId="2832404441" sldId="505"/>
        </pc:sldMkLst>
      </pc:sldChg>
    </pc:docChg>
  </pc:docChgLst>
  <pc:docChgLst>
    <pc:chgData name="help desk" userId="076106f8-e622-4bba-bf8d-41b4b1aaf204" providerId="ADAL" clId="{CCF64466-6B60-4B7D-9127-6E8670673E87}"/>
    <pc:docChg chg="undo custSel modSld">
      <pc:chgData name="help desk" userId="076106f8-e622-4bba-bf8d-41b4b1aaf204" providerId="ADAL" clId="{CCF64466-6B60-4B7D-9127-6E8670673E87}" dt="2026-08-10T21:44:58.605" v="348" actId="14100"/>
      <pc:docMkLst>
        <pc:docMk/>
      </pc:docMkLst>
      <pc:sldChg chg="modSp">
        <pc:chgData name="help desk" userId="076106f8-e622-4bba-bf8d-41b4b1aaf204" providerId="ADAL" clId="{CCF64466-6B60-4B7D-9127-6E8670673E87}" dt="2026-08-10T21:28:49.641" v="14" actId="20577"/>
        <pc:sldMkLst>
          <pc:docMk/>
          <pc:sldMk cId="1544044953" sldId="369"/>
        </pc:sldMkLst>
        <pc:spChg chg="mod">
          <ac:chgData name="help desk" userId="076106f8-e622-4bba-bf8d-41b4b1aaf204" providerId="ADAL" clId="{CCF64466-6B60-4B7D-9127-6E8670673E87}" dt="2026-08-10T21:28:49.641" v="14" actId="20577"/>
          <ac:spMkLst>
            <pc:docMk/>
            <pc:sldMk cId="1544044953" sldId="369"/>
            <ac:spMk id="4" creationId="{00000000-0000-0000-0000-000000000000}"/>
          </ac:spMkLst>
        </pc:spChg>
      </pc:sldChg>
      <pc:sldChg chg="modSp">
        <pc:chgData name="help desk" userId="076106f8-e622-4bba-bf8d-41b4b1aaf204" providerId="ADAL" clId="{CCF64466-6B60-4B7D-9127-6E8670673E87}" dt="2026-08-10T21:29:28.170" v="27" actId="20577"/>
        <pc:sldMkLst>
          <pc:docMk/>
          <pc:sldMk cId="787441729" sldId="372"/>
        </pc:sldMkLst>
        <pc:spChg chg="mod">
          <ac:chgData name="help desk" userId="076106f8-e622-4bba-bf8d-41b4b1aaf204" providerId="ADAL" clId="{CCF64466-6B60-4B7D-9127-6E8670673E87}" dt="2026-08-10T21:29:07.986" v="17" actId="20577"/>
          <ac:spMkLst>
            <pc:docMk/>
            <pc:sldMk cId="787441729" sldId="372"/>
            <ac:spMk id="5" creationId="{00000000-0000-0000-0000-000000000000}"/>
          </ac:spMkLst>
        </pc:spChg>
        <pc:spChg chg="mod">
          <ac:chgData name="help desk" userId="076106f8-e622-4bba-bf8d-41b4b1aaf204" providerId="ADAL" clId="{CCF64466-6B60-4B7D-9127-6E8670673E87}" dt="2026-08-10T21:29:28.170" v="27" actId="20577"/>
          <ac:spMkLst>
            <pc:docMk/>
            <pc:sldMk cId="787441729" sldId="372"/>
            <ac:spMk id="27" creationId="{CF528565-470C-4707-81D0-204AF837CD0B}"/>
          </ac:spMkLst>
        </pc:spChg>
      </pc:sldChg>
      <pc:sldChg chg="modSp">
        <pc:chgData name="help desk" userId="076106f8-e622-4bba-bf8d-41b4b1aaf204" providerId="ADAL" clId="{CCF64466-6B60-4B7D-9127-6E8670673E87}" dt="2026-08-10T21:40:46.568" v="254" actId="20577"/>
        <pc:sldMkLst>
          <pc:docMk/>
          <pc:sldMk cId="2344423327" sldId="385"/>
        </pc:sldMkLst>
        <pc:spChg chg="mod">
          <ac:chgData name="help desk" userId="076106f8-e622-4bba-bf8d-41b4b1aaf204" providerId="ADAL" clId="{CCF64466-6B60-4B7D-9127-6E8670673E87}" dt="2026-08-10T21:40:46.568" v="254" actId="20577"/>
          <ac:spMkLst>
            <pc:docMk/>
            <pc:sldMk cId="2344423327" sldId="385"/>
            <ac:spMk id="5" creationId="{00000000-0000-0000-0000-000000000000}"/>
          </ac:spMkLst>
        </pc:spChg>
        <pc:spChg chg="mod">
          <ac:chgData name="help desk" userId="076106f8-e622-4bba-bf8d-41b4b1aaf204" providerId="ADAL" clId="{CCF64466-6B60-4B7D-9127-6E8670673E87}" dt="2026-08-10T21:40:37.418" v="250" actId="20577"/>
          <ac:spMkLst>
            <pc:docMk/>
            <pc:sldMk cId="2344423327" sldId="385"/>
            <ac:spMk id="8" creationId="{00000000-0000-0000-0000-000000000000}"/>
          </ac:spMkLst>
        </pc:spChg>
        <pc:cxnChg chg="mod">
          <ac:chgData name="help desk" userId="076106f8-e622-4bba-bf8d-41b4b1aaf204" providerId="ADAL" clId="{CCF64466-6B60-4B7D-9127-6E8670673E87}" dt="2026-08-10T21:40:37.066" v="239" actId="20577"/>
          <ac:cxnSpMkLst>
            <pc:docMk/>
            <pc:sldMk cId="2344423327" sldId="385"/>
            <ac:cxnSpMk id="11" creationId="{00000000-0000-0000-0000-000000000000}"/>
          </ac:cxnSpMkLst>
        </pc:cxnChg>
      </pc:sldChg>
      <pc:sldChg chg="modSp">
        <pc:chgData name="help desk" userId="076106f8-e622-4bba-bf8d-41b4b1aaf204" providerId="ADAL" clId="{CCF64466-6B60-4B7D-9127-6E8670673E87}" dt="2026-08-10T21:40:16.740" v="213" actId="20577"/>
        <pc:sldMkLst>
          <pc:docMk/>
          <pc:sldMk cId="357257669" sldId="389"/>
        </pc:sldMkLst>
        <pc:spChg chg="mod">
          <ac:chgData name="help desk" userId="076106f8-e622-4bba-bf8d-41b4b1aaf204" providerId="ADAL" clId="{CCF64466-6B60-4B7D-9127-6E8670673E87}" dt="2026-08-10T21:40:16.740" v="213" actId="20577"/>
          <ac:spMkLst>
            <pc:docMk/>
            <pc:sldMk cId="357257669" sldId="389"/>
            <ac:spMk id="38" creationId="{00000000-0000-0000-0000-000000000000}"/>
          </ac:spMkLst>
        </pc:spChg>
      </pc:sldChg>
      <pc:sldChg chg="modSp mod">
        <pc:chgData name="help desk" userId="076106f8-e622-4bba-bf8d-41b4b1aaf204" providerId="ADAL" clId="{CCF64466-6B60-4B7D-9127-6E8670673E87}" dt="2026-08-10T21:40:00.302" v="211" actId="20577"/>
        <pc:sldMkLst>
          <pc:docMk/>
          <pc:sldMk cId="4149576461" sldId="393"/>
        </pc:sldMkLst>
        <pc:spChg chg="mod">
          <ac:chgData name="help desk" userId="076106f8-e622-4bba-bf8d-41b4b1aaf204" providerId="ADAL" clId="{CCF64466-6B60-4B7D-9127-6E8670673E87}" dt="2026-08-10T21:39:15.675" v="153" actId="20577"/>
          <ac:spMkLst>
            <pc:docMk/>
            <pc:sldMk cId="4149576461" sldId="393"/>
            <ac:spMk id="2" creationId="{00000000-0000-0000-0000-000000000000}"/>
          </ac:spMkLst>
        </pc:spChg>
        <pc:spChg chg="mod">
          <ac:chgData name="help desk" userId="076106f8-e622-4bba-bf8d-41b4b1aaf204" providerId="ADAL" clId="{CCF64466-6B60-4B7D-9127-6E8670673E87}" dt="2026-08-10T21:39:29.786" v="160" actId="20577"/>
          <ac:spMkLst>
            <pc:docMk/>
            <pc:sldMk cId="4149576461" sldId="393"/>
            <ac:spMk id="26" creationId="{00000000-0000-0000-0000-000000000000}"/>
          </ac:spMkLst>
        </pc:spChg>
        <pc:spChg chg="mod">
          <ac:chgData name="help desk" userId="076106f8-e622-4bba-bf8d-41b4b1aaf204" providerId="ADAL" clId="{CCF64466-6B60-4B7D-9127-6E8670673E87}" dt="2026-08-10T21:40:00.302" v="211" actId="20577"/>
          <ac:spMkLst>
            <pc:docMk/>
            <pc:sldMk cId="4149576461" sldId="393"/>
            <ac:spMk id="47" creationId="{CA008C12-8489-46CD-99E8-9FF0AFC048EC}"/>
          </ac:spMkLst>
        </pc:spChg>
        <pc:cxnChg chg="mod">
          <ac:chgData name="help desk" userId="076106f8-e622-4bba-bf8d-41b4b1aaf204" providerId="ADAL" clId="{CCF64466-6B60-4B7D-9127-6E8670673E87}" dt="2026-08-10T21:39:26.185" v="159" actId="6549"/>
          <ac:cxnSpMkLst>
            <pc:docMk/>
            <pc:sldMk cId="4149576461" sldId="393"/>
            <ac:cxnSpMk id="40" creationId="{00000000-0000-0000-0000-000000000000}"/>
          </ac:cxnSpMkLst>
        </pc:cxnChg>
      </pc:sldChg>
      <pc:sldChg chg="modSp">
        <pc:chgData name="help desk" userId="076106f8-e622-4bba-bf8d-41b4b1aaf204" providerId="ADAL" clId="{CCF64466-6B60-4B7D-9127-6E8670673E87}" dt="2026-08-10T21:30:45.367" v="41" actId="20577"/>
        <pc:sldMkLst>
          <pc:docMk/>
          <pc:sldMk cId="1267103796" sldId="418"/>
        </pc:sldMkLst>
        <pc:spChg chg="mod">
          <ac:chgData name="help desk" userId="076106f8-e622-4bba-bf8d-41b4b1aaf204" providerId="ADAL" clId="{CCF64466-6B60-4B7D-9127-6E8670673E87}" dt="2026-08-10T21:30:45.367" v="41" actId="20577"/>
          <ac:spMkLst>
            <pc:docMk/>
            <pc:sldMk cId="1267103796" sldId="418"/>
            <ac:spMk id="14" creationId="{616659B7-F0F9-407D-B015-76F846C3B170}"/>
          </ac:spMkLst>
        </pc:spChg>
      </pc:sldChg>
      <pc:sldChg chg="modSp mod">
        <pc:chgData name="help desk" userId="076106f8-e622-4bba-bf8d-41b4b1aaf204" providerId="ADAL" clId="{CCF64466-6B60-4B7D-9127-6E8670673E87}" dt="2026-08-10T21:30:27.258" v="29" actId="14100"/>
        <pc:sldMkLst>
          <pc:docMk/>
          <pc:sldMk cId="3367476529" sldId="420"/>
        </pc:sldMkLst>
        <pc:spChg chg="mod">
          <ac:chgData name="help desk" userId="076106f8-e622-4bba-bf8d-41b4b1aaf204" providerId="ADAL" clId="{CCF64466-6B60-4B7D-9127-6E8670673E87}" dt="2026-08-10T21:30:27.258" v="29" actId="14100"/>
          <ac:spMkLst>
            <pc:docMk/>
            <pc:sldMk cId="3367476529" sldId="420"/>
            <ac:spMk id="2" creationId="{00000000-0000-0000-0000-000000000000}"/>
          </ac:spMkLst>
        </pc:spChg>
      </pc:sldChg>
      <pc:sldChg chg="modSp">
        <pc:chgData name="help desk" userId="076106f8-e622-4bba-bf8d-41b4b1aaf204" providerId="ADAL" clId="{CCF64466-6B60-4B7D-9127-6E8670673E87}" dt="2026-08-10T21:33:30.425" v="64" actId="20577"/>
        <pc:sldMkLst>
          <pc:docMk/>
          <pc:sldMk cId="252504669" sldId="430"/>
        </pc:sldMkLst>
        <pc:spChg chg="mod">
          <ac:chgData name="help desk" userId="076106f8-e622-4bba-bf8d-41b4b1aaf204" providerId="ADAL" clId="{CCF64466-6B60-4B7D-9127-6E8670673E87}" dt="2026-08-10T21:33:30.425" v="64" actId="20577"/>
          <ac:spMkLst>
            <pc:docMk/>
            <pc:sldMk cId="252504669" sldId="430"/>
            <ac:spMk id="54" creationId="{D9004286-D858-421A-88EA-6847278F0E59}"/>
          </ac:spMkLst>
        </pc:spChg>
      </pc:sldChg>
      <pc:sldChg chg="modSp">
        <pc:chgData name="help desk" userId="076106f8-e622-4bba-bf8d-41b4b1aaf204" providerId="ADAL" clId="{CCF64466-6B60-4B7D-9127-6E8670673E87}" dt="2026-08-10T21:32:02.792" v="59" actId="20577"/>
        <pc:sldMkLst>
          <pc:docMk/>
          <pc:sldMk cId="3773891972" sldId="431"/>
        </pc:sldMkLst>
        <pc:spChg chg="mod">
          <ac:chgData name="help desk" userId="076106f8-e622-4bba-bf8d-41b4b1aaf204" providerId="ADAL" clId="{CCF64466-6B60-4B7D-9127-6E8670673E87}" dt="2026-08-10T21:32:02.792" v="59" actId="20577"/>
          <ac:spMkLst>
            <pc:docMk/>
            <pc:sldMk cId="3773891972" sldId="431"/>
            <ac:spMk id="27" creationId="{38EB8C87-B930-4D13-AA30-E9ED7F778B90}"/>
          </ac:spMkLst>
        </pc:spChg>
      </pc:sldChg>
      <pc:sldChg chg="modSp">
        <pc:chgData name="help desk" userId="076106f8-e622-4bba-bf8d-41b4b1aaf204" providerId="ADAL" clId="{CCF64466-6B60-4B7D-9127-6E8670673E87}" dt="2026-08-10T21:33:00.235" v="60" actId="20577"/>
        <pc:sldMkLst>
          <pc:docMk/>
          <pc:sldMk cId="108237957" sldId="434"/>
        </pc:sldMkLst>
        <pc:spChg chg="mod">
          <ac:chgData name="help desk" userId="076106f8-e622-4bba-bf8d-41b4b1aaf204" providerId="ADAL" clId="{CCF64466-6B60-4B7D-9127-6E8670673E87}" dt="2026-08-10T21:33:00.235" v="60" actId="20577"/>
          <ac:spMkLst>
            <pc:docMk/>
            <pc:sldMk cId="108237957" sldId="434"/>
            <ac:spMk id="29" creationId="{7671DBB9-59CA-4868-BF04-16200968C3E5}"/>
          </ac:spMkLst>
        </pc:spChg>
      </pc:sldChg>
      <pc:sldChg chg="modSp">
        <pc:chgData name="help desk" userId="076106f8-e622-4bba-bf8d-41b4b1aaf204" providerId="ADAL" clId="{CCF64466-6B60-4B7D-9127-6E8670673E87}" dt="2026-08-10T21:36:10.402" v="145" actId="20577"/>
        <pc:sldMkLst>
          <pc:docMk/>
          <pc:sldMk cId="3542665634" sldId="435"/>
        </pc:sldMkLst>
        <pc:spChg chg="mod">
          <ac:chgData name="help desk" userId="076106f8-e622-4bba-bf8d-41b4b1aaf204" providerId="ADAL" clId="{CCF64466-6B60-4B7D-9127-6E8670673E87}" dt="2026-08-10T21:36:10.402" v="145" actId="20577"/>
          <ac:spMkLst>
            <pc:docMk/>
            <pc:sldMk cId="3542665634" sldId="435"/>
            <ac:spMk id="34" creationId="{9B06607B-5C8C-4132-BBF2-0CAFD965CAD0}"/>
          </ac:spMkLst>
        </pc:spChg>
      </pc:sldChg>
      <pc:sldChg chg="modSp">
        <pc:chgData name="help desk" userId="076106f8-e622-4bba-bf8d-41b4b1aaf204" providerId="ADAL" clId="{CCF64466-6B60-4B7D-9127-6E8670673E87}" dt="2026-08-10T21:35:15.761" v="110" actId="20577"/>
        <pc:sldMkLst>
          <pc:docMk/>
          <pc:sldMk cId="305987738" sldId="436"/>
        </pc:sldMkLst>
        <pc:spChg chg="mod">
          <ac:chgData name="help desk" userId="076106f8-e622-4bba-bf8d-41b4b1aaf204" providerId="ADAL" clId="{CCF64466-6B60-4B7D-9127-6E8670673E87}" dt="2026-08-10T21:35:15.761" v="110" actId="20577"/>
          <ac:spMkLst>
            <pc:docMk/>
            <pc:sldMk cId="305987738" sldId="436"/>
            <ac:spMk id="20" creationId="{EE6DD714-9BE3-44A9-ACD8-6CD3D3711504}"/>
          </ac:spMkLst>
        </pc:spChg>
      </pc:sldChg>
      <pc:sldChg chg="modSp">
        <pc:chgData name="help desk" userId="076106f8-e622-4bba-bf8d-41b4b1aaf204" providerId="ADAL" clId="{CCF64466-6B60-4B7D-9127-6E8670673E87}" dt="2026-08-10T21:34:11.464" v="69" actId="20577"/>
        <pc:sldMkLst>
          <pc:docMk/>
          <pc:sldMk cId="768639170" sldId="437"/>
        </pc:sldMkLst>
        <pc:spChg chg="mod">
          <ac:chgData name="help desk" userId="076106f8-e622-4bba-bf8d-41b4b1aaf204" providerId="ADAL" clId="{CCF64466-6B60-4B7D-9127-6E8670673E87}" dt="2026-08-10T21:34:11.464" v="69" actId="20577"/>
          <ac:spMkLst>
            <pc:docMk/>
            <pc:sldMk cId="768639170" sldId="437"/>
            <ac:spMk id="9" creationId="{0E00E063-9222-46D4-833C-34295D25F255}"/>
          </ac:spMkLst>
        </pc:spChg>
        <pc:spChg chg="mod">
          <ac:chgData name="help desk" userId="076106f8-e622-4bba-bf8d-41b4b1aaf204" providerId="ADAL" clId="{CCF64466-6B60-4B7D-9127-6E8670673E87}" dt="2026-08-10T21:34:07.238" v="67" actId="20577"/>
          <ac:spMkLst>
            <pc:docMk/>
            <pc:sldMk cId="768639170" sldId="437"/>
            <ac:spMk id="16" creationId="{D0E6C8FF-0F3C-454F-B55C-E634B6F5239A}"/>
          </ac:spMkLst>
        </pc:spChg>
      </pc:sldChg>
      <pc:sldChg chg="modSp">
        <pc:chgData name="help desk" userId="076106f8-e622-4bba-bf8d-41b4b1aaf204" providerId="ADAL" clId="{CCF64466-6B60-4B7D-9127-6E8670673E87}" dt="2026-08-10T21:34:56.674" v="70" actId="20577"/>
        <pc:sldMkLst>
          <pc:docMk/>
          <pc:sldMk cId="3968462723" sldId="439"/>
        </pc:sldMkLst>
        <pc:spChg chg="mod">
          <ac:chgData name="help desk" userId="076106f8-e622-4bba-bf8d-41b4b1aaf204" providerId="ADAL" clId="{CCF64466-6B60-4B7D-9127-6E8670673E87}" dt="2026-08-10T21:34:56.674" v="70" actId="20577"/>
          <ac:spMkLst>
            <pc:docMk/>
            <pc:sldMk cId="3968462723" sldId="439"/>
            <ac:spMk id="14" creationId="{CBA9BCD7-C761-4483-A676-BD39B35A99E0}"/>
          </ac:spMkLst>
        </pc:spChg>
      </pc:sldChg>
      <pc:sldChg chg="modSp">
        <pc:chgData name="help desk" userId="076106f8-e622-4bba-bf8d-41b4b1aaf204" providerId="ADAL" clId="{CCF64466-6B60-4B7D-9127-6E8670673E87}" dt="2026-08-10T21:37:26.303" v="151" actId="20577"/>
        <pc:sldMkLst>
          <pc:docMk/>
          <pc:sldMk cId="618563009" sldId="442"/>
        </pc:sldMkLst>
        <pc:spChg chg="mod">
          <ac:chgData name="help desk" userId="076106f8-e622-4bba-bf8d-41b4b1aaf204" providerId="ADAL" clId="{CCF64466-6B60-4B7D-9127-6E8670673E87}" dt="2026-08-10T21:37:26.303" v="151" actId="20577"/>
          <ac:spMkLst>
            <pc:docMk/>
            <pc:sldMk cId="618563009" sldId="442"/>
            <ac:spMk id="25" creationId="{999AE9EC-B130-4236-A07D-5048C9DFDBAB}"/>
          </ac:spMkLst>
        </pc:spChg>
      </pc:sldChg>
      <pc:sldChg chg="modSp">
        <pc:chgData name="help desk" userId="076106f8-e622-4bba-bf8d-41b4b1aaf204" providerId="ADAL" clId="{CCF64466-6B60-4B7D-9127-6E8670673E87}" dt="2026-08-10T21:38:33.364" v="152" actId="20577"/>
        <pc:sldMkLst>
          <pc:docMk/>
          <pc:sldMk cId="1797231210" sldId="445"/>
        </pc:sldMkLst>
        <pc:spChg chg="mod">
          <ac:chgData name="help desk" userId="076106f8-e622-4bba-bf8d-41b4b1aaf204" providerId="ADAL" clId="{CCF64466-6B60-4B7D-9127-6E8670673E87}" dt="2026-08-10T21:38:33.364" v="152" actId="20577"/>
          <ac:spMkLst>
            <pc:docMk/>
            <pc:sldMk cId="1797231210" sldId="445"/>
            <ac:spMk id="5" creationId="{8AC7A10B-5499-4BC5-A3A4-ABB010A0341A}"/>
          </ac:spMkLst>
        </pc:spChg>
      </pc:sldChg>
      <pc:sldChg chg="modSp mod">
        <pc:chgData name="help desk" userId="076106f8-e622-4bba-bf8d-41b4b1aaf204" providerId="ADAL" clId="{CCF64466-6B60-4B7D-9127-6E8670673E87}" dt="2026-08-10T21:44:58.605" v="348" actId="14100"/>
        <pc:sldMkLst>
          <pc:docMk/>
          <pc:sldMk cId="4082345613" sldId="449"/>
        </pc:sldMkLst>
        <pc:spChg chg="mod">
          <ac:chgData name="help desk" userId="076106f8-e622-4bba-bf8d-41b4b1aaf204" providerId="ADAL" clId="{CCF64466-6B60-4B7D-9127-6E8670673E87}" dt="2026-08-10T21:43:49.447" v="346" actId="20577"/>
          <ac:spMkLst>
            <pc:docMk/>
            <pc:sldMk cId="4082345613" sldId="449"/>
            <ac:spMk id="6" creationId="{C5260763-D4FE-41AF-B829-6C762352D7B5}"/>
          </ac:spMkLst>
        </pc:spChg>
        <pc:spChg chg="mod">
          <ac:chgData name="help desk" userId="076106f8-e622-4bba-bf8d-41b4b1aaf204" providerId="ADAL" clId="{CCF64466-6B60-4B7D-9127-6E8670673E87}" dt="2026-08-10T21:44:58.605" v="348" actId="14100"/>
          <ac:spMkLst>
            <pc:docMk/>
            <pc:sldMk cId="4082345613" sldId="449"/>
            <ac:spMk id="9" creationId="{A8AB1B51-413A-4C11-8444-74758E548082}"/>
          </ac:spMkLst>
        </pc:spChg>
      </pc:sldChg>
      <pc:sldChg chg="modSp">
        <pc:chgData name="help desk" userId="076106f8-e622-4bba-bf8d-41b4b1aaf204" providerId="ADAL" clId="{CCF64466-6B60-4B7D-9127-6E8670673E87}" dt="2026-08-10T21:41:50.025" v="295" actId="20577"/>
        <pc:sldMkLst>
          <pc:docMk/>
          <pc:sldMk cId="2627429466" sldId="451"/>
        </pc:sldMkLst>
        <pc:spChg chg="mod">
          <ac:chgData name="help desk" userId="076106f8-e622-4bba-bf8d-41b4b1aaf204" providerId="ADAL" clId="{CCF64466-6B60-4B7D-9127-6E8670673E87}" dt="2026-08-10T21:41:35.812" v="294" actId="20577"/>
          <ac:spMkLst>
            <pc:docMk/>
            <pc:sldMk cId="2627429466" sldId="451"/>
            <ac:spMk id="8" creationId="{00000000-0000-0000-0000-000000000000}"/>
          </ac:spMkLst>
        </pc:spChg>
        <pc:spChg chg="mod">
          <ac:chgData name="help desk" userId="076106f8-e622-4bba-bf8d-41b4b1aaf204" providerId="ADAL" clId="{CCF64466-6B60-4B7D-9127-6E8670673E87}" dt="2026-08-10T21:41:50.025" v="295" actId="20577"/>
          <ac:spMkLst>
            <pc:docMk/>
            <pc:sldMk cId="2627429466" sldId="451"/>
            <ac:spMk id="13" creationId="{00000000-0000-0000-0000-000000000000}"/>
          </ac:spMkLst>
        </pc:spChg>
        <pc:cxnChg chg="mod">
          <ac:chgData name="help desk" userId="076106f8-e622-4bba-bf8d-41b4b1aaf204" providerId="ADAL" clId="{CCF64466-6B60-4B7D-9127-6E8670673E87}" dt="2026-08-10T21:41:34.926" v="266" actId="20577"/>
          <ac:cxnSpMkLst>
            <pc:docMk/>
            <pc:sldMk cId="2627429466" sldId="451"/>
            <ac:cxnSpMk id="11" creationId="{00000000-0000-0000-0000-000000000000}"/>
          </ac:cxnSpMkLst>
        </pc:cxnChg>
      </pc:sldChg>
    </pc:docChg>
  </pc:docChgLst>
  <pc:docChgLst>
    <pc:chgData name="help desk" userId="076106f8-e622-4bba-bf8d-41b4b1aaf204" providerId="ADAL" clId="{F4EE3E4B-048A-4809-B421-F8DF270FF770}"/>
    <pc:docChg chg="delSld modSld">
      <pc:chgData name="help desk" userId="076106f8-e622-4bba-bf8d-41b4b1aaf204" providerId="ADAL" clId="{F4EE3E4B-048A-4809-B421-F8DF270FF770}" dt="2024-08-12T17:36:22.772" v="1"/>
      <pc:docMkLst>
        <pc:docMk/>
      </pc:docMkLst>
      <pc:sldChg chg="del">
        <pc:chgData name="help desk" userId="076106f8-e622-4bba-bf8d-41b4b1aaf204" providerId="ADAL" clId="{F4EE3E4B-048A-4809-B421-F8DF270FF770}" dt="2024-08-12T14:58:47.241" v="0" actId="47"/>
        <pc:sldMkLst>
          <pc:docMk/>
          <pc:sldMk cId="1625631789" sldId="256"/>
        </pc:sldMkLst>
      </pc:sldChg>
      <pc:sldChg chg="del">
        <pc:chgData name="help desk" userId="076106f8-e622-4bba-bf8d-41b4b1aaf204" providerId="ADAL" clId="{F4EE3E4B-048A-4809-B421-F8DF270FF770}" dt="2024-08-12T14:58:47.241" v="0" actId="47"/>
        <pc:sldMkLst>
          <pc:docMk/>
          <pc:sldMk cId="3038758337" sldId="263"/>
        </pc:sldMkLst>
      </pc:sldChg>
      <pc:sldChg chg="del">
        <pc:chgData name="help desk" userId="076106f8-e622-4bba-bf8d-41b4b1aaf204" providerId="ADAL" clId="{F4EE3E4B-048A-4809-B421-F8DF270FF770}" dt="2024-08-12T14:58:47.241" v="0" actId="47"/>
        <pc:sldMkLst>
          <pc:docMk/>
          <pc:sldMk cId="1538006657" sldId="264"/>
        </pc:sldMkLst>
      </pc:sldChg>
      <pc:sldChg chg="del">
        <pc:chgData name="help desk" userId="076106f8-e622-4bba-bf8d-41b4b1aaf204" providerId="ADAL" clId="{F4EE3E4B-048A-4809-B421-F8DF270FF770}" dt="2024-08-12T14:58:47.241" v="0" actId="47"/>
        <pc:sldMkLst>
          <pc:docMk/>
          <pc:sldMk cId="2521371328" sldId="265"/>
        </pc:sldMkLst>
      </pc:sldChg>
      <pc:sldChg chg="del">
        <pc:chgData name="help desk" userId="076106f8-e622-4bba-bf8d-41b4b1aaf204" providerId="ADAL" clId="{F4EE3E4B-048A-4809-B421-F8DF270FF770}" dt="2024-08-12T14:58:47.241" v="0" actId="47"/>
        <pc:sldMkLst>
          <pc:docMk/>
          <pc:sldMk cId="212212897" sldId="266"/>
        </pc:sldMkLst>
      </pc:sldChg>
      <pc:sldChg chg="del">
        <pc:chgData name="help desk" userId="076106f8-e622-4bba-bf8d-41b4b1aaf204" providerId="ADAL" clId="{F4EE3E4B-048A-4809-B421-F8DF270FF770}" dt="2024-08-12T14:58:47.241" v="0" actId="47"/>
        <pc:sldMkLst>
          <pc:docMk/>
          <pc:sldMk cId="2651532878" sldId="267"/>
        </pc:sldMkLst>
      </pc:sldChg>
      <pc:sldChg chg="modAnim">
        <pc:chgData name="help desk" userId="076106f8-e622-4bba-bf8d-41b4b1aaf204" providerId="ADAL" clId="{F4EE3E4B-048A-4809-B421-F8DF270FF770}" dt="2024-08-12T17:36:22.772" v="1"/>
        <pc:sldMkLst>
          <pc:docMk/>
          <pc:sldMk cId="1075878489" sldId="350"/>
        </pc:sldMkLst>
      </pc:sldChg>
      <pc:sldChg chg="del">
        <pc:chgData name="help desk" userId="076106f8-e622-4bba-bf8d-41b4b1aaf204" providerId="ADAL" clId="{F4EE3E4B-048A-4809-B421-F8DF270FF770}" dt="2024-08-12T14:58:47.241" v="0" actId="47"/>
        <pc:sldMkLst>
          <pc:docMk/>
          <pc:sldMk cId="2314503019" sldId="411"/>
        </pc:sldMkLst>
      </pc:sldChg>
      <pc:sldChg chg="del">
        <pc:chgData name="help desk" userId="076106f8-e622-4bba-bf8d-41b4b1aaf204" providerId="ADAL" clId="{F4EE3E4B-048A-4809-B421-F8DF270FF770}" dt="2024-08-12T14:58:47.241" v="0" actId="47"/>
        <pc:sldMkLst>
          <pc:docMk/>
          <pc:sldMk cId="528791687" sldId="412"/>
        </pc:sldMkLst>
      </pc:sldChg>
      <pc:sldChg chg="del">
        <pc:chgData name="help desk" userId="076106f8-e622-4bba-bf8d-41b4b1aaf204" providerId="ADAL" clId="{F4EE3E4B-048A-4809-B421-F8DF270FF770}" dt="2024-08-12T14:58:47.241" v="0" actId="47"/>
        <pc:sldMkLst>
          <pc:docMk/>
          <pc:sldMk cId="3318881279" sldId="413"/>
        </pc:sldMkLst>
      </pc:sldChg>
      <pc:sldChg chg="del">
        <pc:chgData name="help desk" userId="076106f8-e622-4bba-bf8d-41b4b1aaf204" providerId="ADAL" clId="{F4EE3E4B-048A-4809-B421-F8DF270FF770}" dt="2024-08-12T14:58:47.241" v="0" actId="47"/>
        <pc:sldMkLst>
          <pc:docMk/>
          <pc:sldMk cId="3816924526" sldId="414"/>
        </pc:sldMkLst>
      </pc:sldChg>
      <pc:sldChg chg="del">
        <pc:chgData name="help desk" userId="076106f8-e622-4bba-bf8d-41b4b1aaf204" providerId="ADAL" clId="{F4EE3E4B-048A-4809-B421-F8DF270FF770}" dt="2024-08-12T14:58:47.241" v="0" actId="47"/>
        <pc:sldMkLst>
          <pc:docMk/>
          <pc:sldMk cId="1332410728" sldId="415"/>
        </pc:sldMkLst>
      </pc:sldChg>
    </pc:docChg>
  </pc:docChgLst>
  <pc:docChgLst>
    <pc:chgData name="help desk" userId="076106f8-e622-4bba-bf8d-41b4b1aaf204" providerId="ADAL" clId="{CDC36270-8D7A-414B-B7A1-9D4A602AC7E5}"/>
    <pc:docChg chg="modSld">
      <pc:chgData name="help desk" userId="076106f8-e622-4bba-bf8d-41b4b1aaf204" providerId="ADAL" clId="{CDC36270-8D7A-414B-B7A1-9D4A602AC7E5}" dt="2025-08-06T20:27:39.131" v="233" actId="20577"/>
      <pc:docMkLst>
        <pc:docMk/>
      </pc:docMkLst>
      <pc:sldChg chg="modSp">
        <pc:chgData name="help desk" userId="076106f8-e622-4bba-bf8d-41b4b1aaf204" providerId="ADAL" clId="{CDC36270-8D7A-414B-B7A1-9D4A602AC7E5}" dt="2025-08-06T20:06:39.483" v="81" actId="20577"/>
        <pc:sldMkLst>
          <pc:docMk/>
          <pc:sldMk cId="3443636487" sldId="259"/>
        </pc:sldMkLst>
        <pc:spChg chg="mod">
          <ac:chgData name="help desk" userId="076106f8-e622-4bba-bf8d-41b4b1aaf204" providerId="ADAL" clId="{CDC36270-8D7A-414B-B7A1-9D4A602AC7E5}" dt="2025-08-06T20:04:38.654" v="18" actId="20577"/>
          <ac:spMkLst>
            <pc:docMk/>
            <pc:sldMk cId="3443636487" sldId="259"/>
            <ac:spMk id="71" creationId="{00000000-0000-0000-0000-000000000000}"/>
          </ac:spMkLst>
        </pc:spChg>
        <pc:spChg chg="mod">
          <ac:chgData name="help desk" userId="076106f8-e622-4bba-bf8d-41b4b1aaf204" providerId="ADAL" clId="{CDC36270-8D7A-414B-B7A1-9D4A602AC7E5}" dt="2025-08-06T20:05:04.984" v="32" actId="20577"/>
          <ac:spMkLst>
            <pc:docMk/>
            <pc:sldMk cId="3443636487" sldId="259"/>
            <ac:spMk id="75" creationId="{00000000-0000-0000-0000-000000000000}"/>
          </ac:spMkLst>
        </pc:spChg>
        <pc:spChg chg="mod">
          <ac:chgData name="help desk" userId="076106f8-e622-4bba-bf8d-41b4b1aaf204" providerId="ADAL" clId="{CDC36270-8D7A-414B-B7A1-9D4A602AC7E5}" dt="2025-08-06T20:05:23.502" v="44" actId="20577"/>
          <ac:spMkLst>
            <pc:docMk/>
            <pc:sldMk cId="3443636487" sldId="259"/>
            <ac:spMk id="77" creationId="{00000000-0000-0000-0000-000000000000}"/>
          </ac:spMkLst>
        </pc:spChg>
        <pc:spChg chg="mod">
          <ac:chgData name="help desk" userId="076106f8-e622-4bba-bf8d-41b4b1aaf204" providerId="ADAL" clId="{CDC36270-8D7A-414B-B7A1-9D4A602AC7E5}" dt="2025-08-06T20:05:44.040" v="56" actId="20577"/>
          <ac:spMkLst>
            <pc:docMk/>
            <pc:sldMk cId="3443636487" sldId="259"/>
            <ac:spMk id="78" creationId="{00000000-0000-0000-0000-000000000000}"/>
          </ac:spMkLst>
        </pc:spChg>
        <pc:spChg chg="mod">
          <ac:chgData name="help desk" userId="076106f8-e622-4bba-bf8d-41b4b1aaf204" providerId="ADAL" clId="{CDC36270-8D7A-414B-B7A1-9D4A602AC7E5}" dt="2025-08-06T20:06:17.968" v="68" actId="20577"/>
          <ac:spMkLst>
            <pc:docMk/>
            <pc:sldMk cId="3443636487" sldId="259"/>
            <ac:spMk id="79" creationId="{00000000-0000-0000-0000-000000000000}"/>
          </ac:spMkLst>
        </pc:spChg>
        <pc:spChg chg="mod">
          <ac:chgData name="help desk" userId="076106f8-e622-4bba-bf8d-41b4b1aaf204" providerId="ADAL" clId="{CDC36270-8D7A-414B-B7A1-9D4A602AC7E5}" dt="2025-08-06T20:06:39.483" v="81" actId="20577"/>
          <ac:spMkLst>
            <pc:docMk/>
            <pc:sldMk cId="3443636487" sldId="259"/>
            <ac:spMk id="87" creationId="{00000000-0000-0000-0000-000000000000}"/>
          </ac:spMkLst>
        </pc:spChg>
      </pc:sldChg>
      <pc:sldChg chg="modNotesTx">
        <pc:chgData name="help desk" userId="076106f8-e622-4bba-bf8d-41b4b1aaf204" providerId="ADAL" clId="{CDC36270-8D7A-414B-B7A1-9D4A602AC7E5}" dt="2025-08-06T20:11:42.153" v="108" actId="20577"/>
        <pc:sldMkLst>
          <pc:docMk/>
          <pc:sldMk cId="1248126272" sldId="417"/>
        </pc:sldMkLst>
      </pc:sldChg>
      <pc:sldChg chg="modNotesTx">
        <pc:chgData name="help desk" userId="076106f8-e622-4bba-bf8d-41b4b1aaf204" providerId="ADAL" clId="{CDC36270-8D7A-414B-B7A1-9D4A602AC7E5}" dt="2025-08-06T20:13:51.527" v="135" actId="20577"/>
        <pc:sldMkLst>
          <pc:docMk/>
          <pc:sldMk cId="1267103796" sldId="418"/>
        </pc:sldMkLst>
      </pc:sldChg>
      <pc:sldChg chg="modNotesTx">
        <pc:chgData name="help desk" userId="076106f8-e622-4bba-bf8d-41b4b1aaf204" providerId="ADAL" clId="{CDC36270-8D7A-414B-B7A1-9D4A602AC7E5}" dt="2025-08-06T20:18:38.501" v="161" actId="20577"/>
        <pc:sldMkLst>
          <pc:docMk/>
          <pc:sldMk cId="4270167663" sldId="427"/>
        </pc:sldMkLst>
      </pc:sldChg>
      <pc:sldChg chg="modNotesTx">
        <pc:chgData name="help desk" userId="076106f8-e622-4bba-bf8d-41b4b1aaf204" providerId="ADAL" clId="{CDC36270-8D7A-414B-B7A1-9D4A602AC7E5}" dt="2025-08-06T20:21:24.836" v="187" actId="20577"/>
        <pc:sldMkLst>
          <pc:docMk/>
          <pc:sldMk cId="3449908423" sldId="429"/>
        </pc:sldMkLst>
      </pc:sldChg>
      <pc:sldChg chg="modNotesTx">
        <pc:chgData name="help desk" userId="076106f8-e622-4bba-bf8d-41b4b1aaf204" providerId="ADAL" clId="{CDC36270-8D7A-414B-B7A1-9D4A602AC7E5}" dt="2025-08-06T20:27:39.131" v="233" actId="20577"/>
        <pc:sldMkLst>
          <pc:docMk/>
          <pc:sldMk cId="639483675" sldId="433"/>
        </pc:sldMkLst>
      </pc:sldChg>
      <pc:sldChg chg="modNotesTx">
        <pc:chgData name="help desk" userId="076106f8-e622-4bba-bf8d-41b4b1aaf204" providerId="ADAL" clId="{CDC36270-8D7A-414B-B7A1-9D4A602AC7E5}" dt="2025-08-06T20:23:13.611" v="189" actId="20577"/>
        <pc:sldMkLst>
          <pc:docMk/>
          <pc:sldMk cId="734133959" sldId="441"/>
        </pc:sldMkLst>
      </pc:sldChg>
    </pc:docChg>
  </pc:docChgLst>
  <pc:docChgLst>
    <pc:chgData name="help desk" userId="076106f8-e622-4bba-bf8d-41b4b1aaf204" providerId="ADAL" clId="{7B3A77B1-97F4-42EB-9EFA-A2B1144F88E5}"/>
    <pc:docChg chg="custSel addSld delSld modSld">
      <pc:chgData name="help desk" userId="076106f8-e622-4bba-bf8d-41b4b1aaf204" providerId="ADAL" clId="{7B3A77B1-97F4-42EB-9EFA-A2B1144F88E5}" dt="2025-01-27T16:40:57.263" v="167"/>
      <pc:docMkLst>
        <pc:docMk/>
      </pc:docMkLst>
      <pc:sldChg chg="addSp delSp modSp mod">
        <pc:chgData name="help desk" userId="076106f8-e622-4bba-bf8d-41b4b1aaf204" providerId="ADAL" clId="{7B3A77B1-97F4-42EB-9EFA-A2B1144F88E5}" dt="2025-01-27T15:22:13.650" v="19" actId="1076"/>
        <pc:sldMkLst>
          <pc:docMk/>
          <pc:sldMk cId="2847858403" sldId="257"/>
        </pc:sldMkLst>
        <pc:spChg chg="del mod">
          <ac:chgData name="help desk" userId="076106f8-e622-4bba-bf8d-41b4b1aaf204" providerId="ADAL" clId="{7B3A77B1-97F4-42EB-9EFA-A2B1144F88E5}" dt="2025-01-27T15:22:10.195" v="18" actId="478"/>
          <ac:spMkLst>
            <pc:docMk/>
            <pc:sldMk cId="2847858403" sldId="257"/>
            <ac:spMk id="2" creationId="{00000000-0000-0000-0000-000000000000}"/>
          </ac:spMkLst>
        </pc:spChg>
        <pc:spChg chg="add mod">
          <ac:chgData name="help desk" userId="076106f8-e622-4bba-bf8d-41b4b1aaf204" providerId="ADAL" clId="{7B3A77B1-97F4-42EB-9EFA-A2B1144F88E5}" dt="2025-01-27T15:22:13.650" v="19" actId="1076"/>
          <ac:spMkLst>
            <pc:docMk/>
            <pc:sldMk cId="2847858403" sldId="257"/>
            <ac:spMk id="6" creationId="{25D1BEBD-E6AF-4AD9-8E90-2E8A6F9FC86C}"/>
          </ac:spMkLst>
        </pc:spChg>
      </pc:sldChg>
      <pc:sldChg chg="modSp">
        <pc:chgData name="help desk" userId="076106f8-e622-4bba-bf8d-41b4b1aaf204" providerId="ADAL" clId="{7B3A77B1-97F4-42EB-9EFA-A2B1144F88E5}" dt="2025-01-14T21:51:40.493" v="2"/>
        <pc:sldMkLst>
          <pc:docMk/>
          <pc:sldMk cId="3125298073" sldId="258"/>
        </pc:sldMkLst>
        <pc:spChg chg="mod">
          <ac:chgData name="help desk" userId="076106f8-e622-4bba-bf8d-41b4b1aaf204" providerId="ADAL" clId="{7B3A77B1-97F4-42EB-9EFA-A2B1144F88E5}" dt="2025-01-14T21:51:40.493" v="2"/>
          <ac:spMkLst>
            <pc:docMk/>
            <pc:sldMk cId="3125298073" sldId="258"/>
            <ac:spMk id="4" creationId="{AD148FFB-0773-4F1D-987F-DFDD48FB2726}"/>
          </ac:spMkLst>
        </pc:spChg>
      </pc:sldChg>
      <pc:sldChg chg="modSp mod modTransition modAnim">
        <pc:chgData name="help desk" userId="076106f8-e622-4bba-bf8d-41b4b1aaf204" providerId="ADAL" clId="{7B3A77B1-97F4-42EB-9EFA-A2B1144F88E5}" dt="2025-01-27T16:22:45.102" v="140"/>
        <pc:sldMkLst>
          <pc:docMk/>
          <pc:sldMk cId="3443636487" sldId="259"/>
        </pc:sldMkLst>
        <pc:spChg chg="mod">
          <ac:chgData name="help desk" userId="076106f8-e622-4bba-bf8d-41b4b1aaf204" providerId="ADAL" clId="{7B3A77B1-97F4-42EB-9EFA-A2B1144F88E5}" dt="2025-01-27T16:16:00.199" v="135" actId="2085"/>
          <ac:spMkLst>
            <pc:docMk/>
            <pc:sldMk cId="3443636487" sldId="259"/>
            <ac:spMk id="12" creationId="{4FDE52DD-7798-4B76-B036-CF1B553ACCEB}"/>
          </ac:spMkLst>
        </pc:spChg>
        <pc:spChg chg="mod">
          <ac:chgData name="help desk" userId="076106f8-e622-4bba-bf8d-41b4b1aaf204" providerId="ADAL" clId="{7B3A77B1-97F4-42EB-9EFA-A2B1144F88E5}" dt="2025-01-27T16:16:00.199" v="135" actId="2085"/>
          <ac:spMkLst>
            <pc:docMk/>
            <pc:sldMk cId="3443636487" sldId="259"/>
            <ac:spMk id="13" creationId="{395A59DB-D30A-464A-AF65-C9245977C00A}"/>
          </ac:spMkLst>
        </pc:spChg>
        <pc:spChg chg="mod">
          <ac:chgData name="help desk" userId="076106f8-e622-4bba-bf8d-41b4b1aaf204" providerId="ADAL" clId="{7B3A77B1-97F4-42EB-9EFA-A2B1144F88E5}" dt="2025-01-27T16:15:15.538" v="134" actId="120"/>
          <ac:spMkLst>
            <pc:docMk/>
            <pc:sldMk cId="3443636487" sldId="259"/>
            <ac:spMk id="71" creationId="{00000000-0000-0000-0000-000000000000}"/>
          </ac:spMkLst>
        </pc:spChg>
        <pc:spChg chg="mod">
          <ac:chgData name="help desk" userId="076106f8-e622-4bba-bf8d-41b4b1aaf204" providerId="ADAL" clId="{7B3A77B1-97F4-42EB-9EFA-A2B1144F88E5}" dt="2025-01-27T16:07:00.170" v="42" actId="692"/>
          <ac:spMkLst>
            <pc:docMk/>
            <pc:sldMk cId="3443636487" sldId="259"/>
            <ac:spMk id="75" creationId="{00000000-0000-0000-0000-000000000000}"/>
          </ac:spMkLst>
        </pc:spChg>
        <pc:spChg chg="mod">
          <ac:chgData name="help desk" userId="076106f8-e622-4bba-bf8d-41b4b1aaf204" providerId="ADAL" clId="{7B3A77B1-97F4-42EB-9EFA-A2B1144F88E5}" dt="2025-01-27T16:07:00.170" v="42" actId="692"/>
          <ac:spMkLst>
            <pc:docMk/>
            <pc:sldMk cId="3443636487" sldId="259"/>
            <ac:spMk id="77" creationId="{00000000-0000-0000-0000-000000000000}"/>
          </ac:spMkLst>
        </pc:spChg>
        <pc:spChg chg="mod">
          <ac:chgData name="help desk" userId="076106f8-e622-4bba-bf8d-41b4b1aaf204" providerId="ADAL" clId="{7B3A77B1-97F4-42EB-9EFA-A2B1144F88E5}" dt="2025-01-27T16:07:00.170" v="42" actId="692"/>
          <ac:spMkLst>
            <pc:docMk/>
            <pc:sldMk cId="3443636487" sldId="259"/>
            <ac:spMk id="78" creationId="{00000000-0000-0000-0000-000000000000}"/>
          </ac:spMkLst>
        </pc:spChg>
        <pc:spChg chg="mod">
          <ac:chgData name="help desk" userId="076106f8-e622-4bba-bf8d-41b4b1aaf204" providerId="ADAL" clId="{7B3A77B1-97F4-42EB-9EFA-A2B1144F88E5}" dt="2025-01-27T16:07:00.170" v="42" actId="692"/>
          <ac:spMkLst>
            <pc:docMk/>
            <pc:sldMk cId="3443636487" sldId="259"/>
            <ac:spMk id="79" creationId="{00000000-0000-0000-0000-000000000000}"/>
          </ac:spMkLst>
        </pc:spChg>
        <pc:spChg chg="mod">
          <ac:chgData name="help desk" userId="076106f8-e622-4bba-bf8d-41b4b1aaf204" providerId="ADAL" clId="{7B3A77B1-97F4-42EB-9EFA-A2B1144F88E5}" dt="2025-01-27T16:07:00.170" v="42" actId="692"/>
          <ac:spMkLst>
            <pc:docMk/>
            <pc:sldMk cId="3443636487" sldId="259"/>
            <ac:spMk id="87" creationId="{00000000-0000-0000-0000-000000000000}"/>
          </ac:spMkLst>
        </pc:spChg>
      </pc:sldChg>
      <pc:sldChg chg="del">
        <pc:chgData name="help desk" userId="076106f8-e622-4bba-bf8d-41b4b1aaf204" providerId="ADAL" clId="{7B3A77B1-97F4-42EB-9EFA-A2B1144F88E5}" dt="2025-01-10T14:58:01.188" v="1" actId="47"/>
        <pc:sldMkLst>
          <pc:docMk/>
          <pc:sldMk cId="4268497802" sldId="260"/>
        </pc:sldMkLst>
      </pc:sldChg>
      <pc:sldChg chg="addSp delSp modSp mod modTransition delAnim modAnim">
        <pc:chgData name="help desk" userId="076106f8-e622-4bba-bf8d-41b4b1aaf204" providerId="ADAL" clId="{7B3A77B1-97F4-42EB-9EFA-A2B1144F88E5}" dt="2025-01-27T16:40:57.263" v="167"/>
        <pc:sldMkLst>
          <pc:docMk/>
          <pc:sldMk cId="1075878489" sldId="350"/>
        </pc:sldMkLst>
        <pc:spChg chg="add mod">
          <ac:chgData name="help desk" userId="076106f8-e622-4bba-bf8d-41b4b1aaf204" providerId="ADAL" clId="{7B3A77B1-97F4-42EB-9EFA-A2B1144F88E5}" dt="2025-01-27T16:09:47.039" v="107" actId="14100"/>
          <ac:spMkLst>
            <pc:docMk/>
            <pc:sldMk cId="1075878489" sldId="350"/>
            <ac:spMk id="11" creationId="{5FE2DF12-3937-49DA-9558-A2DCA4EB9B89}"/>
          </ac:spMkLst>
        </pc:spChg>
        <pc:spChg chg="add mod">
          <ac:chgData name="help desk" userId="076106f8-e622-4bba-bf8d-41b4b1aaf204" providerId="ADAL" clId="{7B3A77B1-97F4-42EB-9EFA-A2B1144F88E5}" dt="2025-01-27T16:09:50.120" v="108" actId="14100"/>
          <ac:spMkLst>
            <pc:docMk/>
            <pc:sldMk cId="1075878489" sldId="350"/>
            <ac:spMk id="12" creationId="{747726C4-C6FF-4D74-AFBA-C92EC8C97B12}"/>
          </ac:spMkLst>
        </pc:spChg>
        <pc:spChg chg="add mod">
          <ac:chgData name="help desk" userId="076106f8-e622-4bba-bf8d-41b4b1aaf204" providerId="ADAL" clId="{7B3A77B1-97F4-42EB-9EFA-A2B1144F88E5}" dt="2025-01-27T16:10:12.144" v="112" actId="14100"/>
          <ac:spMkLst>
            <pc:docMk/>
            <pc:sldMk cId="1075878489" sldId="350"/>
            <ac:spMk id="13" creationId="{DA54F3EB-727A-4611-99A8-640F775E6CE8}"/>
          </ac:spMkLst>
        </pc:spChg>
        <pc:spChg chg="add mod">
          <ac:chgData name="help desk" userId="076106f8-e622-4bba-bf8d-41b4b1aaf204" providerId="ADAL" clId="{7B3A77B1-97F4-42EB-9EFA-A2B1144F88E5}" dt="2025-01-27T16:10:29.896" v="116" actId="122"/>
          <ac:spMkLst>
            <pc:docMk/>
            <pc:sldMk cId="1075878489" sldId="350"/>
            <ac:spMk id="14" creationId="{3ED59BD0-9A8F-47CB-A99A-5F917AC4F6B6}"/>
          </ac:spMkLst>
        </pc:spChg>
        <pc:spChg chg="add mod">
          <ac:chgData name="help desk" userId="076106f8-e622-4bba-bf8d-41b4b1aaf204" providerId="ADAL" clId="{7B3A77B1-97F4-42EB-9EFA-A2B1144F88E5}" dt="2025-01-27T16:10:55.910" v="121" actId="122"/>
          <ac:spMkLst>
            <pc:docMk/>
            <pc:sldMk cId="1075878489" sldId="350"/>
            <ac:spMk id="15" creationId="{AF8758BE-0297-4FB8-9A27-52EFC3519754}"/>
          </ac:spMkLst>
        </pc:spChg>
        <pc:spChg chg="add mod">
          <ac:chgData name="help desk" userId="076106f8-e622-4bba-bf8d-41b4b1aaf204" providerId="ADAL" clId="{7B3A77B1-97F4-42EB-9EFA-A2B1144F88E5}" dt="2025-01-27T16:11:10.504" v="125" actId="255"/>
          <ac:spMkLst>
            <pc:docMk/>
            <pc:sldMk cId="1075878489" sldId="350"/>
            <ac:spMk id="16" creationId="{D5A75A8F-10EA-46EE-8C86-35699C4D794D}"/>
          </ac:spMkLst>
        </pc:spChg>
        <pc:spChg chg="del">
          <ac:chgData name="help desk" userId="076106f8-e622-4bba-bf8d-41b4b1aaf204" providerId="ADAL" clId="{7B3A77B1-97F4-42EB-9EFA-A2B1144F88E5}" dt="2025-01-27T16:08:01.515" v="43" actId="478"/>
          <ac:spMkLst>
            <pc:docMk/>
            <pc:sldMk cId="1075878489" sldId="350"/>
            <ac:spMk id="23" creationId="{3711E1E7-8426-4FC4-B3EB-89367855F5BB}"/>
          </ac:spMkLst>
        </pc:spChg>
        <pc:spChg chg="del">
          <ac:chgData name="help desk" userId="076106f8-e622-4bba-bf8d-41b4b1aaf204" providerId="ADAL" clId="{7B3A77B1-97F4-42EB-9EFA-A2B1144F88E5}" dt="2025-01-27T16:08:01.515" v="43" actId="478"/>
          <ac:spMkLst>
            <pc:docMk/>
            <pc:sldMk cId="1075878489" sldId="350"/>
            <ac:spMk id="28" creationId="{2934C012-90FF-4F32-9B03-1C675E03D855}"/>
          </ac:spMkLst>
        </pc:spChg>
        <pc:spChg chg="del">
          <ac:chgData name="help desk" userId="076106f8-e622-4bba-bf8d-41b4b1aaf204" providerId="ADAL" clId="{7B3A77B1-97F4-42EB-9EFA-A2B1144F88E5}" dt="2025-01-27T16:08:01.515" v="43" actId="478"/>
          <ac:spMkLst>
            <pc:docMk/>
            <pc:sldMk cId="1075878489" sldId="350"/>
            <ac:spMk id="29" creationId="{6D136722-3BA1-4F3E-AE76-6ED83E5B87D1}"/>
          </ac:spMkLst>
        </pc:spChg>
        <pc:spChg chg="del">
          <ac:chgData name="help desk" userId="076106f8-e622-4bba-bf8d-41b4b1aaf204" providerId="ADAL" clId="{7B3A77B1-97F4-42EB-9EFA-A2B1144F88E5}" dt="2025-01-27T16:08:01.515" v="43" actId="478"/>
          <ac:spMkLst>
            <pc:docMk/>
            <pc:sldMk cId="1075878489" sldId="350"/>
            <ac:spMk id="30" creationId="{AD39ACE4-0C4D-4338-9DA4-BB2BB9C728EF}"/>
          </ac:spMkLst>
        </pc:spChg>
        <pc:spChg chg="del">
          <ac:chgData name="help desk" userId="076106f8-e622-4bba-bf8d-41b4b1aaf204" providerId="ADAL" clId="{7B3A77B1-97F4-42EB-9EFA-A2B1144F88E5}" dt="2025-01-27T16:08:01.515" v="43" actId="478"/>
          <ac:spMkLst>
            <pc:docMk/>
            <pc:sldMk cId="1075878489" sldId="350"/>
            <ac:spMk id="31" creationId="{DBD1BB5C-B746-4C4B-B989-608B7B38B9E9}"/>
          </ac:spMkLst>
        </pc:spChg>
        <pc:spChg chg="del">
          <ac:chgData name="help desk" userId="076106f8-e622-4bba-bf8d-41b4b1aaf204" providerId="ADAL" clId="{7B3A77B1-97F4-42EB-9EFA-A2B1144F88E5}" dt="2025-01-27T16:08:01.515" v="43" actId="478"/>
          <ac:spMkLst>
            <pc:docMk/>
            <pc:sldMk cId="1075878489" sldId="350"/>
            <ac:spMk id="32" creationId="{A0C73ED9-29D5-42CF-84EB-6940BDD6CE6F}"/>
          </ac:spMkLst>
        </pc:spChg>
      </pc:sldChg>
      <pc:sldChg chg="modTransition modAnim">
        <pc:chgData name="help desk" userId="076106f8-e622-4bba-bf8d-41b4b1aaf204" providerId="ADAL" clId="{7B3A77B1-97F4-42EB-9EFA-A2B1144F88E5}" dt="2025-01-27T16:26:41.679" v="146"/>
        <pc:sldMkLst>
          <pc:docMk/>
          <pc:sldMk cId="1544044953" sldId="369"/>
        </pc:sldMkLst>
      </pc:sldChg>
      <pc:sldChg chg="modTransition modAnim">
        <pc:chgData name="help desk" userId="076106f8-e622-4bba-bf8d-41b4b1aaf204" providerId="ADAL" clId="{7B3A77B1-97F4-42EB-9EFA-A2B1144F88E5}" dt="2025-01-27T16:26:53.029" v="147"/>
        <pc:sldMkLst>
          <pc:docMk/>
          <pc:sldMk cId="787441729" sldId="372"/>
        </pc:sldMkLst>
      </pc:sldChg>
      <pc:sldChg chg="modTransition">
        <pc:chgData name="help desk" userId="076106f8-e622-4bba-bf8d-41b4b1aaf204" providerId="ADAL" clId="{7B3A77B1-97F4-42EB-9EFA-A2B1144F88E5}" dt="2025-01-27T16:19:26.074" v="136"/>
        <pc:sldMkLst>
          <pc:docMk/>
          <pc:sldMk cId="120098084" sldId="381"/>
        </pc:sldMkLst>
      </pc:sldChg>
      <pc:sldChg chg="modTransition">
        <pc:chgData name="help desk" userId="076106f8-e622-4bba-bf8d-41b4b1aaf204" providerId="ADAL" clId="{7B3A77B1-97F4-42EB-9EFA-A2B1144F88E5}" dt="2025-01-27T16:25:00.239" v="145"/>
        <pc:sldMkLst>
          <pc:docMk/>
          <pc:sldMk cId="3731595713" sldId="383"/>
        </pc:sldMkLst>
      </pc:sldChg>
      <pc:sldChg chg="modTransition">
        <pc:chgData name="help desk" userId="076106f8-e622-4bba-bf8d-41b4b1aaf204" providerId="ADAL" clId="{7B3A77B1-97F4-42EB-9EFA-A2B1144F88E5}" dt="2025-01-27T16:25:00.239" v="145"/>
        <pc:sldMkLst>
          <pc:docMk/>
          <pc:sldMk cId="2457438281" sldId="384"/>
        </pc:sldMkLst>
      </pc:sldChg>
      <pc:sldChg chg="modTransition modAnim">
        <pc:chgData name="help desk" userId="076106f8-e622-4bba-bf8d-41b4b1aaf204" providerId="ADAL" clId="{7B3A77B1-97F4-42EB-9EFA-A2B1144F88E5}" dt="2025-01-27T16:30:22.804" v="165"/>
        <pc:sldMkLst>
          <pc:docMk/>
          <pc:sldMk cId="2344423327" sldId="385"/>
        </pc:sldMkLst>
      </pc:sldChg>
      <pc:sldChg chg="modTransition">
        <pc:chgData name="help desk" userId="076106f8-e622-4bba-bf8d-41b4b1aaf204" providerId="ADAL" clId="{7B3A77B1-97F4-42EB-9EFA-A2B1144F88E5}" dt="2025-01-27T16:25:00.239" v="145"/>
        <pc:sldMkLst>
          <pc:docMk/>
          <pc:sldMk cId="2905125630" sldId="387"/>
        </pc:sldMkLst>
      </pc:sldChg>
      <pc:sldChg chg="modTransition">
        <pc:chgData name="help desk" userId="076106f8-e622-4bba-bf8d-41b4b1aaf204" providerId="ADAL" clId="{7B3A77B1-97F4-42EB-9EFA-A2B1144F88E5}" dt="2025-01-27T16:25:00.239" v="145"/>
        <pc:sldMkLst>
          <pc:docMk/>
          <pc:sldMk cId="357257669" sldId="389"/>
        </pc:sldMkLst>
      </pc:sldChg>
      <pc:sldChg chg="modTransition">
        <pc:chgData name="help desk" userId="076106f8-e622-4bba-bf8d-41b4b1aaf204" providerId="ADAL" clId="{7B3A77B1-97F4-42EB-9EFA-A2B1144F88E5}" dt="2025-01-27T16:25:00.239" v="145"/>
        <pc:sldMkLst>
          <pc:docMk/>
          <pc:sldMk cId="3122380524" sldId="390"/>
        </pc:sldMkLst>
      </pc:sldChg>
      <pc:sldChg chg="modTransition">
        <pc:chgData name="help desk" userId="076106f8-e622-4bba-bf8d-41b4b1aaf204" providerId="ADAL" clId="{7B3A77B1-97F4-42EB-9EFA-A2B1144F88E5}" dt="2025-01-27T16:25:00.239" v="145"/>
        <pc:sldMkLst>
          <pc:docMk/>
          <pc:sldMk cId="4149576461" sldId="393"/>
        </pc:sldMkLst>
      </pc:sldChg>
      <pc:sldChg chg="modTransition">
        <pc:chgData name="help desk" userId="076106f8-e622-4bba-bf8d-41b4b1aaf204" providerId="ADAL" clId="{7B3A77B1-97F4-42EB-9EFA-A2B1144F88E5}" dt="2025-01-27T16:24:01.924" v="142"/>
        <pc:sldMkLst>
          <pc:docMk/>
          <pc:sldMk cId="684797959" sldId="416"/>
        </pc:sldMkLst>
      </pc:sldChg>
      <pc:sldChg chg="modTransition modAnim">
        <pc:chgData name="help desk" userId="076106f8-e622-4bba-bf8d-41b4b1aaf204" providerId="ADAL" clId="{7B3A77B1-97F4-42EB-9EFA-A2B1144F88E5}" dt="2025-01-27T16:27:15.210" v="149"/>
        <pc:sldMkLst>
          <pc:docMk/>
          <pc:sldMk cId="1248126272" sldId="417"/>
        </pc:sldMkLst>
      </pc:sldChg>
      <pc:sldChg chg="modTransition">
        <pc:chgData name="help desk" userId="076106f8-e622-4bba-bf8d-41b4b1aaf204" providerId="ADAL" clId="{7B3A77B1-97F4-42EB-9EFA-A2B1144F88E5}" dt="2025-01-27T16:25:00.239" v="145"/>
        <pc:sldMkLst>
          <pc:docMk/>
          <pc:sldMk cId="1267103796" sldId="418"/>
        </pc:sldMkLst>
      </pc:sldChg>
      <pc:sldChg chg="modTransition">
        <pc:chgData name="help desk" userId="076106f8-e622-4bba-bf8d-41b4b1aaf204" providerId="ADAL" clId="{7B3A77B1-97F4-42EB-9EFA-A2B1144F88E5}" dt="2025-01-27T16:25:00.239" v="145"/>
        <pc:sldMkLst>
          <pc:docMk/>
          <pc:sldMk cId="655462457" sldId="419"/>
        </pc:sldMkLst>
      </pc:sldChg>
      <pc:sldChg chg="modTransition modAnim">
        <pc:chgData name="help desk" userId="076106f8-e622-4bba-bf8d-41b4b1aaf204" providerId="ADAL" clId="{7B3A77B1-97F4-42EB-9EFA-A2B1144F88E5}" dt="2025-01-27T16:26:59.019" v="148"/>
        <pc:sldMkLst>
          <pc:docMk/>
          <pc:sldMk cId="3367476529" sldId="420"/>
        </pc:sldMkLst>
      </pc:sldChg>
      <pc:sldChg chg="modTransition modAnim">
        <pc:chgData name="help desk" userId="076106f8-e622-4bba-bf8d-41b4b1aaf204" providerId="ADAL" clId="{7B3A77B1-97F4-42EB-9EFA-A2B1144F88E5}" dt="2025-01-27T16:27:33.290" v="150"/>
        <pc:sldMkLst>
          <pc:docMk/>
          <pc:sldMk cId="3740274284" sldId="421"/>
        </pc:sldMkLst>
      </pc:sldChg>
      <pc:sldChg chg="modTransition modAnim">
        <pc:chgData name="help desk" userId="076106f8-e622-4bba-bf8d-41b4b1aaf204" providerId="ADAL" clId="{7B3A77B1-97F4-42EB-9EFA-A2B1144F88E5}" dt="2025-01-27T16:27:56.611" v="153"/>
        <pc:sldMkLst>
          <pc:docMk/>
          <pc:sldMk cId="3269894612" sldId="422"/>
        </pc:sldMkLst>
      </pc:sldChg>
      <pc:sldChg chg="modTransition modAnim">
        <pc:chgData name="help desk" userId="076106f8-e622-4bba-bf8d-41b4b1aaf204" providerId="ADAL" clId="{7B3A77B1-97F4-42EB-9EFA-A2B1144F88E5}" dt="2025-01-27T16:27:49.501" v="152"/>
        <pc:sldMkLst>
          <pc:docMk/>
          <pc:sldMk cId="2277059990" sldId="423"/>
        </pc:sldMkLst>
      </pc:sldChg>
      <pc:sldChg chg="modTransition modAnim">
        <pc:chgData name="help desk" userId="076106f8-e622-4bba-bf8d-41b4b1aaf204" providerId="ADAL" clId="{7B3A77B1-97F4-42EB-9EFA-A2B1144F88E5}" dt="2025-01-27T16:27:42.891" v="151"/>
        <pc:sldMkLst>
          <pc:docMk/>
          <pc:sldMk cId="141713836" sldId="425"/>
        </pc:sldMkLst>
      </pc:sldChg>
      <pc:sldChg chg="modTransition modAnim">
        <pc:chgData name="help desk" userId="076106f8-e622-4bba-bf8d-41b4b1aaf204" providerId="ADAL" clId="{7B3A77B1-97F4-42EB-9EFA-A2B1144F88E5}" dt="2025-01-27T16:28:02.671" v="154"/>
        <pc:sldMkLst>
          <pc:docMk/>
          <pc:sldMk cId="3389651593" sldId="426"/>
        </pc:sldMkLst>
      </pc:sldChg>
      <pc:sldChg chg="modTransition">
        <pc:chgData name="help desk" userId="076106f8-e622-4bba-bf8d-41b4b1aaf204" providerId="ADAL" clId="{7B3A77B1-97F4-42EB-9EFA-A2B1144F88E5}" dt="2025-01-27T16:25:00.239" v="145"/>
        <pc:sldMkLst>
          <pc:docMk/>
          <pc:sldMk cId="4270167663" sldId="427"/>
        </pc:sldMkLst>
      </pc:sldChg>
      <pc:sldChg chg="modTransition modAnim">
        <pc:chgData name="help desk" userId="076106f8-e622-4bba-bf8d-41b4b1aaf204" providerId="ADAL" clId="{7B3A77B1-97F4-42EB-9EFA-A2B1144F88E5}" dt="2025-01-27T16:28:19.965" v="156"/>
        <pc:sldMkLst>
          <pc:docMk/>
          <pc:sldMk cId="3020566357" sldId="428"/>
        </pc:sldMkLst>
      </pc:sldChg>
      <pc:sldChg chg="modTransition modAnim">
        <pc:chgData name="help desk" userId="076106f8-e622-4bba-bf8d-41b4b1aaf204" providerId="ADAL" clId="{7B3A77B1-97F4-42EB-9EFA-A2B1144F88E5}" dt="2025-01-27T16:28:39.717" v="160"/>
        <pc:sldMkLst>
          <pc:docMk/>
          <pc:sldMk cId="3449908423" sldId="429"/>
        </pc:sldMkLst>
      </pc:sldChg>
      <pc:sldChg chg="modTransition">
        <pc:chgData name="help desk" userId="076106f8-e622-4bba-bf8d-41b4b1aaf204" providerId="ADAL" clId="{7B3A77B1-97F4-42EB-9EFA-A2B1144F88E5}" dt="2025-01-27T16:25:00.239" v="145"/>
        <pc:sldMkLst>
          <pc:docMk/>
          <pc:sldMk cId="252504669" sldId="430"/>
        </pc:sldMkLst>
      </pc:sldChg>
      <pc:sldChg chg="modTransition modAnim">
        <pc:chgData name="help desk" userId="076106f8-e622-4bba-bf8d-41b4b1aaf204" providerId="ADAL" clId="{7B3A77B1-97F4-42EB-9EFA-A2B1144F88E5}" dt="2025-01-27T16:28:11.195" v="155"/>
        <pc:sldMkLst>
          <pc:docMk/>
          <pc:sldMk cId="3773891972" sldId="431"/>
        </pc:sldMkLst>
      </pc:sldChg>
      <pc:sldChg chg="modTransition modAnim">
        <pc:chgData name="help desk" userId="076106f8-e622-4bba-bf8d-41b4b1aaf204" providerId="ADAL" clId="{7B3A77B1-97F4-42EB-9EFA-A2B1144F88E5}" dt="2025-01-27T16:28:24.342" v="157"/>
        <pc:sldMkLst>
          <pc:docMk/>
          <pc:sldMk cId="342056607" sldId="432"/>
        </pc:sldMkLst>
      </pc:sldChg>
      <pc:sldChg chg="modTransition modAnim">
        <pc:chgData name="help desk" userId="076106f8-e622-4bba-bf8d-41b4b1aaf204" providerId="ADAL" clId="{7B3A77B1-97F4-42EB-9EFA-A2B1144F88E5}" dt="2025-01-27T16:28:29.212" v="158"/>
        <pc:sldMkLst>
          <pc:docMk/>
          <pc:sldMk cId="639483675" sldId="433"/>
        </pc:sldMkLst>
      </pc:sldChg>
      <pc:sldChg chg="modTransition modAnim">
        <pc:chgData name="help desk" userId="076106f8-e622-4bba-bf8d-41b4b1aaf204" providerId="ADAL" clId="{7B3A77B1-97F4-42EB-9EFA-A2B1144F88E5}" dt="2025-01-27T16:28:34.254" v="159"/>
        <pc:sldMkLst>
          <pc:docMk/>
          <pc:sldMk cId="108237957" sldId="434"/>
        </pc:sldMkLst>
      </pc:sldChg>
      <pc:sldChg chg="modTransition">
        <pc:chgData name="help desk" userId="076106f8-e622-4bba-bf8d-41b4b1aaf204" providerId="ADAL" clId="{7B3A77B1-97F4-42EB-9EFA-A2B1144F88E5}" dt="2025-01-27T16:25:00.239" v="145"/>
        <pc:sldMkLst>
          <pc:docMk/>
          <pc:sldMk cId="3542665634" sldId="435"/>
        </pc:sldMkLst>
      </pc:sldChg>
      <pc:sldChg chg="modTransition">
        <pc:chgData name="help desk" userId="076106f8-e622-4bba-bf8d-41b4b1aaf204" providerId="ADAL" clId="{7B3A77B1-97F4-42EB-9EFA-A2B1144F88E5}" dt="2025-01-27T16:25:00.239" v="145"/>
        <pc:sldMkLst>
          <pc:docMk/>
          <pc:sldMk cId="305987738" sldId="436"/>
        </pc:sldMkLst>
      </pc:sldChg>
      <pc:sldChg chg="modTransition">
        <pc:chgData name="help desk" userId="076106f8-e622-4bba-bf8d-41b4b1aaf204" providerId="ADAL" clId="{7B3A77B1-97F4-42EB-9EFA-A2B1144F88E5}" dt="2025-01-27T16:25:00.239" v="145"/>
        <pc:sldMkLst>
          <pc:docMk/>
          <pc:sldMk cId="768639170" sldId="437"/>
        </pc:sldMkLst>
      </pc:sldChg>
      <pc:sldChg chg="modTransition">
        <pc:chgData name="help desk" userId="076106f8-e622-4bba-bf8d-41b4b1aaf204" providerId="ADAL" clId="{7B3A77B1-97F4-42EB-9EFA-A2B1144F88E5}" dt="2025-01-27T16:25:00.239" v="145"/>
        <pc:sldMkLst>
          <pc:docMk/>
          <pc:sldMk cId="303046551" sldId="438"/>
        </pc:sldMkLst>
      </pc:sldChg>
      <pc:sldChg chg="modTransition">
        <pc:chgData name="help desk" userId="076106f8-e622-4bba-bf8d-41b4b1aaf204" providerId="ADAL" clId="{7B3A77B1-97F4-42EB-9EFA-A2B1144F88E5}" dt="2025-01-27T16:25:00.239" v="145"/>
        <pc:sldMkLst>
          <pc:docMk/>
          <pc:sldMk cId="3968462723" sldId="439"/>
        </pc:sldMkLst>
      </pc:sldChg>
      <pc:sldChg chg="modTransition modAnim">
        <pc:chgData name="help desk" userId="076106f8-e622-4bba-bf8d-41b4b1aaf204" providerId="ADAL" clId="{7B3A77B1-97F4-42EB-9EFA-A2B1144F88E5}" dt="2025-01-27T16:29:02.383" v="161"/>
        <pc:sldMkLst>
          <pc:docMk/>
          <pc:sldMk cId="726694425" sldId="440"/>
        </pc:sldMkLst>
      </pc:sldChg>
      <pc:sldChg chg="modTransition">
        <pc:chgData name="help desk" userId="076106f8-e622-4bba-bf8d-41b4b1aaf204" providerId="ADAL" clId="{7B3A77B1-97F4-42EB-9EFA-A2B1144F88E5}" dt="2025-01-27T16:25:00.239" v="145"/>
        <pc:sldMkLst>
          <pc:docMk/>
          <pc:sldMk cId="734133959" sldId="441"/>
        </pc:sldMkLst>
      </pc:sldChg>
      <pc:sldChg chg="modTransition">
        <pc:chgData name="help desk" userId="076106f8-e622-4bba-bf8d-41b4b1aaf204" providerId="ADAL" clId="{7B3A77B1-97F4-42EB-9EFA-A2B1144F88E5}" dt="2025-01-27T16:25:00.239" v="145"/>
        <pc:sldMkLst>
          <pc:docMk/>
          <pc:sldMk cId="618563009" sldId="442"/>
        </pc:sldMkLst>
      </pc:sldChg>
      <pc:sldChg chg="modTransition">
        <pc:chgData name="help desk" userId="076106f8-e622-4bba-bf8d-41b4b1aaf204" providerId="ADAL" clId="{7B3A77B1-97F4-42EB-9EFA-A2B1144F88E5}" dt="2025-01-27T16:25:00.239" v="145"/>
        <pc:sldMkLst>
          <pc:docMk/>
          <pc:sldMk cId="446129534" sldId="443"/>
        </pc:sldMkLst>
      </pc:sldChg>
      <pc:sldChg chg="modTransition modAnim">
        <pc:chgData name="help desk" userId="076106f8-e622-4bba-bf8d-41b4b1aaf204" providerId="ADAL" clId="{7B3A77B1-97F4-42EB-9EFA-A2B1144F88E5}" dt="2025-01-27T16:30:01.036" v="164"/>
        <pc:sldMkLst>
          <pc:docMk/>
          <pc:sldMk cId="4059454569" sldId="444"/>
        </pc:sldMkLst>
      </pc:sldChg>
      <pc:sldChg chg="modTransition">
        <pc:chgData name="help desk" userId="076106f8-e622-4bba-bf8d-41b4b1aaf204" providerId="ADAL" clId="{7B3A77B1-97F4-42EB-9EFA-A2B1144F88E5}" dt="2025-01-27T16:25:00.239" v="145"/>
        <pc:sldMkLst>
          <pc:docMk/>
          <pc:sldMk cId="1797231210" sldId="445"/>
        </pc:sldMkLst>
      </pc:sldChg>
      <pc:sldChg chg="modTransition modAnim">
        <pc:chgData name="help desk" userId="076106f8-e622-4bba-bf8d-41b4b1aaf204" providerId="ADAL" clId="{7B3A77B1-97F4-42EB-9EFA-A2B1144F88E5}" dt="2025-01-27T16:29:23.133" v="162"/>
        <pc:sldMkLst>
          <pc:docMk/>
          <pc:sldMk cId="749185174" sldId="446"/>
        </pc:sldMkLst>
      </pc:sldChg>
      <pc:sldChg chg="modTransition modAnim">
        <pc:chgData name="help desk" userId="076106f8-e622-4bba-bf8d-41b4b1aaf204" providerId="ADAL" clId="{7B3A77B1-97F4-42EB-9EFA-A2B1144F88E5}" dt="2025-01-27T16:29:54.604" v="163"/>
        <pc:sldMkLst>
          <pc:docMk/>
          <pc:sldMk cId="3619506750" sldId="447"/>
        </pc:sldMkLst>
      </pc:sldChg>
      <pc:sldChg chg="modTransition">
        <pc:chgData name="help desk" userId="076106f8-e622-4bba-bf8d-41b4b1aaf204" providerId="ADAL" clId="{7B3A77B1-97F4-42EB-9EFA-A2B1144F88E5}" dt="2025-01-27T16:25:00.239" v="145"/>
        <pc:sldMkLst>
          <pc:docMk/>
          <pc:sldMk cId="1578092628" sldId="448"/>
        </pc:sldMkLst>
      </pc:sldChg>
      <pc:sldChg chg="modTransition">
        <pc:chgData name="help desk" userId="076106f8-e622-4bba-bf8d-41b4b1aaf204" providerId="ADAL" clId="{7B3A77B1-97F4-42EB-9EFA-A2B1144F88E5}" dt="2025-01-27T16:25:00.239" v="145"/>
        <pc:sldMkLst>
          <pc:docMk/>
          <pc:sldMk cId="4082345613" sldId="449"/>
        </pc:sldMkLst>
      </pc:sldChg>
      <pc:sldChg chg="modTransition">
        <pc:chgData name="help desk" userId="076106f8-e622-4bba-bf8d-41b4b1aaf204" providerId="ADAL" clId="{7B3A77B1-97F4-42EB-9EFA-A2B1144F88E5}" dt="2025-01-27T16:25:00.239" v="145"/>
        <pc:sldMkLst>
          <pc:docMk/>
          <pc:sldMk cId="2627429466" sldId="451"/>
        </pc:sldMkLst>
      </pc:sldChg>
      <pc:sldChg chg="add">
        <pc:chgData name="help desk" userId="076106f8-e622-4bba-bf8d-41b4b1aaf204" providerId="ADAL" clId="{7B3A77B1-97F4-42EB-9EFA-A2B1144F88E5}" dt="2025-01-10T14:57:59.299" v="0"/>
        <pc:sldMkLst>
          <pc:docMk/>
          <pc:sldMk cId="136638531" sldId="452"/>
        </pc:sldMkLst>
      </pc:sldChg>
    </pc:docChg>
  </pc:docChgLst>
  <pc:docChgLst>
    <pc:chgData name="help desk" userId="076106f8-e622-4bba-bf8d-41b4b1aaf204" providerId="ADAL" clId="{27B4EFA0-600A-4646-A4ED-5DF01FCB20CF}"/>
    <pc:docChg chg="modSld">
      <pc:chgData name="help desk" userId="076106f8-e622-4bba-bf8d-41b4b1aaf204" providerId="ADAL" clId="{27B4EFA0-600A-4646-A4ED-5DF01FCB20CF}" dt="2025-06-05T21:58:36.320" v="7" actId="20577"/>
      <pc:docMkLst>
        <pc:docMk/>
      </pc:docMkLst>
      <pc:sldChg chg="modSp">
        <pc:chgData name="help desk" userId="076106f8-e622-4bba-bf8d-41b4b1aaf204" providerId="ADAL" clId="{27B4EFA0-600A-4646-A4ED-5DF01FCB20CF}" dt="2025-06-05T21:58:36.320" v="7" actId="20577"/>
        <pc:sldMkLst>
          <pc:docMk/>
          <pc:sldMk cId="3443636487" sldId="259"/>
        </pc:sldMkLst>
        <pc:spChg chg="mod">
          <ac:chgData name="help desk" userId="076106f8-e622-4bba-bf8d-41b4b1aaf204" providerId="ADAL" clId="{27B4EFA0-600A-4646-A4ED-5DF01FCB20CF}" dt="2025-06-05T21:57:13.208" v="1" actId="20577"/>
          <ac:spMkLst>
            <pc:docMk/>
            <pc:sldMk cId="3443636487" sldId="259"/>
            <ac:spMk id="77" creationId="{00000000-0000-0000-0000-000000000000}"/>
          </ac:spMkLst>
        </pc:spChg>
        <pc:spChg chg="mod">
          <ac:chgData name="help desk" userId="076106f8-e622-4bba-bf8d-41b4b1aaf204" providerId="ADAL" clId="{27B4EFA0-600A-4646-A4ED-5DF01FCB20CF}" dt="2025-06-05T21:58:04.119" v="3" actId="20577"/>
          <ac:spMkLst>
            <pc:docMk/>
            <pc:sldMk cId="3443636487" sldId="259"/>
            <ac:spMk id="78" creationId="{00000000-0000-0000-0000-000000000000}"/>
          </ac:spMkLst>
        </pc:spChg>
        <pc:spChg chg="mod">
          <ac:chgData name="help desk" userId="076106f8-e622-4bba-bf8d-41b4b1aaf204" providerId="ADAL" clId="{27B4EFA0-600A-4646-A4ED-5DF01FCB20CF}" dt="2025-06-05T21:58:08.865" v="5" actId="20577"/>
          <ac:spMkLst>
            <pc:docMk/>
            <pc:sldMk cId="3443636487" sldId="259"/>
            <ac:spMk id="79" creationId="{00000000-0000-0000-0000-000000000000}"/>
          </ac:spMkLst>
        </pc:spChg>
        <pc:spChg chg="mod">
          <ac:chgData name="help desk" userId="076106f8-e622-4bba-bf8d-41b4b1aaf204" providerId="ADAL" clId="{27B4EFA0-600A-4646-A4ED-5DF01FCB20CF}" dt="2025-06-05T21:58:36.320" v="7" actId="20577"/>
          <ac:spMkLst>
            <pc:docMk/>
            <pc:sldMk cId="3443636487" sldId="259"/>
            <ac:spMk id="87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70563F-02DC-4124-A5F1-A9C636BD1AFF}" type="datetimeFigureOut">
              <a:rPr lang="en-CA" smtClean="0"/>
              <a:t>2026-08-10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8BEBD6-E9C6-4D02-8BBB-C6BBFADC817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21701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dirty="0"/>
              <a:t>Question 1: </a:t>
            </a:r>
            <a:r>
              <a:rPr lang="en-CA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 what ribbon will I find the display Ruler option?</a:t>
            </a:r>
            <a:br>
              <a:rPr lang="en-CA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CA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Answer: b. View ribbon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8BEBD6-E9C6-4D02-8BBB-C6BBFADC817C}" type="slidenum">
              <a:rPr lang="en-CA" smtClean="0"/>
              <a:t>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776799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dirty="0"/>
              <a:t>Question 2: </a:t>
            </a:r>
            <a:r>
              <a:rPr lang="en-CA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Where are the Quick Access Toolbar settings located? </a:t>
            </a:r>
            <a:br>
              <a:rPr lang="en-CA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CA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Answer: a. Backstage / Quick Access Toolbar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8BEBD6-E9C6-4D02-8BBB-C6BBFADC817C}" type="slidenum">
              <a:rPr lang="en-CA" smtClean="0"/>
              <a:t>10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256770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dirty="0"/>
              <a:t>Question 3: </a:t>
            </a:r>
            <a:r>
              <a:rPr lang="en-CA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Styles group is located on what ribbon?</a:t>
            </a:r>
            <a:br>
              <a:rPr lang="en-CA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CA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Answer: d. Home ribbon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8BEBD6-E9C6-4D02-8BBB-C6BBFADC817C}" type="slidenum">
              <a:rPr lang="en-CA" smtClean="0"/>
              <a:t>16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304937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dirty="0"/>
              <a:t>Question 5: </a:t>
            </a:r>
            <a:r>
              <a:rPr lang="en-CA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How do you edit the Header / Footer of the document? (Choose two) (slide 20)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dirty="0"/>
              <a:t>Answer: c. Insert ribbon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/>
              <a:t>              d</a:t>
            </a:r>
            <a:r>
              <a:rPr lang="en-CA" dirty="0"/>
              <a:t>. </a:t>
            </a:r>
            <a:r>
              <a:rPr lang="en-CA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Double click on header area or footer area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8BEBD6-E9C6-4D02-8BBB-C6BBFADC817C}" type="slidenum">
              <a:rPr lang="en-CA" smtClean="0"/>
              <a:t>20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376539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8BEBD6-E9C6-4D02-8BBB-C6BBFADC817C}" type="slidenum">
              <a:rPr lang="en-CA" smtClean="0"/>
              <a:t>22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276677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dirty="0"/>
              <a:t>Question 4: </a:t>
            </a:r>
            <a:r>
              <a:rPr lang="en-CA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You are reviewing someone’s Word document.  The person wants you to tracking your changes.  What is the first command you click on to track changes?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dirty="0"/>
              <a:t>Answer: b. </a:t>
            </a:r>
            <a:r>
              <a:rPr lang="en-CA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Review ribbon / Track Changes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8BEBD6-E9C6-4D02-8BBB-C6BBFADC817C}" type="slidenum">
              <a:rPr lang="en-CA" smtClean="0"/>
              <a:t>29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773257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8BEBD6-E9C6-4D02-8BBB-C6BBFADC817C}" type="slidenum">
              <a:rPr lang="en-CA" smtClean="0"/>
              <a:t>44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657685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243C0-F4D8-4653-8013-BFC6C17075CA}" type="datetimeFigureOut">
              <a:rPr lang="en-CA" smtClean="0"/>
              <a:t>2026-08-10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1FE83-DA65-41A2-8DA7-B015DC8674A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58299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243C0-F4D8-4653-8013-BFC6C17075CA}" type="datetimeFigureOut">
              <a:rPr lang="en-CA" smtClean="0"/>
              <a:t>2026-08-10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1FE83-DA65-41A2-8DA7-B015DC8674A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511174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243C0-F4D8-4653-8013-BFC6C17075CA}" type="datetimeFigureOut">
              <a:rPr lang="en-CA" smtClean="0"/>
              <a:t>2026-08-10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1FE83-DA65-41A2-8DA7-B015DC8674A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740992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914400" y="1981200"/>
            <a:ext cx="5080000" cy="4114800"/>
          </a:xfrm>
        </p:spPr>
        <p:txBody>
          <a:bodyPr rtlCol="0">
            <a:normAutofit/>
          </a:bodyPr>
          <a:lstStyle/>
          <a:p>
            <a:pPr lvl="0"/>
            <a:r>
              <a:rPr lang="en-US" noProof="0"/>
              <a:t>Click icon to add online image</a:t>
            </a:r>
            <a:endParaRPr lang="en-CA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E2B24C-DC2C-4712-9D60-04BFC1B335E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2009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243C0-F4D8-4653-8013-BFC6C17075CA}" type="datetimeFigureOut">
              <a:rPr lang="en-CA" smtClean="0"/>
              <a:t>2026-08-10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1FE83-DA65-41A2-8DA7-B015DC8674A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87711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243C0-F4D8-4653-8013-BFC6C17075CA}" type="datetimeFigureOut">
              <a:rPr lang="en-CA" smtClean="0"/>
              <a:t>2026-08-10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1FE83-DA65-41A2-8DA7-B015DC8674A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43129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243C0-F4D8-4653-8013-BFC6C17075CA}" type="datetimeFigureOut">
              <a:rPr lang="en-CA" smtClean="0"/>
              <a:t>2026-08-10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1FE83-DA65-41A2-8DA7-B015DC8674A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842416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243C0-F4D8-4653-8013-BFC6C17075CA}" type="datetimeFigureOut">
              <a:rPr lang="en-CA" smtClean="0"/>
              <a:t>2026-08-10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1FE83-DA65-41A2-8DA7-B015DC8674A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820305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243C0-F4D8-4653-8013-BFC6C17075CA}" type="datetimeFigureOut">
              <a:rPr lang="en-CA" smtClean="0"/>
              <a:t>2026-08-10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1FE83-DA65-41A2-8DA7-B015DC8674A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375781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243C0-F4D8-4653-8013-BFC6C17075CA}" type="datetimeFigureOut">
              <a:rPr lang="en-CA" smtClean="0"/>
              <a:t>2026-08-10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1FE83-DA65-41A2-8DA7-B015DC8674A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29592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243C0-F4D8-4653-8013-BFC6C17075CA}" type="datetimeFigureOut">
              <a:rPr lang="en-CA" smtClean="0"/>
              <a:t>2026-08-10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1FE83-DA65-41A2-8DA7-B015DC8674A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86645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243C0-F4D8-4653-8013-BFC6C17075CA}" type="datetimeFigureOut">
              <a:rPr lang="en-CA" smtClean="0"/>
              <a:t>2026-08-10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1FE83-DA65-41A2-8DA7-B015DC8674A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633713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8243C0-F4D8-4653-8013-BFC6C17075CA}" type="datetimeFigureOut">
              <a:rPr lang="en-CA" smtClean="0"/>
              <a:t>2026-08-10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F1FE83-DA65-41A2-8DA7-B015DC8674A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56006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7F3BCFD-538F-49D4-9ECF-A70C065C0A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219"/>
            <a:ext cx="12192000" cy="6847562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2FC3E90C-15F8-4D2E-8C40-759E6203ED1D}"/>
              </a:ext>
            </a:extLst>
          </p:cNvPr>
          <p:cNvSpPr/>
          <p:nvPr/>
        </p:nvSpPr>
        <p:spPr>
          <a:xfrm>
            <a:off x="2435629" y="980902"/>
            <a:ext cx="7323513" cy="341653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4800" dirty="0">
              <a:solidFill>
                <a:schemeClr val="tx1"/>
              </a:solidFill>
            </a:endParaRPr>
          </a:p>
          <a:p>
            <a:pPr algn="ctr"/>
            <a:endParaRPr lang="en-CA" sz="4800" dirty="0">
              <a:solidFill>
                <a:schemeClr val="tx1"/>
              </a:solidFill>
            </a:endParaRPr>
          </a:p>
          <a:p>
            <a:pPr algn="ctr"/>
            <a:endParaRPr lang="en-CA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C85F65-DB85-4182-8096-C15FF31740A5}"/>
              </a:ext>
            </a:extLst>
          </p:cNvPr>
          <p:cNvSpPr txBox="1"/>
          <p:nvPr/>
        </p:nvSpPr>
        <p:spPr>
          <a:xfrm>
            <a:off x="5341140" y="3383124"/>
            <a:ext cx="18610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800" dirty="0">
                <a:latin typeface="Script MT Bold" panose="03040602040607080904" pitchFamily="66" charset="0"/>
              </a:rPr>
              <a:t>Entry Level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F764718-EDE6-4088-AD07-03BF39AEA9B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1822" y="2200491"/>
            <a:ext cx="1088356" cy="101277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0633FDE-3A1A-4A69-BF1E-D751E2B9290E}"/>
              </a:ext>
            </a:extLst>
          </p:cNvPr>
          <p:cNvSpPr txBox="1"/>
          <p:nvPr/>
        </p:nvSpPr>
        <p:spPr>
          <a:xfrm>
            <a:off x="2491991" y="1024932"/>
            <a:ext cx="72247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4800" dirty="0">
                <a:solidFill>
                  <a:schemeClr val="tx1"/>
                </a:solidFill>
              </a:rPr>
              <a:t>Word 2021 Intro</a:t>
            </a:r>
          </a:p>
        </p:txBody>
      </p:sp>
    </p:spTree>
    <p:extLst>
      <p:ext uri="{BB962C8B-B14F-4D97-AF65-F5344CB8AC3E}">
        <p14:creationId xmlns:p14="http://schemas.microsoft.com/office/powerpoint/2010/main" val="1576177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DCC82E4-F0CB-46B5-BBF7-FB2F223E18DF}"/>
              </a:ext>
            </a:extLst>
          </p:cNvPr>
          <p:cNvSpPr txBox="1"/>
          <p:nvPr/>
        </p:nvSpPr>
        <p:spPr>
          <a:xfrm>
            <a:off x="197669" y="253854"/>
            <a:ext cx="5212531" cy="400110"/>
          </a:xfrm>
          <a:prstGeom prst="rect">
            <a:avLst/>
          </a:prstGeom>
          <a:solidFill>
            <a:schemeClr val="bg1"/>
          </a:solidFill>
          <a:effectLst>
            <a:glow rad="101600">
              <a:schemeClr val="accent2">
                <a:satMod val="175000"/>
                <a:alpha val="40000"/>
              </a:schemeClr>
            </a:glo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sz="2000" dirty="0"/>
              <a:t>Parts of the Word 2021 Screen – </a:t>
            </a:r>
            <a:r>
              <a:rPr lang="en-CA" sz="2000" b="1" dirty="0"/>
              <a:t>Titlebar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8716EE4-BBC8-42B4-9D9B-552D9D7BC5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714" y="1235103"/>
            <a:ext cx="10628571" cy="444444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1C1ABD28-DF18-4A6F-ACEF-B37904FA992B}"/>
              </a:ext>
            </a:extLst>
          </p:cNvPr>
          <p:cNvCxnSpPr>
            <a:cxnSpLocks/>
          </p:cNvCxnSpPr>
          <p:nvPr/>
        </p:nvCxnSpPr>
        <p:spPr>
          <a:xfrm flipH="1" flipV="1">
            <a:off x="3981450" y="1679547"/>
            <a:ext cx="2356258" cy="1826656"/>
          </a:xfrm>
          <a:prstGeom prst="straightConnector1">
            <a:avLst/>
          </a:prstGeom>
          <a:ln w="19050">
            <a:gradFill>
              <a:gsLst>
                <a:gs pos="17000">
                  <a:schemeClr val="accent2"/>
                </a:gs>
                <a:gs pos="100000">
                  <a:srgbClr val="C00000"/>
                </a:gs>
              </a:gsLst>
              <a:lin ang="5400000" scaled="1"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9DCD01ED-5857-4707-AC9B-DFFCEA9CDFF7}"/>
              </a:ext>
            </a:extLst>
          </p:cNvPr>
          <p:cNvSpPr txBox="1"/>
          <p:nvPr/>
        </p:nvSpPr>
        <p:spPr>
          <a:xfrm>
            <a:off x="6403516" y="269613"/>
            <a:ext cx="5006769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dirty="0"/>
              <a:t>There are </a:t>
            </a:r>
            <a:r>
              <a:rPr lang="en-CA" sz="2000" b="1" dirty="0"/>
              <a:t>six</a:t>
            </a:r>
            <a:r>
              <a:rPr lang="en-CA" sz="2000" dirty="0"/>
              <a:t> areas of interest on the </a:t>
            </a:r>
            <a:r>
              <a:rPr lang="en-CA" sz="2000" b="1" dirty="0"/>
              <a:t>Titlebar.</a:t>
            </a:r>
            <a:endParaRPr lang="en-CA" sz="20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88CF023-4880-4938-B3C3-41515385E8BC}"/>
              </a:ext>
            </a:extLst>
          </p:cNvPr>
          <p:cNvSpPr/>
          <p:nvPr/>
        </p:nvSpPr>
        <p:spPr>
          <a:xfrm>
            <a:off x="772189" y="1228869"/>
            <a:ext cx="3199736" cy="450678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solidFill>
                <a:schemeClr val="tx1"/>
              </a:solidFill>
              <a:highlight>
                <a:srgbClr val="FFFF00"/>
              </a:highlight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16659B7-F0F9-407D-B015-76F846C3B170}"/>
              </a:ext>
            </a:extLst>
          </p:cNvPr>
          <p:cNvSpPr txBox="1"/>
          <p:nvPr/>
        </p:nvSpPr>
        <p:spPr>
          <a:xfrm>
            <a:off x="6328184" y="2998371"/>
            <a:ext cx="5314286" cy="132343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CA" sz="2000" dirty="0"/>
              <a:t>The </a:t>
            </a:r>
            <a:r>
              <a:rPr lang="en-CA" sz="2000" b="1" dirty="0"/>
              <a:t>Quick Access Toolbar</a:t>
            </a:r>
            <a:r>
              <a:rPr lang="en-CA" sz="2000" dirty="0"/>
              <a:t> is a user-defined toolbar which displays all the commands you choose from a huge list containing every command available in Excel.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EBC5E6B5-3DEB-4C1F-8623-633B7678EAD6}"/>
              </a:ext>
            </a:extLst>
          </p:cNvPr>
          <p:cNvCxnSpPr>
            <a:cxnSpLocks/>
          </p:cNvCxnSpPr>
          <p:nvPr/>
        </p:nvCxnSpPr>
        <p:spPr>
          <a:xfrm flipH="1" flipV="1">
            <a:off x="3748087" y="1648029"/>
            <a:ext cx="2589621" cy="3561942"/>
          </a:xfrm>
          <a:prstGeom prst="straightConnector1">
            <a:avLst/>
          </a:prstGeom>
          <a:ln w="19050">
            <a:gradFill>
              <a:gsLst>
                <a:gs pos="38000">
                  <a:schemeClr val="accent2"/>
                </a:gs>
                <a:gs pos="73000">
                  <a:srgbClr val="00B050"/>
                </a:gs>
              </a:gsLst>
              <a:lin ang="5400000" scaled="1"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7B3D706E-4BCF-4FFA-A462-062FB720D72B}"/>
              </a:ext>
            </a:extLst>
          </p:cNvPr>
          <p:cNvSpPr/>
          <p:nvPr/>
        </p:nvSpPr>
        <p:spPr>
          <a:xfrm>
            <a:off x="3629025" y="1247919"/>
            <a:ext cx="238125" cy="400110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solidFill>
                <a:schemeClr val="tx1"/>
              </a:solidFill>
              <a:highlight>
                <a:srgbClr val="FFFF00"/>
              </a:highlight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FCB4C09-3C23-42EA-9D7F-BC620D9DDD6C}"/>
              </a:ext>
            </a:extLst>
          </p:cNvPr>
          <p:cNvSpPr txBox="1"/>
          <p:nvPr/>
        </p:nvSpPr>
        <p:spPr>
          <a:xfrm>
            <a:off x="6328184" y="5209971"/>
            <a:ext cx="5314286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dirty="0"/>
              <a:t>Click on the </a:t>
            </a:r>
            <a:r>
              <a:rPr lang="en-CA" sz="2000" b="1" dirty="0"/>
              <a:t>Customize the Quick Access Toolbar</a:t>
            </a:r>
            <a:r>
              <a:rPr lang="en-CA" sz="2000" dirty="0"/>
              <a:t> menu link</a:t>
            </a:r>
            <a:r>
              <a:rPr lang="en-CA" sz="2000" b="1" dirty="0"/>
              <a:t>.</a:t>
            </a:r>
            <a:endParaRPr lang="en-CA" sz="2000" dirty="0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5F043C45-96F8-45B8-9A13-CF8191527D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9025" y="1244687"/>
            <a:ext cx="2562225" cy="5613313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E86E72E3-2F49-4A39-89B3-82AA4272D88A}"/>
              </a:ext>
            </a:extLst>
          </p:cNvPr>
          <p:cNvSpPr txBox="1"/>
          <p:nvPr/>
        </p:nvSpPr>
        <p:spPr>
          <a:xfrm>
            <a:off x="197669" y="2254452"/>
            <a:ext cx="3284898" cy="163121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dirty="0"/>
              <a:t>Choose from one of the commands on the list</a:t>
            </a:r>
          </a:p>
          <a:p>
            <a:r>
              <a:rPr lang="en-CA" sz="2000" b="1" dirty="0"/>
              <a:t>	OR</a:t>
            </a:r>
            <a:endParaRPr lang="en-CA" sz="2000" dirty="0"/>
          </a:p>
          <a:p>
            <a:r>
              <a:rPr lang="en-CA" sz="2000" dirty="0"/>
              <a:t>click on the </a:t>
            </a:r>
            <a:r>
              <a:rPr lang="en-CA" sz="2000" b="1" u="sng" dirty="0"/>
              <a:t>M</a:t>
            </a:r>
            <a:r>
              <a:rPr lang="en-CA" sz="2000" b="1" dirty="0"/>
              <a:t>ore Commands…</a:t>
            </a:r>
            <a:r>
              <a:rPr lang="en-CA" sz="2000" dirty="0"/>
              <a:t> menu link.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8A144402-EF99-404A-A4A2-FCD1F4D03237}"/>
              </a:ext>
            </a:extLst>
          </p:cNvPr>
          <p:cNvSpPr/>
          <p:nvPr/>
        </p:nvSpPr>
        <p:spPr>
          <a:xfrm>
            <a:off x="3629025" y="6200775"/>
            <a:ext cx="2562225" cy="295275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8E5CC051-2427-427F-AC4E-CA2CFB3937AC}"/>
              </a:ext>
            </a:extLst>
          </p:cNvPr>
          <p:cNvCxnSpPr>
            <a:stCxn id="27" idx="2"/>
          </p:cNvCxnSpPr>
          <p:nvPr/>
        </p:nvCxnSpPr>
        <p:spPr>
          <a:xfrm>
            <a:off x="1840118" y="3885668"/>
            <a:ext cx="1788907" cy="2543707"/>
          </a:xfrm>
          <a:prstGeom prst="straightConnector1">
            <a:avLst/>
          </a:prstGeom>
          <a:ln w="19050">
            <a:gradFill>
              <a:gsLst>
                <a:gs pos="17000">
                  <a:schemeClr val="accent2"/>
                </a:gs>
                <a:gs pos="100000">
                  <a:srgbClr val="C00000"/>
                </a:gs>
              </a:gsLst>
              <a:lin ang="5400000" scaled="1"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Slide Number Placeholder 61">
            <a:extLst>
              <a:ext uri="{FF2B5EF4-FFF2-40B4-BE49-F238E27FC236}">
                <a16:creationId xmlns:a16="http://schemas.microsoft.com/office/drawing/2014/main" id="{FBF7B428-0556-4671-B4C0-A24AD13B1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37306" y="6461758"/>
            <a:ext cx="476250" cy="387350"/>
          </a:xfrm>
        </p:spPr>
        <p:txBody>
          <a:bodyPr/>
          <a:lstStyle/>
          <a:p>
            <a:pPr algn="ctr"/>
            <a:fld id="{42E2B24C-DC2C-4712-9D60-04BFC1B335EB}" type="slidenum">
              <a:rPr lang="en-US" altLang="en-US" smtClean="0">
                <a:solidFill>
                  <a:schemeClr val="tx1"/>
                </a:solidFill>
              </a:rPr>
              <a:pPr algn="ctr"/>
              <a:t>10</a:t>
            </a:fld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1C9EC73-AC8E-4761-86A8-FD77F2CA617D}"/>
              </a:ext>
            </a:extLst>
          </p:cNvPr>
          <p:cNvSpPr txBox="1"/>
          <p:nvPr/>
        </p:nvSpPr>
        <p:spPr>
          <a:xfrm>
            <a:off x="61081" y="6516933"/>
            <a:ext cx="4857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dirty="0"/>
              <a:t>Slide</a:t>
            </a:r>
          </a:p>
        </p:txBody>
      </p:sp>
    </p:spTree>
    <p:extLst>
      <p:ext uri="{BB962C8B-B14F-4D97-AF65-F5344CB8AC3E}">
        <p14:creationId xmlns:p14="http://schemas.microsoft.com/office/powerpoint/2010/main" val="12671037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  <p:bldP spid="14" grpId="0" animBg="1"/>
      <p:bldP spid="20" grpId="0" animBg="1"/>
      <p:bldP spid="21" grpId="0" animBg="1"/>
      <p:bldP spid="27" grpId="0" animBg="1"/>
      <p:bldP spid="2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627D77F5-1EE1-49F7-A815-E16789491B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6564" y="794723"/>
            <a:ext cx="7424355" cy="605438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453AB0D-EB5F-42D6-A3B9-BF95083AAF4F}"/>
              </a:ext>
            </a:extLst>
          </p:cNvPr>
          <p:cNvSpPr txBox="1"/>
          <p:nvPr/>
        </p:nvSpPr>
        <p:spPr>
          <a:xfrm>
            <a:off x="197669" y="253854"/>
            <a:ext cx="6946081" cy="400110"/>
          </a:xfrm>
          <a:prstGeom prst="rect">
            <a:avLst/>
          </a:prstGeom>
          <a:solidFill>
            <a:schemeClr val="bg1"/>
          </a:solidFill>
          <a:effectLst>
            <a:glow rad="101600">
              <a:schemeClr val="accent2">
                <a:satMod val="175000"/>
                <a:alpha val="40000"/>
              </a:schemeClr>
            </a:glo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sz="2000" dirty="0"/>
              <a:t>Parts of the Word 2021 Screen – </a:t>
            </a:r>
            <a:r>
              <a:rPr lang="en-CA" sz="2000" b="1" dirty="0"/>
              <a:t>Customize Quick Access Toolbar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2197D84-2B2F-496D-A606-B5D6AEA19D01}"/>
              </a:ext>
            </a:extLst>
          </p:cNvPr>
          <p:cNvSpPr txBox="1"/>
          <p:nvPr/>
        </p:nvSpPr>
        <p:spPr>
          <a:xfrm>
            <a:off x="337306" y="984592"/>
            <a:ext cx="5377694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dirty="0"/>
              <a:t>Click on the </a:t>
            </a:r>
            <a:r>
              <a:rPr lang="en-CA" sz="2000" b="1" dirty="0"/>
              <a:t>Choose commands from:</a:t>
            </a:r>
            <a:r>
              <a:rPr lang="en-CA" sz="2000" dirty="0"/>
              <a:t> drop menu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C3D65C3-4FAB-4401-92A8-F279DB50D1DA}"/>
              </a:ext>
            </a:extLst>
          </p:cNvPr>
          <p:cNvSpPr/>
          <p:nvPr/>
        </p:nvSpPr>
        <p:spPr>
          <a:xfrm>
            <a:off x="6248400" y="1704976"/>
            <a:ext cx="2371725" cy="209550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4A7BB27D-F13B-4123-B7F3-424A0F75D070}"/>
              </a:ext>
            </a:extLst>
          </p:cNvPr>
          <p:cNvCxnSpPr>
            <a:cxnSpLocks/>
          </p:cNvCxnSpPr>
          <p:nvPr/>
        </p:nvCxnSpPr>
        <p:spPr>
          <a:xfrm>
            <a:off x="5715000" y="1384702"/>
            <a:ext cx="533400" cy="448535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Slide Number Placeholder 61">
            <a:extLst>
              <a:ext uri="{FF2B5EF4-FFF2-40B4-BE49-F238E27FC236}">
                <a16:creationId xmlns:a16="http://schemas.microsoft.com/office/drawing/2014/main" id="{E394A3D5-596C-45CA-ABF5-D18EA7730CAE}"/>
              </a:ext>
            </a:extLst>
          </p:cNvPr>
          <p:cNvSpPr txBox="1">
            <a:spLocks/>
          </p:cNvSpPr>
          <p:nvPr/>
        </p:nvSpPr>
        <p:spPr>
          <a:xfrm>
            <a:off x="282317" y="6529316"/>
            <a:ext cx="476250" cy="387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42E2B24C-DC2C-4712-9D60-04BFC1B335EB}" type="slidenum">
              <a:rPr lang="en-US" altLang="en-US" smtClean="0">
                <a:solidFill>
                  <a:schemeClr val="tx1"/>
                </a:solidFill>
              </a:rPr>
              <a:pPr algn="ctr"/>
              <a:t>11</a:t>
            </a:fld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70442EB-E807-49C3-8A75-51B838801CFC}"/>
              </a:ext>
            </a:extLst>
          </p:cNvPr>
          <p:cNvSpPr txBox="1"/>
          <p:nvPr/>
        </p:nvSpPr>
        <p:spPr>
          <a:xfrm>
            <a:off x="6092" y="6584491"/>
            <a:ext cx="4857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dirty="0"/>
              <a:t>Slide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578B279-A251-4897-9668-509ED4103396}"/>
              </a:ext>
            </a:extLst>
          </p:cNvPr>
          <p:cNvSpPr txBox="1"/>
          <p:nvPr/>
        </p:nvSpPr>
        <p:spPr>
          <a:xfrm>
            <a:off x="337306" y="2055285"/>
            <a:ext cx="4834769" cy="224676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dirty="0"/>
              <a:t>When customizing the Quick Access Toolbar, you can add any command, but not a tab.</a:t>
            </a:r>
          </a:p>
          <a:p>
            <a:endParaRPr lang="en-CA" sz="2000" dirty="0"/>
          </a:p>
          <a:p>
            <a:r>
              <a:rPr lang="en-CA" sz="2000" dirty="0"/>
              <a:t>When you select a tab from this list, you will be able to add any command from that tab.</a:t>
            </a:r>
          </a:p>
          <a:p>
            <a:endParaRPr lang="en-CA" sz="2000" dirty="0"/>
          </a:p>
          <a:p>
            <a:r>
              <a:rPr lang="en-CA" sz="2000" dirty="0"/>
              <a:t>Select the Draw Tab.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745A41D5-75FA-40DD-BBBC-4F28BB2EE77B}"/>
              </a:ext>
            </a:extLst>
          </p:cNvPr>
          <p:cNvCxnSpPr>
            <a:cxnSpLocks/>
            <a:stCxn id="24" idx="3"/>
            <a:endCxn id="25" idx="1"/>
          </p:cNvCxnSpPr>
          <p:nvPr/>
        </p:nvCxnSpPr>
        <p:spPr>
          <a:xfrm flipV="1">
            <a:off x="5172075" y="3032844"/>
            <a:ext cx="2276475" cy="145826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EB67AD3A-3D8A-4400-870D-560DAC7CA71C}"/>
              </a:ext>
            </a:extLst>
          </p:cNvPr>
          <p:cNvSpPr txBox="1"/>
          <p:nvPr/>
        </p:nvSpPr>
        <p:spPr>
          <a:xfrm>
            <a:off x="2399741" y="1504921"/>
            <a:ext cx="1971675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dirty="0"/>
              <a:t>Add a separator. 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AFA72720-DD29-4019-AF31-190E8D692024}"/>
              </a:ext>
            </a:extLst>
          </p:cNvPr>
          <p:cNvSpPr/>
          <p:nvPr/>
        </p:nvSpPr>
        <p:spPr>
          <a:xfrm>
            <a:off x="6357936" y="2088974"/>
            <a:ext cx="1804989" cy="145826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3320DC6C-799C-4316-BA38-E28C1B2FEC37}"/>
              </a:ext>
            </a:extLst>
          </p:cNvPr>
          <p:cNvCxnSpPr>
            <a:cxnSpLocks/>
            <a:stCxn id="30" idx="3"/>
            <a:endCxn id="31" idx="1"/>
          </p:cNvCxnSpPr>
          <p:nvPr/>
        </p:nvCxnSpPr>
        <p:spPr>
          <a:xfrm>
            <a:off x="4371416" y="1704976"/>
            <a:ext cx="1986520" cy="456911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489AC146-1292-4DEE-B280-5C19DE87AC7B}"/>
              </a:ext>
            </a:extLst>
          </p:cNvPr>
          <p:cNvCxnSpPr>
            <a:cxnSpLocks/>
          </p:cNvCxnSpPr>
          <p:nvPr/>
        </p:nvCxnSpPr>
        <p:spPr>
          <a:xfrm>
            <a:off x="8162925" y="2234800"/>
            <a:ext cx="481014" cy="1651400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44">
            <a:extLst>
              <a:ext uri="{FF2B5EF4-FFF2-40B4-BE49-F238E27FC236}">
                <a16:creationId xmlns:a16="http://schemas.microsoft.com/office/drawing/2014/main" id="{EE9EF82C-37C4-421E-91A2-C469238E953B}"/>
              </a:ext>
            </a:extLst>
          </p:cNvPr>
          <p:cNvSpPr/>
          <p:nvPr/>
        </p:nvSpPr>
        <p:spPr>
          <a:xfrm>
            <a:off x="8677275" y="3886200"/>
            <a:ext cx="704850" cy="219075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934DB726-841C-4232-B468-5028116CC418}"/>
              </a:ext>
            </a:extLst>
          </p:cNvPr>
          <p:cNvCxnSpPr>
            <a:cxnSpLocks/>
          </p:cNvCxnSpPr>
          <p:nvPr/>
        </p:nvCxnSpPr>
        <p:spPr>
          <a:xfrm flipV="1">
            <a:off x="9415461" y="2887951"/>
            <a:ext cx="350461" cy="1038929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2">
            <a:extLst>
              <a:ext uri="{FF2B5EF4-FFF2-40B4-BE49-F238E27FC236}">
                <a16:creationId xmlns:a16="http://schemas.microsoft.com/office/drawing/2014/main" id="{6FFD281F-871D-423A-8F4C-846F9F8CC4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261" y="0"/>
            <a:ext cx="4437530" cy="685800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1F6EAF9E-922B-4908-8428-CF72E4E84353}"/>
              </a:ext>
            </a:extLst>
          </p:cNvPr>
          <p:cNvSpPr/>
          <p:nvPr/>
        </p:nvSpPr>
        <p:spPr>
          <a:xfrm>
            <a:off x="7448550" y="2928069"/>
            <a:ext cx="714375" cy="209550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402742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24" grpId="0" animBg="1"/>
      <p:bldP spid="30" grpId="0" animBg="1"/>
      <p:bldP spid="31" grpId="0" animBg="1"/>
      <p:bldP spid="45" grpId="0" animBg="1"/>
      <p:bldP spid="2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FFF4C52-9A16-4170-BEBB-181D319FD0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4263" y="768120"/>
            <a:ext cx="7424355" cy="6054385"/>
          </a:xfrm>
          <a:prstGeom prst="rect">
            <a:avLst/>
          </a:prstGeom>
        </p:spPr>
      </p:pic>
      <p:sp>
        <p:nvSpPr>
          <p:cNvPr id="5" name="Slide Number Placeholder 61">
            <a:extLst>
              <a:ext uri="{FF2B5EF4-FFF2-40B4-BE49-F238E27FC236}">
                <a16:creationId xmlns:a16="http://schemas.microsoft.com/office/drawing/2014/main" id="{0817C120-4A86-4D28-8021-3A93919A58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37306" y="6461758"/>
            <a:ext cx="476250" cy="387350"/>
          </a:xfrm>
        </p:spPr>
        <p:txBody>
          <a:bodyPr/>
          <a:lstStyle/>
          <a:p>
            <a:pPr algn="ctr"/>
            <a:fld id="{42E2B24C-DC2C-4712-9D60-04BFC1B335EB}" type="slidenum">
              <a:rPr lang="en-US" altLang="en-US" smtClean="0">
                <a:solidFill>
                  <a:schemeClr val="tx1"/>
                </a:solidFill>
              </a:rPr>
              <a:pPr algn="ctr"/>
              <a:t>12</a:t>
            </a:fld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4BF8719-44AC-4218-8C44-F770E0A11D9B}"/>
              </a:ext>
            </a:extLst>
          </p:cNvPr>
          <p:cNvSpPr txBox="1"/>
          <p:nvPr/>
        </p:nvSpPr>
        <p:spPr>
          <a:xfrm>
            <a:off x="61081" y="6516933"/>
            <a:ext cx="4857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dirty="0"/>
              <a:t>Slide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453AB0D-EB5F-42D6-A3B9-BF95083AAF4F}"/>
              </a:ext>
            </a:extLst>
          </p:cNvPr>
          <p:cNvSpPr txBox="1"/>
          <p:nvPr/>
        </p:nvSpPr>
        <p:spPr>
          <a:xfrm>
            <a:off x="197669" y="253854"/>
            <a:ext cx="6946081" cy="400110"/>
          </a:xfrm>
          <a:prstGeom prst="rect">
            <a:avLst/>
          </a:prstGeom>
          <a:solidFill>
            <a:schemeClr val="bg1"/>
          </a:solidFill>
          <a:effectLst>
            <a:glow rad="101600">
              <a:schemeClr val="accent2">
                <a:satMod val="175000"/>
                <a:alpha val="40000"/>
              </a:schemeClr>
            </a:glo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sz="2000" dirty="0"/>
              <a:t>Parts of the Word 2021 Screen – </a:t>
            </a:r>
            <a:r>
              <a:rPr lang="en-CA" sz="2000" b="1" dirty="0"/>
              <a:t>Customize Quick Access Toolbar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ECE6C1F-D278-4BD8-818F-2E6F2D55BD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880" y="5359428"/>
            <a:ext cx="4876190" cy="444444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53E89432-ECEB-4895-AA2F-2C7807320D71}"/>
              </a:ext>
            </a:extLst>
          </p:cNvPr>
          <p:cNvSpPr/>
          <p:nvPr/>
        </p:nvSpPr>
        <p:spPr>
          <a:xfrm>
            <a:off x="9429750" y="2867025"/>
            <a:ext cx="2152650" cy="161925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22BB775F-3891-4052-93AE-2F9820F3B8A9}"/>
              </a:ext>
            </a:extLst>
          </p:cNvPr>
          <p:cNvCxnSpPr>
            <a:cxnSpLocks/>
            <a:stCxn id="14" idx="1"/>
            <a:endCxn id="17" idx="7"/>
          </p:cNvCxnSpPr>
          <p:nvPr/>
        </p:nvCxnSpPr>
        <p:spPr>
          <a:xfrm flipH="1">
            <a:off x="3651979" y="2947988"/>
            <a:ext cx="5777771" cy="2470149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16">
            <a:extLst>
              <a:ext uri="{FF2B5EF4-FFF2-40B4-BE49-F238E27FC236}">
                <a16:creationId xmlns:a16="http://schemas.microsoft.com/office/drawing/2014/main" id="{DD26F972-FA98-4BB3-9AF8-01976117F8A3}"/>
              </a:ext>
            </a:extLst>
          </p:cNvPr>
          <p:cNvSpPr/>
          <p:nvPr/>
        </p:nvSpPr>
        <p:spPr>
          <a:xfrm>
            <a:off x="3286125" y="5353050"/>
            <a:ext cx="428625" cy="444445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0A70EFF-6220-47AA-8EE5-EEF7E5B4C0A5}"/>
              </a:ext>
            </a:extLst>
          </p:cNvPr>
          <p:cNvSpPr/>
          <p:nvPr/>
        </p:nvSpPr>
        <p:spPr>
          <a:xfrm>
            <a:off x="9429750" y="2733675"/>
            <a:ext cx="2152650" cy="114300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6FBE5D5-0C35-4C25-AEE6-90CA61CAC0C8}"/>
              </a:ext>
            </a:extLst>
          </p:cNvPr>
          <p:cNvCxnSpPr>
            <a:cxnSpLocks/>
            <a:endCxn id="27" idx="0"/>
          </p:cNvCxnSpPr>
          <p:nvPr/>
        </p:nvCxnSpPr>
        <p:spPr>
          <a:xfrm flipH="1">
            <a:off x="3252786" y="2770873"/>
            <a:ext cx="6176968" cy="2582178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>
            <a:extLst>
              <a:ext uri="{FF2B5EF4-FFF2-40B4-BE49-F238E27FC236}">
                <a16:creationId xmlns:a16="http://schemas.microsoft.com/office/drawing/2014/main" id="{EBC92486-A3AB-40D0-8C77-3CFB0526B646}"/>
              </a:ext>
            </a:extLst>
          </p:cNvPr>
          <p:cNvSpPr/>
          <p:nvPr/>
        </p:nvSpPr>
        <p:spPr>
          <a:xfrm>
            <a:off x="3219450" y="5353051"/>
            <a:ext cx="66672" cy="450822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17138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22" grpId="0" animBg="1"/>
      <p:bldP spid="2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61">
            <a:extLst>
              <a:ext uri="{FF2B5EF4-FFF2-40B4-BE49-F238E27FC236}">
                <a16:creationId xmlns:a16="http://schemas.microsoft.com/office/drawing/2014/main" id="{B61EF7D8-C4E7-4A0E-AA84-617A29DB8B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37306" y="6461758"/>
            <a:ext cx="476250" cy="387350"/>
          </a:xfrm>
        </p:spPr>
        <p:txBody>
          <a:bodyPr/>
          <a:lstStyle/>
          <a:p>
            <a:pPr algn="ctr"/>
            <a:fld id="{42E2B24C-DC2C-4712-9D60-04BFC1B335EB}" type="slidenum">
              <a:rPr lang="en-US" altLang="en-US" smtClean="0">
                <a:solidFill>
                  <a:schemeClr val="tx1"/>
                </a:solidFill>
              </a:rPr>
              <a:pPr algn="ctr"/>
              <a:t>13</a:t>
            </a:fld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3139D7D-A6EA-4972-B056-C9A0FCF94E9B}"/>
              </a:ext>
            </a:extLst>
          </p:cNvPr>
          <p:cNvSpPr txBox="1"/>
          <p:nvPr/>
        </p:nvSpPr>
        <p:spPr>
          <a:xfrm>
            <a:off x="61081" y="6516933"/>
            <a:ext cx="4857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dirty="0"/>
              <a:t>Slide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4061EE-7395-4013-96CF-8BC8370E6C03}"/>
              </a:ext>
            </a:extLst>
          </p:cNvPr>
          <p:cNvSpPr txBox="1"/>
          <p:nvPr/>
        </p:nvSpPr>
        <p:spPr>
          <a:xfrm>
            <a:off x="197669" y="253854"/>
            <a:ext cx="5212531" cy="400110"/>
          </a:xfrm>
          <a:prstGeom prst="rect">
            <a:avLst/>
          </a:prstGeom>
          <a:solidFill>
            <a:schemeClr val="bg1"/>
          </a:solidFill>
          <a:effectLst>
            <a:glow rad="101600">
              <a:schemeClr val="accent2">
                <a:satMod val="175000"/>
                <a:alpha val="40000"/>
              </a:schemeClr>
            </a:glo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sz="2000" dirty="0"/>
              <a:t>Parts of the Word 2021 Screen – </a:t>
            </a:r>
            <a:r>
              <a:rPr lang="en-CA" sz="2000" b="1" dirty="0"/>
              <a:t>Titlebar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8AA51F4-D31B-4867-89F0-F287ECFEBA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714" y="1235103"/>
            <a:ext cx="10628571" cy="44444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737DD0E-5182-4B3E-A484-67328474DAD7}"/>
              </a:ext>
            </a:extLst>
          </p:cNvPr>
          <p:cNvSpPr txBox="1"/>
          <p:nvPr/>
        </p:nvSpPr>
        <p:spPr>
          <a:xfrm>
            <a:off x="337306" y="2808896"/>
            <a:ext cx="2920244" cy="163121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dirty="0"/>
              <a:t>Name of the opened file.</a:t>
            </a:r>
          </a:p>
          <a:p>
            <a:endParaRPr lang="en-CA" sz="2000" dirty="0"/>
          </a:p>
          <a:p>
            <a:r>
              <a:rPr lang="en-CA" sz="2000" dirty="0"/>
              <a:t>It will be named </a:t>
            </a:r>
            <a:r>
              <a:rPr lang="en-CA" sz="2000" b="1" dirty="0"/>
              <a:t>Document1</a:t>
            </a:r>
            <a:r>
              <a:rPr lang="en-CA" sz="2000" dirty="0"/>
              <a:t> if you have not yet saved it.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1EF56BB-5D8D-4F6F-B405-E5AA1686CB0F}"/>
              </a:ext>
            </a:extLst>
          </p:cNvPr>
          <p:cNvSpPr/>
          <p:nvPr/>
        </p:nvSpPr>
        <p:spPr>
          <a:xfrm>
            <a:off x="4186236" y="1266825"/>
            <a:ext cx="2728914" cy="412722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6565BD7-CF6C-4E1D-868E-EDD047F384F7}"/>
              </a:ext>
            </a:extLst>
          </p:cNvPr>
          <p:cNvCxnSpPr>
            <a:cxnSpLocks/>
            <a:stCxn id="9" idx="0"/>
          </p:cNvCxnSpPr>
          <p:nvPr/>
        </p:nvCxnSpPr>
        <p:spPr>
          <a:xfrm flipV="1">
            <a:off x="1797428" y="1679547"/>
            <a:ext cx="2388808" cy="1129349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CBD0792E-E901-41E6-A72D-7CF011D975F3}"/>
              </a:ext>
            </a:extLst>
          </p:cNvPr>
          <p:cNvSpPr txBox="1"/>
          <p:nvPr/>
        </p:nvSpPr>
        <p:spPr>
          <a:xfrm>
            <a:off x="8096250" y="5314838"/>
            <a:ext cx="3841372" cy="10156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b="1" dirty="0"/>
              <a:t>New Feature</a:t>
            </a:r>
            <a:r>
              <a:rPr lang="en-CA" sz="2000" dirty="0"/>
              <a:t>: You can save your document to OneDrive from here by clicking on the drop arrow.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F9D0091C-5ED0-467B-895A-9BE31DEABDC1}"/>
              </a:ext>
            </a:extLst>
          </p:cNvPr>
          <p:cNvCxnSpPr>
            <a:cxnSpLocks/>
            <a:stCxn id="19" idx="0"/>
          </p:cNvCxnSpPr>
          <p:nvPr/>
        </p:nvCxnSpPr>
        <p:spPr>
          <a:xfrm flipH="1" flipV="1">
            <a:off x="6791328" y="1504950"/>
            <a:ext cx="3225608" cy="3809888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Picture 29">
            <a:extLst>
              <a:ext uri="{FF2B5EF4-FFF2-40B4-BE49-F238E27FC236}">
                <a16:creationId xmlns:a16="http://schemas.microsoft.com/office/drawing/2014/main" id="{F268DDF9-D679-4A12-A3AD-76A00FC5CA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8976" y="1247567"/>
            <a:ext cx="4429256" cy="4343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0599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61">
            <a:extLst>
              <a:ext uri="{FF2B5EF4-FFF2-40B4-BE49-F238E27FC236}">
                <a16:creationId xmlns:a16="http://schemas.microsoft.com/office/drawing/2014/main" id="{AEFFA3BF-A551-45CA-8D96-D32EDD29D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37306" y="6461758"/>
            <a:ext cx="476250" cy="387350"/>
          </a:xfrm>
        </p:spPr>
        <p:txBody>
          <a:bodyPr/>
          <a:lstStyle/>
          <a:p>
            <a:pPr algn="ctr"/>
            <a:fld id="{42E2B24C-DC2C-4712-9D60-04BFC1B335EB}" type="slidenum">
              <a:rPr lang="en-US" altLang="en-US" smtClean="0">
                <a:solidFill>
                  <a:schemeClr val="tx1"/>
                </a:solidFill>
              </a:rPr>
              <a:pPr algn="ctr"/>
              <a:t>14</a:t>
            </a:fld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A77D497-B031-4079-9E86-E494804895F4}"/>
              </a:ext>
            </a:extLst>
          </p:cNvPr>
          <p:cNvSpPr txBox="1"/>
          <p:nvPr/>
        </p:nvSpPr>
        <p:spPr>
          <a:xfrm>
            <a:off x="61081" y="6516933"/>
            <a:ext cx="4857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dirty="0"/>
              <a:t>Slide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86C4E00-A245-4C04-BC91-4924E1104072}"/>
              </a:ext>
            </a:extLst>
          </p:cNvPr>
          <p:cNvSpPr txBox="1"/>
          <p:nvPr/>
        </p:nvSpPr>
        <p:spPr>
          <a:xfrm>
            <a:off x="197669" y="253854"/>
            <a:ext cx="5212531" cy="400110"/>
          </a:xfrm>
          <a:prstGeom prst="rect">
            <a:avLst/>
          </a:prstGeom>
          <a:solidFill>
            <a:schemeClr val="bg1"/>
          </a:solidFill>
          <a:effectLst>
            <a:glow rad="101600">
              <a:schemeClr val="accent2">
                <a:satMod val="175000"/>
                <a:alpha val="40000"/>
              </a:schemeClr>
            </a:glo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sz="2000" dirty="0"/>
              <a:t>Parts of the Word 2021 Screen – </a:t>
            </a:r>
            <a:r>
              <a:rPr lang="en-CA" sz="2000" b="1" dirty="0"/>
              <a:t>Titlebar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1743D4D-15C9-4614-A1FD-00DCF72F0B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714" y="1235103"/>
            <a:ext cx="10628571" cy="44444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0F713FF-08FD-46FE-852F-80290321910A}"/>
              </a:ext>
            </a:extLst>
          </p:cNvPr>
          <p:cNvSpPr txBox="1"/>
          <p:nvPr/>
        </p:nvSpPr>
        <p:spPr>
          <a:xfrm>
            <a:off x="297634" y="1958090"/>
            <a:ext cx="2658034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dirty="0"/>
              <a:t>Search for a document.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6D1AA55-5F3C-4446-BB68-1CD67F5BE9B0}"/>
              </a:ext>
            </a:extLst>
          </p:cNvPr>
          <p:cNvSpPr/>
          <p:nvPr/>
        </p:nvSpPr>
        <p:spPr>
          <a:xfrm>
            <a:off x="7129462" y="1235103"/>
            <a:ext cx="347664" cy="444444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983BB0DC-8A39-43C7-BC79-FC782D81BE45}"/>
              </a:ext>
            </a:extLst>
          </p:cNvPr>
          <p:cNvCxnSpPr>
            <a:cxnSpLocks/>
            <a:stCxn id="6" idx="3"/>
            <a:endCxn id="7" idx="1"/>
          </p:cNvCxnSpPr>
          <p:nvPr/>
        </p:nvCxnSpPr>
        <p:spPr>
          <a:xfrm flipV="1">
            <a:off x="2955668" y="1457325"/>
            <a:ext cx="4173794" cy="700820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F5ED3A7A-3E7F-4FC6-9A33-E5A9F2EAC088}"/>
              </a:ext>
            </a:extLst>
          </p:cNvPr>
          <p:cNvSpPr txBox="1"/>
          <p:nvPr/>
        </p:nvSpPr>
        <p:spPr>
          <a:xfrm>
            <a:off x="297634" y="2636743"/>
            <a:ext cx="4241526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dirty="0"/>
              <a:t>This is one of the places you can log in and out of your Microsoft account.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4BC1434-554A-4AC8-85C2-524F77059591}"/>
              </a:ext>
            </a:extLst>
          </p:cNvPr>
          <p:cNvSpPr/>
          <p:nvPr/>
        </p:nvSpPr>
        <p:spPr>
          <a:xfrm>
            <a:off x="7767637" y="1240308"/>
            <a:ext cx="1195388" cy="444444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11A663AF-C3B3-40DF-951E-23FF5632399F}"/>
              </a:ext>
            </a:extLst>
          </p:cNvPr>
          <p:cNvCxnSpPr>
            <a:cxnSpLocks/>
            <a:stCxn id="17" idx="3"/>
          </p:cNvCxnSpPr>
          <p:nvPr/>
        </p:nvCxnSpPr>
        <p:spPr>
          <a:xfrm flipV="1">
            <a:off x="4539160" y="1679547"/>
            <a:ext cx="3228477" cy="1311139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24">
            <a:extLst>
              <a:ext uri="{FF2B5EF4-FFF2-40B4-BE49-F238E27FC236}">
                <a16:creationId xmlns:a16="http://schemas.microsoft.com/office/drawing/2014/main" id="{B449E7AB-105E-4A88-9F34-73DCDC9BBD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0886" y="1679547"/>
            <a:ext cx="4088889" cy="2933333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F9C94604-B3C5-43FD-BB5D-DDDE750EDC09}"/>
              </a:ext>
            </a:extLst>
          </p:cNvPr>
          <p:cNvSpPr/>
          <p:nvPr/>
        </p:nvSpPr>
        <p:spPr>
          <a:xfrm>
            <a:off x="9515475" y="1850503"/>
            <a:ext cx="742950" cy="300829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7CD3EA85-AACE-451C-A6EF-D6695FE19DD7}"/>
              </a:ext>
            </a:extLst>
          </p:cNvPr>
          <p:cNvCxnSpPr>
            <a:cxnSpLocks/>
          </p:cNvCxnSpPr>
          <p:nvPr/>
        </p:nvCxnSpPr>
        <p:spPr>
          <a:xfrm flipH="1" flipV="1">
            <a:off x="10283644" y="2151332"/>
            <a:ext cx="1609151" cy="3796214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AE3681A3-9896-41F4-9927-21150BE3319B}"/>
              </a:ext>
            </a:extLst>
          </p:cNvPr>
          <p:cNvSpPr txBox="1"/>
          <p:nvPr/>
        </p:nvSpPr>
        <p:spPr>
          <a:xfrm>
            <a:off x="6482595" y="5947546"/>
            <a:ext cx="5410200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/>
            </a:lvl1pPr>
          </a:lstStyle>
          <a:p>
            <a:r>
              <a:rPr lang="en-CA" b="0" dirty="0"/>
              <a:t>You are not required to be signed in to a Microsoft account before you are able to use Word.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56E07A84-70A3-4572-B93A-AC254F7A81C9}"/>
              </a:ext>
            </a:extLst>
          </p:cNvPr>
          <p:cNvSpPr/>
          <p:nvPr/>
        </p:nvSpPr>
        <p:spPr>
          <a:xfrm>
            <a:off x="7896417" y="3069551"/>
            <a:ext cx="952308" cy="207049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1DCAD1B9-EAC5-4AD9-984F-1717FC505C27}"/>
              </a:ext>
            </a:extLst>
          </p:cNvPr>
          <p:cNvCxnSpPr>
            <a:cxnSpLocks/>
            <a:stCxn id="40" idx="3"/>
            <a:endCxn id="38" idx="1"/>
          </p:cNvCxnSpPr>
          <p:nvPr/>
        </p:nvCxnSpPr>
        <p:spPr>
          <a:xfrm flipV="1">
            <a:off x="4238624" y="3173076"/>
            <a:ext cx="3657793" cy="676308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17A6B4B2-48AB-4824-8673-EE93C29929FC}"/>
              </a:ext>
            </a:extLst>
          </p:cNvPr>
          <p:cNvSpPr txBox="1"/>
          <p:nvPr/>
        </p:nvSpPr>
        <p:spPr>
          <a:xfrm>
            <a:off x="297633" y="3649329"/>
            <a:ext cx="3940991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/>
            </a:lvl1pPr>
          </a:lstStyle>
          <a:p>
            <a:r>
              <a:rPr lang="en-CA" b="0" dirty="0"/>
              <a:t>Manage/view your account settings.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FACF5F51-C849-4992-BCD9-3CCD9F74166E}"/>
              </a:ext>
            </a:extLst>
          </p:cNvPr>
          <p:cNvSpPr/>
          <p:nvPr/>
        </p:nvSpPr>
        <p:spPr>
          <a:xfrm>
            <a:off x="7884509" y="3315950"/>
            <a:ext cx="1078509" cy="207049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031D35BF-256C-4489-9B96-D3EAB3A06B0B}"/>
              </a:ext>
            </a:extLst>
          </p:cNvPr>
          <p:cNvCxnSpPr>
            <a:cxnSpLocks/>
            <a:stCxn id="45" idx="3"/>
            <a:endCxn id="43" idx="1"/>
          </p:cNvCxnSpPr>
          <p:nvPr/>
        </p:nvCxnSpPr>
        <p:spPr>
          <a:xfrm flipV="1">
            <a:off x="4457700" y="3419475"/>
            <a:ext cx="3426809" cy="1131313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6CCE3AD4-ED5F-46FD-8FB3-82B1F9D6949B}"/>
              </a:ext>
            </a:extLst>
          </p:cNvPr>
          <p:cNvSpPr txBox="1"/>
          <p:nvPr/>
        </p:nvSpPr>
        <p:spPr>
          <a:xfrm>
            <a:off x="297634" y="4350733"/>
            <a:ext cx="4160066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/>
            </a:lvl1pPr>
          </a:lstStyle>
          <a:p>
            <a:r>
              <a:rPr lang="en-CA" b="0" dirty="0"/>
              <a:t>View additional  account information.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792A3343-956A-405F-B3E4-8F5EE465AB78}"/>
              </a:ext>
            </a:extLst>
          </p:cNvPr>
          <p:cNvSpPr/>
          <p:nvPr/>
        </p:nvSpPr>
        <p:spPr>
          <a:xfrm>
            <a:off x="7884509" y="3319970"/>
            <a:ext cx="1078509" cy="207049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77809F25-88D0-4F53-823F-4C5F8C079F71}"/>
              </a:ext>
            </a:extLst>
          </p:cNvPr>
          <p:cNvSpPr/>
          <p:nvPr/>
        </p:nvSpPr>
        <p:spPr>
          <a:xfrm>
            <a:off x="6320886" y="3849385"/>
            <a:ext cx="4080414" cy="772500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F43D04CB-5546-4329-B579-9EE6B722B323}"/>
              </a:ext>
            </a:extLst>
          </p:cNvPr>
          <p:cNvCxnSpPr>
            <a:cxnSpLocks/>
            <a:stCxn id="63" idx="3"/>
            <a:endCxn id="61" idx="1"/>
          </p:cNvCxnSpPr>
          <p:nvPr/>
        </p:nvCxnSpPr>
        <p:spPr>
          <a:xfrm flipV="1">
            <a:off x="4857750" y="4235635"/>
            <a:ext cx="1463136" cy="1024032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id="{7E97955A-A127-4E88-A091-B136CBFD0345}"/>
              </a:ext>
            </a:extLst>
          </p:cNvPr>
          <p:cNvSpPr txBox="1"/>
          <p:nvPr/>
        </p:nvSpPr>
        <p:spPr>
          <a:xfrm>
            <a:off x="297634" y="5059612"/>
            <a:ext cx="4560116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/>
            </a:lvl1pPr>
          </a:lstStyle>
          <a:p>
            <a:r>
              <a:rPr lang="en-CA" b="0" dirty="0"/>
              <a:t>Not you?  Change the account to another.</a:t>
            </a:r>
          </a:p>
        </p:txBody>
      </p:sp>
    </p:spTree>
    <p:extLst>
      <p:ext uri="{BB962C8B-B14F-4D97-AF65-F5344CB8AC3E}">
        <p14:creationId xmlns:p14="http://schemas.microsoft.com/office/powerpoint/2010/main" val="32698946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500"/>
                            </p:stCondLst>
                            <p:childTnLst>
                              <p:par>
                                <p:cTn id="7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7" grpId="0" animBg="1"/>
      <p:bldP spid="18" grpId="0" animBg="1"/>
      <p:bldP spid="27" grpId="0" animBg="1"/>
      <p:bldP spid="36" grpId="0" animBg="1"/>
      <p:bldP spid="38" grpId="0" animBg="1"/>
      <p:bldP spid="40" grpId="0" animBg="1"/>
      <p:bldP spid="43" grpId="0" animBg="1"/>
      <p:bldP spid="45" grpId="0" animBg="1"/>
      <p:bldP spid="58" grpId="0" animBg="1"/>
      <p:bldP spid="61" grpId="0" animBg="1"/>
      <p:bldP spid="6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C5D2918-85AE-4B5A-8CF8-AC16A44F5402}"/>
              </a:ext>
            </a:extLst>
          </p:cNvPr>
          <p:cNvSpPr txBox="1"/>
          <p:nvPr/>
        </p:nvSpPr>
        <p:spPr>
          <a:xfrm>
            <a:off x="197669" y="253854"/>
            <a:ext cx="5212531" cy="400110"/>
          </a:xfrm>
          <a:prstGeom prst="rect">
            <a:avLst/>
          </a:prstGeom>
          <a:solidFill>
            <a:schemeClr val="bg1"/>
          </a:solidFill>
          <a:effectLst>
            <a:glow rad="101600">
              <a:schemeClr val="accent2">
                <a:satMod val="175000"/>
                <a:alpha val="40000"/>
              </a:schemeClr>
            </a:glo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sz="2000" dirty="0"/>
              <a:t>Parts of the Word 2021 Screen – </a:t>
            </a:r>
            <a:r>
              <a:rPr lang="en-CA" sz="2000" b="1" dirty="0"/>
              <a:t>Titlebar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3F5BC4D-67D0-4ACF-B9A7-6864B22E32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564" y="1978053"/>
            <a:ext cx="10628571" cy="44444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13329A9-89B0-4575-B90E-976A8765BD55}"/>
              </a:ext>
            </a:extLst>
          </p:cNvPr>
          <p:cNvSpPr txBox="1"/>
          <p:nvPr/>
        </p:nvSpPr>
        <p:spPr>
          <a:xfrm>
            <a:off x="348330" y="2690857"/>
            <a:ext cx="4190829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dirty="0"/>
              <a:t>This icon provides options for hiding or revealing the ribbon.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AC8A252-B590-40FE-B942-CCCFC92680C9}"/>
              </a:ext>
            </a:extLst>
          </p:cNvPr>
          <p:cNvSpPr/>
          <p:nvPr/>
        </p:nvSpPr>
        <p:spPr>
          <a:xfrm>
            <a:off x="8729988" y="1997103"/>
            <a:ext cx="333375" cy="400051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9140016A-4578-4A14-AD63-5E183D01002A}"/>
              </a:ext>
            </a:extLst>
          </p:cNvPr>
          <p:cNvCxnSpPr>
            <a:cxnSpLocks/>
            <a:stCxn id="7" idx="3"/>
            <a:endCxn id="8" idx="1"/>
          </p:cNvCxnSpPr>
          <p:nvPr/>
        </p:nvCxnSpPr>
        <p:spPr>
          <a:xfrm flipV="1">
            <a:off x="4539159" y="2197129"/>
            <a:ext cx="4190829" cy="847671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D35FE07F-DAC8-4C30-920B-DABEEC378D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9650" y="1995010"/>
            <a:ext cx="3214020" cy="285832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6FA72CD-83EC-4305-AC87-FC248E7A82D2}"/>
              </a:ext>
            </a:extLst>
          </p:cNvPr>
          <p:cNvSpPr txBox="1"/>
          <p:nvPr/>
        </p:nvSpPr>
        <p:spPr>
          <a:xfrm>
            <a:off x="348330" y="3557428"/>
            <a:ext cx="4190829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b="1" dirty="0"/>
              <a:t>Auto-hide Ribbon</a:t>
            </a:r>
            <a:r>
              <a:rPr lang="en-CA" sz="2000" dirty="0"/>
              <a:t> gives you the maximum screen real estate.</a:t>
            </a:r>
            <a:endParaRPr lang="en-CA" sz="2000" b="1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B694AA2-652E-48AC-A782-AEB9253A7E15}"/>
              </a:ext>
            </a:extLst>
          </p:cNvPr>
          <p:cNvSpPr/>
          <p:nvPr/>
        </p:nvSpPr>
        <p:spPr>
          <a:xfrm>
            <a:off x="8710938" y="2558874"/>
            <a:ext cx="3014337" cy="603426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CD3457BD-84C9-478B-8D7F-BC043F6EE7AB}"/>
              </a:ext>
            </a:extLst>
          </p:cNvPr>
          <p:cNvCxnSpPr>
            <a:cxnSpLocks/>
            <a:stCxn id="15" idx="3"/>
          </p:cNvCxnSpPr>
          <p:nvPr/>
        </p:nvCxnSpPr>
        <p:spPr>
          <a:xfrm flipV="1">
            <a:off x="4539159" y="2867027"/>
            <a:ext cx="4204620" cy="1044344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B091C930-E0F5-440E-8A60-C885923939B8}"/>
              </a:ext>
            </a:extLst>
          </p:cNvPr>
          <p:cNvSpPr txBox="1"/>
          <p:nvPr/>
        </p:nvSpPr>
        <p:spPr>
          <a:xfrm>
            <a:off x="348330" y="4438141"/>
            <a:ext cx="4190829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b="1" dirty="0"/>
              <a:t>Show Tabs </a:t>
            </a:r>
            <a:r>
              <a:rPr lang="en-CA" sz="2000" dirty="0"/>
              <a:t>reveals only the ribbon tabs.</a:t>
            </a:r>
            <a:endParaRPr lang="en-CA" sz="2000" b="1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E2831D9-EC50-4B00-B64F-551F2B69F5DA}"/>
              </a:ext>
            </a:extLst>
          </p:cNvPr>
          <p:cNvSpPr/>
          <p:nvPr/>
        </p:nvSpPr>
        <p:spPr>
          <a:xfrm>
            <a:off x="8710938" y="3341532"/>
            <a:ext cx="3014337" cy="603426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E7D1E280-58BC-404A-B94F-113CAD6030F7}"/>
              </a:ext>
            </a:extLst>
          </p:cNvPr>
          <p:cNvCxnSpPr>
            <a:cxnSpLocks/>
            <a:stCxn id="23" idx="3"/>
            <a:endCxn id="24" idx="1"/>
          </p:cNvCxnSpPr>
          <p:nvPr/>
        </p:nvCxnSpPr>
        <p:spPr>
          <a:xfrm flipV="1">
            <a:off x="4539159" y="3643245"/>
            <a:ext cx="4171779" cy="1148839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7FA59B66-92C5-4B5A-A68F-C8282A6BA653}"/>
              </a:ext>
            </a:extLst>
          </p:cNvPr>
          <p:cNvSpPr txBox="1"/>
          <p:nvPr/>
        </p:nvSpPr>
        <p:spPr>
          <a:xfrm>
            <a:off x="367379" y="5314439"/>
            <a:ext cx="4190829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b="1" dirty="0"/>
              <a:t>Show Tabs and Commands</a:t>
            </a:r>
            <a:r>
              <a:rPr lang="en-CA" sz="2000" dirty="0"/>
              <a:t> shows the full ribbon</a:t>
            </a:r>
            <a:endParaRPr lang="en-CA" sz="2000" b="1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3FDF3BF-3FB2-4608-8042-E8293B282C8D}"/>
              </a:ext>
            </a:extLst>
          </p:cNvPr>
          <p:cNvSpPr/>
          <p:nvPr/>
        </p:nvSpPr>
        <p:spPr>
          <a:xfrm>
            <a:off x="8729987" y="4115860"/>
            <a:ext cx="3014337" cy="603426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648236AC-BB39-4179-AACF-A02F7F6208F7}"/>
              </a:ext>
            </a:extLst>
          </p:cNvPr>
          <p:cNvCxnSpPr>
            <a:cxnSpLocks/>
            <a:stCxn id="27" idx="3"/>
            <a:endCxn id="28" idx="1"/>
          </p:cNvCxnSpPr>
          <p:nvPr/>
        </p:nvCxnSpPr>
        <p:spPr>
          <a:xfrm flipV="1">
            <a:off x="4558208" y="4417573"/>
            <a:ext cx="4171779" cy="1250809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0802B72D-9E26-4C3A-9C57-C8DDF61C0155}"/>
              </a:ext>
            </a:extLst>
          </p:cNvPr>
          <p:cNvSpPr txBox="1"/>
          <p:nvPr/>
        </p:nvSpPr>
        <p:spPr>
          <a:xfrm>
            <a:off x="6515186" y="225373"/>
            <a:ext cx="4190829" cy="132343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dirty="0"/>
              <a:t>These three buttons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2000" dirty="0"/>
              <a:t>Minimize Word to the taskbar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2000" dirty="0"/>
              <a:t>Maximize Word to full screen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2000" dirty="0"/>
              <a:t>Exit out of Word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5C2F42E-3F8C-4644-BD57-5A8198E1A3C6}"/>
              </a:ext>
            </a:extLst>
          </p:cNvPr>
          <p:cNvSpPr/>
          <p:nvPr/>
        </p:nvSpPr>
        <p:spPr>
          <a:xfrm>
            <a:off x="9353543" y="2006628"/>
            <a:ext cx="1461762" cy="400051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B74CE148-F2AF-4ABB-BF54-6859A7A585E8}"/>
              </a:ext>
            </a:extLst>
          </p:cNvPr>
          <p:cNvCxnSpPr>
            <a:cxnSpLocks/>
          </p:cNvCxnSpPr>
          <p:nvPr/>
        </p:nvCxnSpPr>
        <p:spPr>
          <a:xfrm>
            <a:off x="8601075" y="1548812"/>
            <a:ext cx="752468" cy="429241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96515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"/>
                            </p:stCondLst>
                            <p:childTnLst>
                              <p:par>
                                <p:cTn id="8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8" grpId="1" animBg="1"/>
      <p:bldP spid="15" grpId="0" animBg="1"/>
      <p:bldP spid="16" grpId="0" animBg="1"/>
      <p:bldP spid="23" grpId="0" animBg="1"/>
      <p:bldP spid="24" grpId="0" animBg="1"/>
      <p:bldP spid="27" grpId="0" animBg="1"/>
      <p:bldP spid="28" grpId="0" animBg="1"/>
      <p:bldP spid="35" grpId="0" animBg="1"/>
      <p:bldP spid="3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C5D2918-85AE-4B5A-8CF8-AC16A44F5402}"/>
              </a:ext>
            </a:extLst>
          </p:cNvPr>
          <p:cNvSpPr txBox="1"/>
          <p:nvPr/>
        </p:nvSpPr>
        <p:spPr>
          <a:xfrm>
            <a:off x="197669" y="253854"/>
            <a:ext cx="5212531" cy="400110"/>
          </a:xfrm>
          <a:prstGeom prst="rect">
            <a:avLst/>
          </a:prstGeom>
          <a:solidFill>
            <a:schemeClr val="bg1"/>
          </a:solidFill>
          <a:effectLst>
            <a:glow rad="101600">
              <a:schemeClr val="accent2">
                <a:satMod val="175000"/>
                <a:alpha val="40000"/>
              </a:schemeClr>
            </a:glo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sz="2000" dirty="0"/>
              <a:t>Parts of the Word 2021 Screen – </a:t>
            </a:r>
            <a:r>
              <a:rPr lang="en-CA" sz="2000" b="1" dirty="0"/>
              <a:t>Ribbon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33AD43-702D-456A-A770-05CE67F265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2264" y="876428"/>
            <a:ext cx="10628571" cy="2057143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18175F7-EDE3-4248-8273-BCA02737BD8E}"/>
              </a:ext>
            </a:extLst>
          </p:cNvPr>
          <p:cNvSpPr txBox="1"/>
          <p:nvPr/>
        </p:nvSpPr>
        <p:spPr>
          <a:xfrm>
            <a:off x="219075" y="3429596"/>
            <a:ext cx="2393131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CA" sz="2000" dirty="0"/>
              <a:t>The ribbon tabs.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F6403C8-BF29-4442-B0B3-8AA07FE2169F}"/>
              </a:ext>
            </a:extLst>
          </p:cNvPr>
          <p:cNvSpPr/>
          <p:nvPr/>
        </p:nvSpPr>
        <p:spPr>
          <a:xfrm>
            <a:off x="1353214" y="1293108"/>
            <a:ext cx="10667336" cy="1659642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8896A717-787A-4794-8560-0AF12A36757F}"/>
              </a:ext>
            </a:extLst>
          </p:cNvPr>
          <p:cNvCxnSpPr>
            <a:cxnSpLocks/>
            <a:endCxn id="30" idx="1"/>
          </p:cNvCxnSpPr>
          <p:nvPr/>
        </p:nvCxnSpPr>
        <p:spPr>
          <a:xfrm flipV="1">
            <a:off x="219075" y="1521820"/>
            <a:ext cx="1181764" cy="1904516"/>
          </a:xfrm>
          <a:prstGeom prst="straightConnector1">
            <a:avLst/>
          </a:prstGeom>
          <a:ln w="190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BE5AC7CE-8532-4914-903B-662560EF371C}"/>
              </a:ext>
            </a:extLst>
          </p:cNvPr>
          <p:cNvSpPr txBox="1"/>
          <p:nvPr/>
        </p:nvSpPr>
        <p:spPr>
          <a:xfrm>
            <a:off x="6096000" y="212205"/>
            <a:ext cx="4533900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b="1" dirty="0"/>
              <a:t>2.  </a:t>
            </a:r>
            <a:r>
              <a:rPr lang="en-CA" sz="2000" dirty="0"/>
              <a:t>The </a:t>
            </a:r>
            <a:r>
              <a:rPr lang="en-CA" sz="2000" b="1" dirty="0"/>
              <a:t>ribbon</a:t>
            </a:r>
            <a:r>
              <a:rPr lang="en-CA" sz="2000" dirty="0"/>
              <a:t> has four items of interest …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D0042375-BA44-43AE-99DB-D8071D0DA28E}"/>
              </a:ext>
            </a:extLst>
          </p:cNvPr>
          <p:cNvCxnSpPr>
            <a:stCxn id="26" idx="2"/>
          </p:cNvCxnSpPr>
          <p:nvPr/>
        </p:nvCxnSpPr>
        <p:spPr>
          <a:xfrm flipH="1">
            <a:off x="8220076" y="612315"/>
            <a:ext cx="142874" cy="680793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>
            <a:extLst>
              <a:ext uri="{FF2B5EF4-FFF2-40B4-BE49-F238E27FC236}">
                <a16:creationId xmlns:a16="http://schemas.microsoft.com/office/drawing/2014/main" id="{E2BC13C6-9D50-4379-BEEC-5ACEBC610772}"/>
              </a:ext>
            </a:extLst>
          </p:cNvPr>
          <p:cNvSpPr/>
          <p:nvPr/>
        </p:nvSpPr>
        <p:spPr>
          <a:xfrm>
            <a:off x="1400839" y="1374133"/>
            <a:ext cx="10572086" cy="295374"/>
          </a:xfrm>
          <a:prstGeom prst="rect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5AD027F0-5608-4748-8CE0-B576D889AB36}"/>
              </a:ext>
            </a:extLst>
          </p:cNvPr>
          <p:cNvCxnSpPr>
            <a:cxnSpLocks/>
          </p:cNvCxnSpPr>
          <p:nvPr/>
        </p:nvCxnSpPr>
        <p:spPr>
          <a:xfrm flipH="1" flipV="1">
            <a:off x="11210926" y="2647950"/>
            <a:ext cx="808959" cy="778386"/>
          </a:xfrm>
          <a:prstGeom prst="straightConnector1">
            <a:avLst/>
          </a:prstGeom>
          <a:ln w="1905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>
            <a:extLst>
              <a:ext uri="{FF2B5EF4-FFF2-40B4-BE49-F238E27FC236}">
                <a16:creationId xmlns:a16="http://schemas.microsoft.com/office/drawing/2014/main" id="{ACB3064C-6102-4EBF-8788-BAFFBF5010B0}"/>
              </a:ext>
            </a:extLst>
          </p:cNvPr>
          <p:cNvSpPr/>
          <p:nvPr/>
        </p:nvSpPr>
        <p:spPr>
          <a:xfrm>
            <a:off x="1400507" y="1708342"/>
            <a:ext cx="10572086" cy="939607"/>
          </a:xfrm>
          <a:prstGeom prst="rect">
            <a:avLst/>
          </a:prstGeom>
          <a:noFill/>
          <a:ln w="254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225F30B0-6026-47B6-86EA-9643C22194CD}"/>
              </a:ext>
            </a:extLst>
          </p:cNvPr>
          <p:cNvCxnSpPr>
            <a:cxnSpLocks/>
            <a:stCxn id="34" idx="0"/>
          </p:cNvCxnSpPr>
          <p:nvPr/>
        </p:nvCxnSpPr>
        <p:spPr>
          <a:xfrm flipH="1" flipV="1">
            <a:off x="2124076" y="2867025"/>
            <a:ext cx="3971924" cy="936974"/>
          </a:xfrm>
          <a:prstGeom prst="straightConnector1">
            <a:avLst/>
          </a:prstGeom>
          <a:ln w="190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D34FE693-4633-4C98-901C-5B6DD436EE2C}"/>
              </a:ext>
            </a:extLst>
          </p:cNvPr>
          <p:cNvCxnSpPr>
            <a:cxnSpLocks/>
            <a:stCxn id="34" idx="0"/>
          </p:cNvCxnSpPr>
          <p:nvPr/>
        </p:nvCxnSpPr>
        <p:spPr>
          <a:xfrm flipH="1" flipV="1">
            <a:off x="3838575" y="2867025"/>
            <a:ext cx="2257425" cy="936974"/>
          </a:xfrm>
          <a:prstGeom prst="straightConnector1">
            <a:avLst/>
          </a:prstGeom>
          <a:ln w="190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DF753445-3D72-4B27-829D-73986FD3F3D4}"/>
              </a:ext>
            </a:extLst>
          </p:cNvPr>
          <p:cNvCxnSpPr>
            <a:cxnSpLocks/>
            <a:stCxn id="34" idx="0"/>
          </p:cNvCxnSpPr>
          <p:nvPr/>
        </p:nvCxnSpPr>
        <p:spPr>
          <a:xfrm flipV="1">
            <a:off x="6096000" y="2867025"/>
            <a:ext cx="238125" cy="936974"/>
          </a:xfrm>
          <a:prstGeom prst="straightConnector1">
            <a:avLst/>
          </a:prstGeom>
          <a:ln w="190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12A1DDFD-AD97-419A-AD9D-B4F1CA332ABC}"/>
              </a:ext>
            </a:extLst>
          </p:cNvPr>
          <p:cNvCxnSpPr>
            <a:cxnSpLocks/>
            <a:stCxn id="34" idx="0"/>
          </p:cNvCxnSpPr>
          <p:nvPr/>
        </p:nvCxnSpPr>
        <p:spPr>
          <a:xfrm flipV="1">
            <a:off x="6096000" y="2867025"/>
            <a:ext cx="2780404" cy="936974"/>
          </a:xfrm>
          <a:prstGeom prst="straightConnector1">
            <a:avLst/>
          </a:prstGeom>
          <a:ln w="190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id="{C226E293-5582-401C-A3CE-6B6A833700F8}"/>
              </a:ext>
            </a:extLst>
          </p:cNvPr>
          <p:cNvSpPr txBox="1"/>
          <p:nvPr/>
        </p:nvSpPr>
        <p:spPr>
          <a:xfrm>
            <a:off x="4946728" y="5706392"/>
            <a:ext cx="3539716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 startAt="3"/>
            </a:pPr>
            <a:r>
              <a:rPr lang="en-CA" sz="2000" dirty="0"/>
              <a:t>Dialog box/panel launchers</a:t>
            </a:r>
          </a:p>
        </p:txBody>
      </p: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3F98907A-BD0A-4047-8734-88DAC5F3BF4C}"/>
              </a:ext>
            </a:extLst>
          </p:cNvPr>
          <p:cNvCxnSpPr>
            <a:cxnSpLocks/>
            <a:stCxn id="59" idx="0"/>
          </p:cNvCxnSpPr>
          <p:nvPr/>
        </p:nvCxnSpPr>
        <p:spPr>
          <a:xfrm flipH="1" flipV="1">
            <a:off x="5171744" y="2873944"/>
            <a:ext cx="1544842" cy="2832448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95C21A46-5ADD-48CF-8828-5DC678DBCCF3}"/>
              </a:ext>
            </a:extLst>
          </p:cNvPr>
          <p:cNvCxnSpPr>
            <a:cxnSpLocks/>
            <a:stCxn id="59" idx="0"/>
          </p:cNvCxnSpPr>
          <p:nvPr/>
        </p:nvCxnSpPr>
        <p:spPr>
          <a:xfrm flipH="1" flipV="1">
            <a:off x="2361870" y="2848236"/>
            <a:ext cx="4354716" cy="2858156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B1629689-967B-45D2-9E27-3D619E908932}"/>
              </a:ext>
            </a:extLst>
          </p:cNvPr>
          <p:cNvCxnSpPr>
            <a:cxnSpLocks/>
            <a:stCxn id="59" idx="0"/>
          </p:cNvCxnSpPr>
          <p:nvPr/>
        </p:nvCxnSpPr>
        <p:spPr>
          <a:xfrm flipV="1">
            <a:off x="6716586" y="2873942"/>
            <a:ext cx="816910" cy="2832450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5203D959-27A8-4EFB-A179-B88655CC2CD0}"/>
              </a:ext>
            </a:extLst>
          </p:cNvPr>
          <p:cNvCxnSpPr>
            <a:cxnSpLocks/>
            <a:stCxn id="59" idx="0"/>
          </p:cNvCxnSpPr>
          <p:nvPr/>
        </p:nvCxnSpPr>
        <p:spPr>
          <a:xfrm flipV="1">
            <a:off x="6716586" y="2873942"/>
            <a:ext cx="3960608" cy="2832450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D705EE9A-1F1B-4C10-872D-618482021ACD}"/>
              </a:ext>
            </a:extLst>
          </p:cNvPr>
          <p:cNvSpPr txBox="1"/>
          <p:nvPr/>
        </p:nvSpPr>
        <p:spPr>
          <a:xfrm>
            <a:off x="4899434" y="3803999"/>
            <a:ext cx="2393131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 startAt="3"/>
            </a:pPr>
            <a:r>
              <a:rPr lang="en-CA" sz="2000" dirty="0"/>
              <a:t>Group names.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DA3CEAA-CDE7-4F90-8B42-10A8CB300036}"/>
              </a:ext>
            </a:extLst>
          </p:cNvPr>
          <p:cNvSpPr txBox="1"/>
          <p:nvPr/>
        </p:nvSpPr>
        <p:spPr>
          <a:xfrm>
            <a:off x="9627087" y="3426336"/>
            <a:ext cx="2393131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 startAt="2"/>
            </a:pPr>
            <a:r>
              <a:rPr lang="en-CA" sz="2000" dirty="0"/>
              <a:t>The commands</a:t>
            </a:r>
          </a:p>
        </p:txBody>
      </p:sp>
      <p:sp>
        <p:nvSpPr>
          <p:cNvPr id="74" name="Slide Number Placeholder 61">
            <a:extLst>
              <a:ext uri="{FF2B5EF4-FFF2-40B4-BE49-F238E27FC236}">
                <a16:creationId xmlns:a16="http://schemas.microsoft.com/office/drawing/2014/main" id="{26333DD6-5FEC-4FEC-AA52-799868DF0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37306" y="6461758"/>
            <a:ext cx="476250" cy="387350"/>
          </a:xfrm>
        </p:spPr>
        <p:txBody>
          <a:bodyPr/>
          <a:lstStyle/>
          <a:p>
            <a:pPr algn="ctr"/>
            <a:fld id="{42E2B24C-DC2C-4712-9D60-04BFC1B335EB}" type="slidenum">
              <a:rPr lang="en-US" altLang="en-US" smtClean="0">
                <a:solidFill>
                  <a:schemeClr val="tx1"/>
                </a:solidFill>
              </a:rPr>
              <a:pPr algn="ctr"/>
              <a:t>16</a:t>
            </a:fld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FED0CEAF-65EC-4FD7-AE43-E379D4678641}"/>
              </a:ext>
            </a:extLst>
          </p:cNvPr>
          <p:cNvSpPr txBox="1"/>
          <p:nvPr/>
        </p:nvSpPr>
        <p:spPr>
          <a:xfrm>
            <a:off x="61081" y="6516933"/>
            <a:ext cx="4857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dirty="0"/>
              <a:t>Slide</a:t>
            </a:r>
          </a:p>
        </p:txBody>
      </p:sp>
    </p:spTree>
    <p:extLst>
      <p:ext uri="{BB962C8B-B14F-4D97-AF65-F5344CB8AC3E}">
        <p14:creationId xmlns:p14="http://schemas.microsoft.com/office/powerpoint/2010/main" val="42701676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0" grpId="0" animBg="1"/>
      <p:bldP spid="21" grpId="0" animBg="1"/>
      <p:bldP spid="26" grpId="0" animBg="1"/>
      <p:bldP spid="30" grpId="0" animBg="1"/>
      <p:bldP spid="36" grpId="0" animBg="1"/>
      <p:bldP spid="59" grpId="0" animBg="1"/>
      <p:bldP spid="34" grpId="0" animBg="1"/>
      <p:bldP spid="4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88FB36E-693C-4C45-827C-0419C251CC56}"/>
              </a:ext>
            </a:extLst>
          </p:cNvPr>
          <p:cNvSpPr txBox="1"/>
          <p:nvPr/>
        </p:nvSpPr>
        <p:spPr>
          <a:xfrm>
            <a:off x="197669" y="253854"/>
            <a:ext cx="5212531" cy="400110"/>
          </a:xfrm>
          <a:prstGeom prst="rect">
            <a:avLst/>
          </a:prstGeom>
          <a:solidFill>
            <a:schemeClr val="bg1"/>
          </a:solidFill>
          <a:effectLst>
            <a:glow rad="101600">
              <a:schemeClr val="accent2">
                <a:satMod val="175000"/>
                <a:alpha val="40000"/>
              </a:schemeClr>
            </a:glo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sz="2000" dirty="0"/>
              <a:t>Parts of the Word 2021 Screen – </a:t>
            </a:r>
            <a:r>
              <a:rPr lang="en-CA" sz="2000" b="1" dirty="0"/>
              <a:t>Home</a:t>
            </a:r>
          </a:p>
        </p:txBody>
      </p:sp>
      <p:sp>
        <p:nvSpPr>
          <p:cNvPr id="6" name="Slide Number Placeholder 61">
            <a:extLst>
              <a:ext uri="{FF2B5EF4-FFF2-40B4-BE49-F238E27FC236}">
                <a16:creationId xmlns:a16="http://schemas.microsoft.com/office/drawing/2014/main" id="{70ECB183-2E68-4BF4-8B8B-8EA2B5DD18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37306" y="6461758"/>
            <a:ext cx="476250" cy="387350"/>
          </a:xfrm>
        </p:spPr>
        <p:txBody>
          <a:bodyPr/>
          <a:lstStyle/>
          <a:p>
            <a:pPr algn="ctr"/>
            <a:fld id="{42E2B24C-DC2C-4712-9D60-04BFC1B335EB}" type="slidenum">
              <a:rPr lang="en-US" altLang="en-US" smtClean="0">
                <a:solidFill>
                  <a:schemeClr val="tx1"/>
                </a:solidFill>
              </a:rPr>
              <a:pPr algn="ctr"/>
              <a:t>17</a:t>
            </a:fld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B800F80-6AB7-4D4E-85C0-61CC008876D6}"/>
              </a:ext>
            </a:extLst>
          </p:cNvPr>
          <p:cNvSpPr txBox="1"/>
          <p:nvPr/>
        </p:nvSpPr>
        <p:spPr>
          <a:xfrm>
            <a:off x="61081" y="6516933"/>
            <a:ext cx="4857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dirty="0"/>
              <a:t>Slide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1F43F17-35FF-4333-B363-E295F0CBE4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2739" y="885953"/>
            <a:ext cx="10628571" cy="205714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88DBFC5-F559-4E91-BEED-D819FFE10111}"/>
              </a:ext>
            </a:extLst>
          </p:cNvPr>
          <p:cNvSpPr txBox="1"/>
          <p:nvPr/>
        </p:nvSpPr>
        <p:spPr>
          <a:xfrm>
            <a:off x="6096000" y="212205"/>
            <a:ext cx="5591175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/>
            </a:lvl1pPr>
          </a:lstStyle>
          <a:p>
            <a:r>
              <a:rPr lang="en-CA" b="0" dirty="0"/>
              <a:t>The </a:t>
            </a:r>
            <a:r>
              <a:rPr lang="en-CA" dirty="0"/>
              <a:t>home</a:t>
            </a:r>
            <a:r>
              <a:rPr lang="en-CA" b="0" dirty="0"/>
              <a:t> ribbon has mostly formatting commands.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2BE4F18-3B1A-4489-ACCB-5009D6B526C8}"/>
              </a:ext>
            </a:extLst>
          </p:cNvPr>
          <p:cNvSpPr txBox="1"/>
          <p:nvPr/>
        </p:nvSpPr>
        <p:spPr>
          <a:xfrm>
            <a:off x="2867025" y="6002079"/>
            <a:ext cx="8707590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b="1" dirty="0"/>
              <a:t>Font</a:t>
            </a:r>
            <a:r>
              <a:rPr lang="en-CA" sz="2000" dirty="0"/>
              <a:t>,</a:t>
            </a:r>
            <a:r>
              <a:rPr lang="en-CA" sz="2000" b="1" dirty="0"/>
              <a:t> Paragraph</a:t>
            </a:r>
            <a:r>
              <a:rPr lang="en-CA" sz="2000" dirty="0"/>
              <a:t>,</a:t>
            </a:r>
            <a:r>
              <a:rPr lang="en-CA" sz="2000" b="1" dirty="0"/>
              <a:t> Styles </a:t>
            </a:r>
            <a:r>
              <a:rPr lang="en-CA" sz="2000" dirty="0"/>
              <a:t>&amp;</a:t>
            </a:r>
            <a:r>
              <a:rPr lang="en-CA" sz="2000" b="1" dirty="0"/>
              <a:t> Editing &amp; copy/cut/paste </a:t>
            </a:r>
            <a:r>
              <a:rPr lang="en-CA" sz="2000" dirty="0"/>
              <a:t>are all formatting commands.</a:t>
            </a:r>
            <a:endParaRPr lang="en-CA" sz="2000" b="1" dirty="0"/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6F96BEE9-2B2B-403D-9444-58035B851EDF}"/>
              </a:ext>
            </a:extLst>
          </p:cNvPr>
          <p:cNvCxnSpPr>
            <a:cxnSpLocks/>
            <a:stCxn id="16" idx="0"/>
          </p:cNvCxnSpPr>
          <p:nvPr/>
        </p:nvCxnSpPr>
        <p:spPr>
          <a:xfrm flipV="1">
            <a:off x="7220820" y="2914523"/>
            <a:ext cx="1666006" cy="3087556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38EB8C87-B930-4D13-AA30-E9ED7F778B90}"/>
              </a:ext>
            </a:extLst>
          </p:cNvPr>
          <p:cNvSpPr txBox="1"/>
          <p:nvPr/>
        </p:nvSpPr>
        <p:spPr>
          <a:xfrm>
            <a:off x="337306" y="3476499"/>
            <a:ext cx="6754964" cy="224676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dirty="0"/>
              <a:t>The </a:t>
            </a:r>
            <a:r>
              <a:rPr lang="en-CA" sz="2000" b="1" dirty="0"/>
              <a:t>Clipboard</a:t>
            </a:r>
            <a:r>
              <a:rPr lang="en-CA" sz="2000" dirty="0"/>
              <a:t>, when displayed, will hold up to 24 items.</a:t>
            </a:r>
          </a:p>
          <a:p>
            <a:endParaRPr lang="en-CA" sz="2000" dirty="0"/>
          </a:p>
          <a:p>
            <a:r>
              <a:rPr lang="en-CA" sz="2000" dirty="0"/>
              <a:t>Click on the dialog box launcher button and a panel will snap to the left side of the workspace area.</a:t>
            </a:r>
          </a:p>
          <a:p>
            <a:endParaRPr lang="en-CA" sz="2000" dirty="0"/>
          </a:p>
          <a:p>
            <a:r>
              <a:rPr lang="en-CA" sz="2000" dirty="0"/>
              <a:t>Note that when you close the clipboard panel, once again, only one item can be held in the clipboard at one time.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BEBA5C6D-9097-41DC-9ABA-844864D34A30}"/>
              </a:ext>
            </a:extLst>
          </p:cNvPr>
          <p:cNvGrpSpPr/>
          <p:nvPr/>
        </p:nvGrpSpPr>
        <p:grpSpPr>
          <a:xfrm>
            <a:off x="1362739" y="1724025"/>
            <a:ext cx="10600661" cy="1190496"/>
            <a:chOff x="1362739" y="1724025"/>
            <a:chExt cx="10600661" cy="1190496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1572E4B-DCC5-4C8C-BBE2-9D02530F972B}"/>
                </a:ext>
              </a:extLst>
            </p:cNvPr>
            <p:cNvSpPr/>
            <p:nvPr/>
          </p:nvSpPr>
          <p:spPr>
            <a:xfrm>
              <a:off x="2371725" y="1724025"/>
              <a:ext cx="9591675" cy="1190496"/>
            </a:xfrm>
            <a:prstGeom prst="rect">
              <a:avLst/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37F2DD90-E36B-40C7-9219-DFDCB4837498}"/>
                </a:ext>
              </a:extLst>
            </p:cNvPr>
            <p:cNvSpPr/>
            <p:nvPr/>
          </p:nvSpPr>
          <p:spPr>
            <a:xfrm>
              <a:off x="1362739" y="1724026"/>
              <a:ext cx="1008986" cy="914400"/>
            </a:xfrm>
            <a:prstGeom prst="rect">
              <a:avLst/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483F6FD2-7D7D-45EA-B318-5A03A08D9494}"/>
              </a:ext>
            </a:extLst>
          </p:cNvPr>
          <p:cNvCxnSpPr>
            <a:cxnSpLocks/>
            <a:stCxn id="27" idx="0"/>
          </p:cNvCxnSpPr>
          <p:nvPr/>
        </p:nvCxnSpPr>
        <p:spPr>
          <a:xfrm flipH="1" flipV="1">
            <a:off x="2305050" y="2914521"/>
            <a:ext cx="1409738" cy="561978"/>
          </a:xfrm>
          <a:prstGeom prst="straightConnector1">
            <a:avLst/>
          </a:prstGeom>
          <a:ln w="19050">
            <a:gradFill>
              <a:gsLst>
                <a:gs pos="0">
                  <a:schemeClr val="accent2"/>
                </a:gs>
                <a:gs pos="100000">
                  <a:srgbClr val="00B050"/>
                </a:gs>
              </a:gsLst>
              <a:lin ang="5400000" scaled="1"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>
            <a:extLst>
              <a:ext uri="{FF2B5EF4-FFF2-40B4-BE49-F238E27FC236}">
                <a16:creationId xmlns:a16="http://schemas.microsoft.com/office/drawing/2014/main" id="{4B3D9241-F34E-403A-BF30-E688E09D0A91}"/>
              </a:ext>
            </a:extLst>
          </p:cNvPr>
          <p:cNvSpPr/>
          <p:nvPr/>
        </p:nvSpPr>
        <p:spPr>
          <a:xfrm>
            <a:off x="1371600" y="2657475"/>
            <a:ext cx="1000790" cy="254589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738919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 animBg="1"/>
      <p:bldP spid="16" grpId="0" animBg="1"/>
      <p:bldP spid="27" grpId="0" animBg="1"/>
      <p:bldP spid="3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61">
            <a:extLst>
              <a:ext uri="{FF2B5EF4-FFF2-40B4-BE49-F238E27FC236}">
                <a16:creationId xmlns:a16="http://schemas.microsoft.com/office/drawing/2014/main" id="{A3DC2023-F229-4644-8D69-4A7AE4E0F9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37306" y="6461758"/>
            <a:ext cx="476250" cy="387350"/>
          </a:xfrm>
        </p:spPr>
        <p:txBody>
          <a:bodyPr/>
          <a:lstStyle/>
          <a:p>
            <a:pPr algn="ctr"/>
            <a:fld id="{42E2B24C-DC2C-4712-9D60-04BFC1B335EB}" type="slidenum">
              <a:rPr lang="en-US" altLang="en-US" smtClean="0">
                <a:solidFill>
                  <a:schemeClr val="tx1"/>
                </a:solidFill>
              </a:rPr>
              <a:pPr algn="ctr"/>
              <a:t>18</a:t>
            </a:fld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DDB5B0-88C4-404E-90DF-8BC5251B3C16}"/>
              </a:ext>
            </a:extLst>
          </p:cNvPr>
          <p:cNvSpPr txBox="1"/>
          <p:nvPr/>
        </p:nvSpPr>
        <p:spPr>
          <a:xfrm>
            <a:off x="61081" y="6516933"/>
            <a:ext cx="4857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dirty="0"/>
              <a:t>Slide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D30B425-8A4F-4B11-A532-B29EAD4022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889502"/>
            <a:ext cx="10628571" cy="205714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43AC48E-C04C-49F0-9E6B-773274F370EE}"/>
              </a:ext>
            </a:extLst>
          </p:cNvPr>
          <p:cNvSpPr txBox="1"/>
          <p:nvPr/>
        </p:nvSpPr>
        <p:spPr>
          <a:xfrm>
            <a:off x="6096000" y="212205"/>
            <a:ext cx="4429125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/>
            </a:lvl1pPr>
          </a:lstStyle>
          <a:p>
            <a:r>
              <a:rPr lang="en-CA" b="0" dirty="0"/>
              <a:t>The </a:t>
            </a:r>
            <a:r>
              <a:rPr lang="en-CA" dirty="0"/>
              <a:t>Insert</a:t>
            </a:r>
            <a:r>
              <a:rPr lang="en-CA" b="0" dirty="0"/>
              <a:t> ribbon has lots of stuff to add.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4B67DCC-C66D-4F68-8221-0D3522E19BCD}"/>
              </a:ext>
            </a:extLst>
          </p:cNvPr>
          <p:cNvSpPr txBox="1"/>
          <p:nvPr/>
        </p:nvSpPr>
        <p:spPr>
          <a:xfrm>
            <a:off x="197669" y="253854"/>
            <a:ext cx="5212531" cy="400110"/>
          </a:xfrm>
          <a:prstGeom prst="rect">
            <a:avLst/>
          </a:prstGeom>
          <a:solidFill>
            <a:schemeClr val="bg1"/>
          </a:solidFill>
          <a:effectLst>
            <a:glow rad="101600">
              <a:schemeClr val="accent2">
                <a:satMod val="175000"/>
                <a:alpha val="40000"/>
              </a:schemeClr>
            </a:glo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sz="2000" dirty="0"/>
              <a:t>Parts of the Word 2021 Screen – </a:t>
            </a:r>
            <a:r>
              <a:rPr lang="en-CA" sz="2000" b="1" dirty="0"/>
              <a:t>Insert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F0507FE-E89E-44DD-92C5-0E18EA8B621F}"/>
              </a:ext>
            </a:extLst>
          </p:cNvPr>
          <p:cNvSpPr txBox="1"/>
          <p:nvPr/>
        </p:nvSpPr>
        <p:spPr>
          <a:xfrm>
            <a:off x="61081" y="5181586"/>
            <a:ext cx="3691769" cy="132343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dirty="0"/>
              <a:t>The </a:t>
            </a:r>
            <a:r>
              <a:rPr lang="en-CA" sz="2000" b="1" dirty="0"/>
              <a:t>Pages</a:t>
            </a:r>
            <a:r>
              <a:rPr lang="en-CA" sz="2000" dirty="0"/>
              <a:t> menu offers to insert a</a:t>
            </a:r>
          </a:p>
          <a:p>
            <a:pPr marL="714375" indent="-342900">
              <a:buFont typeface="Arial" panose="020B0604020202020204" pitchFamily="34" charset="0"/>
              <a:buChar char="•"/>
            </a:pPr>
            <a:r>
              <a:rPr lang="en-CA" sz="2000" dirty="0"/>
              <a:t>Cover Page</a:t>
            </a:r>
          </a:p>
          <a:p>
            <a:pPr marL="714375" indent="-342900">
              <a:buFont typeface="Arial" panose="020B0604020202020204" pitchFamily="34" charset="0"/>
              <a:buChar char="•"/>
            </a:pPr>
            <a:r>
              <a:rPr lang="en-CA" sz="2000" dirty="0"/>
              <a:t>Blank Page</a:t>
            </a:r>
          </a:p>
          <a:p>
            <a:pPr marL="714375" indent="-342900">
              <a:buFont typeface="Arial" panose="020B0604020202020204" pitchFamily="34" charset="0"/>
              <a:buChar char="•"/>
            </a:pPr>
            <a:r>
              <a:rPr lang="en-CA" sz="2000" dirty="0"/>
              <a:t>Page Break </a:t>
            </a:r>
            <a:endParaRPr lang="en-CA" sz="2000" b="1" dirty="0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69A311E1-6FDF-4013-8929-3740DD16FB61}"/>
              </a:ext>
            </a:extLst>
          </p:cNvPr>
          <p:cNvCxnSpPr>
            <a:cxnSpLocks/>
            <a:stCxn id="12" idx="0"/>
            <a:endCxn id="15" idx="2"/>
          </p:cNvCxnSpPr>
          <p:nvPr/>
        </p:nvCxnSpPr>
        <p:spPr>
          <a:xfrm flipH="1" flipV="1">
            <a:off x="1707357" y="2933050"/>
            <a:ext cx="199609" cy="2248536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26B56CC7-8790-49D7-A3AA-D8707E3B896F}"/>
              </a:ext>
            </a:extLst>
          </p:cNvPr>
          <p:cNvSpPr/>
          <p:nvPr/>
        </p:nvSpPr>
        <p:spPr>
          <a:xfrm>
            <a:off x="1371600" y="1742554"/>
            <a:ext cx="671513" cy="1190496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8BEF76D-CE6B-46A5-B082-927346C6674D}"/>
              </a:ext>
            </a:extLst>
          </p:cNvPr>
          <p:cNvSpPr txBox="1"/>
          <p:nvPr/>
        </p:nvSpPr>
        <p:spPr>
          <a:xfrm>
            <a:off x="3946200" y="5193494"/>
            <a:ext cx="3691769" cy="132343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dirty="0"/>
              <a:t>The </a:t>
            </a:r>
            <a:r>
              <a:rPr lang="en-CA" sz="2000" b="1" dirty="0"/>
              <a:t>Tables</a:t>
            </a:r>
            <a:r>
              <a:rPr lang="en-CA" sz="2000" dirty="0"/>
              <a:t> menu offers several methods to create tables which will be covered later in the course. </a:t>
            </a:r>
            <a:endParaRPr lang="en-CA" sz="2000" b="1" dirty="0"/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320E1C48-A559-4D91-A483-F51D6118A16C}"/>
              </a:ext>
            </a:extLst>
          </p:cNvPr>
          <p:cNvCxnSpPr>
            <a:cxnSpLocks/>
            <a:stCxn id="24" idx="0"/>
            <a:endCxn id="26" idx="2"/>
          </p:cNvCxnSpPr>
          <p:nvPr/>
        </p:nvCxnSpPr>
        <p:spPr>
          <a:xfrm flipH="1" flipV="1">
            <a:off x="2439603" y="2944958"/>
            <a:ext cx="3352482" cy="2248536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>
            <a:extLst>
              <a:ext uri="{FF2B5EF4-FFF2-40B4-BE49-F238E27FC236}">
                <a16:creationId xmlns:a16="http://schemas.microsoft.com/office/drawing/2014/main" id="{7F920007-16A7-4BBD-A7ED-81958B678A25}"/>
              </a:ext>
            </a:extLst>
          </p:cNvPr>
          <p:cNvSpPr/>
          <p:nvPr/>
        </p:nvSpPr>
        <p:spPr>
          <a:xfrm>
            <a:off x="2103846" y="1754462"/>
            <a:ext cx="671513" cy="1190496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671DBB9-59CA-4868-BF04-16200968C3E5}"/>
              </a:ext>
            </a:extLst>
          </p:cNvPr>
          <p:cNvSpPr txBox="1"/>
          <p:nvPr/>
        </p:nvSpPr>
        <p:spPr>
          <a:xfrm>
            <a:off x="7831319" y="4885717"/>
            <a:ext cx="4299600" cy="163121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dirty="0"/>
              <a:t>The </a:t>
            </a:r>
            <a:r>
              <a:rPr lang="en-CA" sz="2000" b="1" dirty="0"/>
              <a:t>Pictures </a:t>
            </a:r>
            <a:r>
              <a:rPr lang="en-CA" sz="2000" dirty="0"/>
              <a:t>menu in the </a:t>
            </a:r>
            <a:r>
              <a:rPr lang="en-CA" sz="2000" b="1" dirty="0"/>
              <a:t>Illustrations group </a:t>
            </a:r>
            <a:r>
              <a:rPr lang="en-CA" sz="2000" dirty="0"/>
              <a:t>lets you insert pictures from</a:t>
            </a:r>
          </a:p>
          <a:p>
            <a:pPr marL="457200" indent="-457200">
              <a:buAutoNum type="arabicPeriod"/>
            </a:pPr>
            <a:r>
              <a:rPr lang="en-CA" sz="2000" dirty="0"/>
              <a:t>This device</a:t>
            </a:r>
          </a:p>
          <a:p>
            <a:pPr marL="457200" indent="-457200">
              <a:buAutoNum type="arabicPeriod"/>
            </a:pPr>
            <a:r>
              <a:rPr lang="en-CA" sz="2000" dirty="0"/>
              <a:t>Stock images</a:t>
            </a:r>
          </a:p>
          <a:p>
            <a:pPr marL="457200" indent="-457200">
              <a:buAutoNum type="arabicPeriod"/>
            </a:pPr>
            <a:r>
              <a:rPr lang="en-CA" sz="2000" dirty="0"/>
              <a:t>Online pictures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3BFAF62C-D574-4EC1-AB3C-B631FD227D83}"/>
              </a:ext>
            </a:extLst>
          </p:cNvPr>
          <p:cNvCxnSpPr>
            <a:cxnSpLocks/>
            <a:stCxn id="29" idx="0"/>
            <a:endCxn id="31" idx="2"/>
          </p:cNvCxnSpPr>
          <p:nvPr/>
        </p:nvCxnSpPr>
        <p:spPr>
          <a:xfrm flipH="1" flipV="1">
            <a:off x="3149216" y="2944958"/>
            <a:ext cx="6831903" cy="1940759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>
            <a:extLst>
              <a:ext uri="{FF2B5EF4-FFF2-40B4-BE49-F238E27FC236}">
                <a16:creationId xmlns:a16="http://schemas.microsoft.com/office/drawing/2014/main" id="{C24A6DF2-B649-4012-BA33-DB1082D0C821}"/>
              </a:ext>
            </a:extLst>
          </p:cNvPr>
          <p:cNvSpPr/>
          <p:nvPr/>
        </p:nvSpPr>
        <p:spPr>
          <a:xfrm>
            <a:off x="2813459" y="1754462"/>
            <a:ext cx="671513" cy="1190496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205663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5" grpId="0" animBg="1"/>
      <p:bldP spid="24" grpId="0" animBg="1"/>
      <p:bldP spid="26" grpId="0" animBg="1"/>
      <p:bldP spid="29" grpId="0" animBg="1"/>
      <p:bldP spid="3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61">
            <a:extLst>
              <a:ext uri="{FF2B5EF4-FFF2-40B4-BE49-F238E27FC236}">
                <a16:creationId xmlns:a16="http://schemas.microsoft.com/office/drawing/2014/main" id="{A3DC2023-F229-4644-8D69-4A7AE4E0F9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37306" y="6461758"/>
            <a:ext cx="476250" cy="387350"/>
          </a:xfrm>
        </p:spPr>
        <p:txBody>
          <a:bodyPr/>
          <a:lstStyle/>
          <a:p>
            <a:pPr algn="ctr"/>
            <a:fld id="{42E2B24C-DC2C-4712-9D60-04BFC1B335EB}" type="slidenum">
              <a:rPr lang="en-US" altLang="en-US" smtClean="0">
                <a:solidFill>
                  <a:schemeClr val="tx1"/>
                </a:solidFill>
              </a:rPr>
              <a:pPr algn="ctr"/>
              <a:t>19</a:t>
            </a:fld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DDB5B0-88C4-404E-90DF-8BC5251B3C16}"/>
              </a:ext>
            </a:extLst>
          </p:cNvPr>
          <p:cNvSpPr txBox="1"/>
          <p:nvPr/>
        </p:nvSpPr>
        <p:spPr>
          <a:xfrm>
            <a:off x="61081" y="6516933"/>
            <a:ext cx="4857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dirty="0"/>
              <a:t>Slide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D30B425-8A4F-4B11-A532-B29EAD4022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889502"/>
            <a:ext cx="10628571" cy="205714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43AC48E-C04C-49F0-9E6B-773274F370EE}"/>
              </a:ext>
            </a:extLst>
          </p:cNvPr>
          <p:cNvSpPr txBox="1"/>
          <p:nvPr/>
        </p:nvSpPr>
        <p:spPr>
          <a:xfrm>
            <a:off x="6096000" y="212205"/>
            <a:ext cx="4429125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/>
            </a:lvl1pPr>
          </a:lstStyle>
          <a:p>
            <a:r>
              <a:rPr lang="en-CA" b="0" dirty="0"/>
              <a:t>The </a:t>
            </a:r>
            <a:r>
              <a:rPr lang="en-CA" dirty="0"/>
              <a:t>Insert</a:t>
            </a:r>
            <a:r>
              <a:rPr lang="en-CA" b="0" dirty="0"/>
              <a:t> ribbon has lots of stuff to add.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4B67DCC-C66D-4F68-8221-0D3522E19BCD}"/>
              </a:ext>
            </a:extLst>
          </p:cNvPr>
          <p:cNvSpPr txBox="1"/>
          <p:nvPr/>
        </p:nvSpPr>
        <p:spPr>
          <a:xfrm>
            <a:off x="197669" y="253854"/>
            <a:ext cx="5212531" cy="400110"/>
          </a:xfrm>
          <a:prstGeom prst="rect">
            <a:avLst/>
          </a:prstGeom>
          <a:solidFill>
            <a:schemeClr val="bg1"/>
          </a:solidFill>
          <a:effectLst>
            <a:glow rad="101600">
              <a:schemeClr val="accent2">
                <a:satMod val="175000"/>
                <a:alpha val="40000"/>
              </a:schemeClr>
            </a:glo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sz="2000" dirty="0"/>
              <a:t>Parts of the Word 2021 Screen – </a:t>
            </a:r>
            <a:r>
              <a:rPr lang="en-CA" sz="2000" b="1" dirty="0"/>
              <a:t>Insert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F0507FE-E89E-44DD-92C5-0E18EA8B621F}"/>
              </a:ext>
            </a:extLst>
          </p:cNvPr>
          <p:cNvSpPr txBox="1"/>
          <p:nvPr/>
        </p:nvSpPr>
        <p:spPr>
          <a:xfrm>
            <a:off x="81263" y="4272533"/>
            <a:ext cx="3691769" cy="224676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dirty="0"/>
              <a:t>The </a:t>
            </a:r>
            <a:r>
              <a:rPr lang="en-CA" sz="2000" b="1" dirty="0"/>
              <a:t>Illustrations </a:t>
            </a:r>
            <a:r>
              <a:rPr lang="en-CA" sz="2000" dirty="0"/>
              <a:t>group menu provides options to insert</a:t>
            </a:r>
          </a:p>
          <a:p>
            <a:pPr marL="714375" indent="-342900">
              <a:buFont typeface="Arial" panose="020B0604020202020204" pitchFamily="34" charset="0"/>
              <a:buChar char="•"/>
            </a:pPr>
            <a:r>
              <a:rPr lang="en-CA" sz="2000" dirty="0"/>
              <a:t>Shapes</a:t>
            </a:r>
          </a:p>
          <a:p>
            <a:pPr marL="714375" indent="-342900">
              <a:buFont typeface="Arial" panose="020B0604020202020204" pitchFamily="34" charset="0"/>
              <a:buChar char="•"/>
            </a:pPr>
            <a:r>
              <a:rPr lang="en-CA" sz="2000" dirty="0"/>
              <a:t>Icons</a:t>
            </a:r>
          </a:p>
          <a:p>
            <a:pPr marL="714375" indent="-342900">
              <a:buFont typeface="Arial" panose="020B0604020202020204" pitchFamily="34" charset="0"/>
              <a:buChar char="•"/>
            </a:pPr>
            <a:r>
              <a:rPr lang="en-CA" sz="2000" dirty="0"/>
              <a:t>3D Models</a:t>
            </a:r>
          </a:p>
          <a:p>
            <a:pPr marL="714375" indent="-342900">
              <a:buFont typeface="Arial" panose="020B0604020202020204" pitchFamily="34" charset="0"/>
              <a:buChar char="•"/>
            </a:pPr>
            <a:r>
              <a:rPr lang="en-CA" sz="2000" dirty="0"/>
              <a:t>Charts</a:t>
            </a:r>
          </a:p>
          <a:p>
            <a:pPr marL="714375" indent="-342900">
              <a:buFont typeface="Arial" panose="020B0604020202020204" pitchFamily="34" charset="0"/>
              <a:buChar char="•"/>
            </a:pPr>
            <a:r>
              <a:rPr lang="en-CA" sz="2000" dirty="0"/>
              <a:t>Screenshot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69A311E1-6FDF-4013-8929-3740DD16FB61}"/>
              </a:ext>
            </a:extLst>
          </p:cNvPr>
          <p:cNvCxnSpPr>
            <a:cxnSpLocks/>
            <a:stCxn id="12" idx="0"/>
            <a:endCxn id="15" idx="2"/>
          </p:cNvCxnSpPr>
          <p:nvPr/>
        </p:nvCxnSpPr>
        <p:spPr>
          <a:xfrm flipV="1">
            <a:off x="1927148" y="2931143"/>
            <a:ext cx="2482927" cy="1341390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26B56CC7-8790-49D7-A3AA-D8707E3B896F}"/>
              </a:ext>
            </a:extLst>
          </p:cNvPr>
          <p:cNvSpPr/>
          <p:nvPr/>
        </p:nvSpPr>
        <p:spPr>
          <a:xfrm>
            <a:off x="3514725" y="1740647"/>
            <a:ext cx="1790700" cy="1190496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8BEF76D-CE6B-46A5-B082-927346C6674D}"/>
              </a:ext>
            </a:extLst>
          </p:cNvPr>
          <p:cNvSpPr txBox="1"/>
          <p:nvPr/>
        </p:nvSpPr>
        <p:spPr>
          <a:xfrm>
            <a:off x="3946200" y="5193494"/>
            <a:ext cx="3691769" cy="132343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dirty="0"/>
              <a:t>The </a:t>
            </a:r>
            <a:r>
              <a:rPr lang="en-CA" sz="2000" b="1" dirty="0"/>
              <a:t>Add-in</a:t>
            </a:r>
            <a:r>
              <a:rPr lang="en-CA" sz="2000" dirty="0"/>
              <a:t> menu provide a methods for adding software additions to Word, increasing Words’ functionality.</a:t>
            </a:r>
            <a:endParaRPr lang="en-CA" sz="2000" b="1" dirty="0"/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320E1C48-A559-4D91-A483-F51D6118A16C}"/>
              </a:ext>
            </a:extLst>
          </p:cNvPr>
          <p:cNvCxnSpPr>
            <a:cxnSpLocks/>
            <a:stCxn id="24" idx="0"/>
            <a:endCxn id="26" idx="2"/>
          </p:cNvCxnSpPr>
          <p:nvPr/>
        </p:nvCxnSpPr>
        <p:spPr>
          <a:xfrm flipH="1" flipV="1">
            <a:off x="5701916" y="2937120"/>
            <a:ext cx="90169" cy="2256374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>
            <a:extLst>
              <a:ext uri="{FF2B5EF4-FFF2-40B4-BE49-F238E27FC236}">
                <a16:creationId xmlns:a16="http://schemas.microsoft.com/office/drawing/2014/main" id="{7F920007-16A7-4BBD-A7ED-81958B678A25}"/>
              </a:ext>
            </a:extLst>
          </p:cNvPr>
          <p:cNvSpPr/>
          <p:nvPr/>
        </p:nvSpPr>
        <p:spPr>
          <a:xfrm>
            <a:off x="5366159" y="1746624"/>
            <a:ext cx="671513" cy="1190496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671DBB9-59CA-4868-BF04-16200968C3E5}"/>
              </a:ext>
            </a:extLst>
          </p:cNvPr>
          <p:cNvSpPr txBox="1"/>
          <p:nvPr/>
        </p:nvSpPr>
        <p:spPr>
          <a:xfrm>
            <a:off x="7811137" y="4897611"/>
            <a:ext cx="4299600" cy="163121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dirty="0"/>
              <a:t>The </a:t>
            </a:r>
            <a:r>
              <a:rPr lang="en-CA" sz="2000" b="1" dirty="0"/>
              <a:t>Pictures </a:t>
            </a:r>
            <a:r>
              <a:rPr lang="en-CA" sz="2000" dirty="0"/>
              <a:t>menu lets you insert pictures from</a:t>
            </a:r>
          </a:p>
          <a:p>
            <a:pPr marL="457200" indent="-457200">
              <a:buAutoNum type="arabicPeriod"/>
            </a:pPr>
            <a:r>
              <a:rPr lang="en-CA" sz="2000" dirty="0"/>
              <a:t>This device</a:t>
            </a:r>
          </a:p>
          <a:p>
            <a:pPr marL="457200" indent="-457200">
              <a:buAutoNum type="arabicPeriod"/>
            </a:pPr>
            <a:r>
              <a:rPr lang="en-CA" sz="2000" dirty="0"/>
              <a:t>Stock images</a:t>
            </a:r>
          </a:p>
          <a:p>
            <a:pPr marL="457200" indent="-457200">
              <a:buAutoNum type="arabicPeriod"/>
            </a:pPr>
            <a:r>
              <a:rPr lang="en-CA" sz="2000" dirty="0"/>
              <a:t>Online pictures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3BFAF62C-D574-4EC1-AB3C-B631FD227D83}"/>
              </a:ext>
            </a:extLst>
          </p:cNvPr>
          <p:cNvCxnSpPr>
            <a:cxnSpLocks/>
            <a:stCxn id="29" idx="0"/>
            <a:endCxn id="31" idx="2"/>
          </p:cNvCxnSpPr>
          <p:nvPr/>
        </p:nvCxnSpPr>
        <p:spPr>
          <a:xfrm flipH="1" flipV="1">
            <a:off x="6400212" y="2925908"/>
            <a:ext cx="3560725" cy="1971703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>
            <a:extLst>
              <a:ext uri="{FF2B5EF4-FFF2-40B4-BE49-F238E27FC236}">
                <a16:creationId xmlns:a16="http://schemas.microsoft.com/office/drawing/2014/main" id="{C24A6DF2-B649-4012-BA33-DB1082D0C821}"/>
              </a:ext>
            </a:extLst>
          </p:cNvPr>
          <p:cNvSpPr/>
          <p:nvPr/>
        </p:nvSpPr>
        <p:spPr>
          <a:xfrm>
            <a:off x="6075773" y="1735412"/>
            <a:ext cx="648878" cy="1190496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20566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24" grpId="0" animBg="1"/>
      <p:bldP spid="26" grpId="0" animBg="1"/>
      <p:bldP spid="29" grpId="0" animBg="1"/>
      <p:bldP spid="3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7F3BCFD-538F-49D4-9ECF-A70C065C0A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219"/>
            <a:ext cx="12192000" cy="6847563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2FC3E90C-15F8-4D2E-8C40-759E6203ED1D}"/>
              </a:ext>
            </a:extLst>
          </p:cNvPr>
          <p:cNvSpPr/>
          <p:nvPr/>
        </p:nvSpPr>
        <p:spPr>
          <a:xfrm>
            <a:off x="2435630" y="980903"/>
            <a:ext cx="7323513" cy="341653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4800" dirty="0">
              <a:solidFill>
                <a:schemeClr val="tx1"/>
              </a:solidFill>
            </a:endParaRPr>
          </a:p>
          <a:p>
            <a:pPr algn="ctr"/>
            <a:endParaRPr lang="en-CA" sz="4800" dirty="0">
              <a:solidFill>
                <a:schemeClr val="tx1"/>
              </a:solidFill>
            </a:endParaRPr>
          </a:p>
          <a:p>
            <a:pPr algn="ctr"/>
            <a:endParaRPr lang="en-CA" sz="4800" dirty="0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90872C0-37D4-427C-8A86-6ED8570E0717}"/>
              </a:ext>
            </a:extLst>
          </p:cNvPr>
          <p:cNvSpPr txBox="1"/>
          <p:nvPr/>
        </p:nvSpPr>
        <p:spPr>
          <a:xfrm>
            <a:off x="3091543" y="1124744"/>
            <a:ext cx="6008915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5333" dirty="0"/>
              <a:t>NITHA IT Helpdesk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57063A2-4328-4368-A158-A5E26DB01651}"/>
              </a:ext>
            </a:extLst>
          </p:cNvPr>
          <p:cNvSpPr txBox="1"/>
          <p:nvPr/>
        </p:nvSpPr>
        <p:spPr>
          <a:xfrm>
            <a:off x="3091543" y="2014535"/>
            <a:ext cx="61308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5400" dirty="0"/>
              <a:t>helpdesk@nitha.com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407D3C2-1B0E-4004-85DE-0017032B2081}"/>
              </a:ext>
            </a:extLst>
          </p:cNvPr>
          <p:cNvSpPr txBox="1"/>
          <p:nvPr/>
        </p:nvSpPr>
        <p:spPr>
          <a:xfrm>
            <a:off x="3664817" y="3066004"/>
            <a:ext cx="5184576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5867" dirty="0"/>
              <a:t>1(306)953-5008</a:t>
            </a:r>
            <a:endParaRPr lang="en-CA" sz="5400" dirty="0"/>
          </a:p>
        </p:txBody>
      </p:sp>
    </p:spTree>
    <p:extLst>
      <p:ext uri="{BB962C8B-B14F-4D97-AF65-F5344CB8AC3E}">
        <p14:creationId xmlns:p14="http://schemas.microsoft.com/office/powerpoint/2010/main" val="2832404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61">
            <a:extLst>
              <a:ext uri="{FF2B5EF4-FFF2-40B4-BE49-F238E27FC236}">
                <a16:creationId xmlns:a16="http://schemas.microsoft.com/office/drawing/2014/main" id="{A3DC2023-F229-4644-8D69-4A7AE4E0F9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37306" y="6461758"/>
            <a:ext cx="476250" cy="387350"/>
          </a:xfrm>
        </p:spPr>
        <p:txBody>
          <a:bodyPr/>
          <a:lstStyle/>
          <a:p>
            <a:pPr algn="ctr"/>
            <a:fld id="{42E2B24C-DC2C-4712-9D60-04BFC1B335EB}" type="slidenum">
              <a:rPr lang="en-US" altLang="en-US" smtClean="0">
                <a:solidFill>
                  <a:schemeClr val="tx1"/>
                </a:solidFill>
              </a:rPr>
              <a:pPr algn="ctr"/>
              <a:t>20</a:t>
            </a:fld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DDB5B0-88C4-404E-90DF-8BC5251B3C16}"/>
              </a:ext>
            </a:extLst>
          </p:cNvPr>
          <p:cNvSpPr txBox="1"/>
          <p:nvPr/>
        </p:nvSpPr>
        <p:spPr>
          <a:xfrm>
            <a:off x="61081" y="6516933"/>
            <a:ext cx="4857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dirty="0"/>
              <a:t>Slide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D30B425-8A4F-4B11-A532-B29EAD4022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889502"/>
            <a:ext cx="10628571" cy="205714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43AC48E-C04C-49F0-9E6B-773274F370EE}"/>
              </a:ext>
            </a:extLst>
          </p:cNvPr>
          <p:cNvSpPr txBox="1"/>
          <p:nvPr/>
        </p:nvSpPr>
        <p:spPr>
          <a:xfrm>
            <a:off x="6096000" y="212205"/>
            <a:ext cx="4429125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/>
            </a:lvl1pPr>
          </a:lstStyle>
          <a:p>
            <a:r>
              <a:rPr lang="en-CA" b="0" dirty="0"/>
              <a:t>The </a:t>
            </a:r>
            <a:r>
              <a:rPr lang="en-CA" dirty="0"/>
              <a:t>Insert</a:t>
            </a:r>
            <a:r>
              <a:rPr lang="en-CA" b="0" dirty="0"/>
              <a:t> ribbon has lots of stuff to add.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4B67DCC-C66D-4F68-8221-0D3522E19BCD}"/>
              </a:ext>
            </a:extLst>
          </p:cNvPr>
          <p:cNvSpPr txBox="1"/>
          <p:nvPr/>
        </p:nvSpPr>
        <p:spPr>
          <a:xfrm>
            <a:off x="197669" y="253854"/>
            <a:ext cx="5212531" cy="400110"/>
          </a:xfrm>
          <a:prstGeom prst="rect">
            <a:avLst/>
          </a:prstGeom>
          <a:solidFill>
            <a:schemeClr val="bg1"/>
          </a:solidFill>
          <a:effectLst>
            <a:glow rad="101600">
              <a:schemeClr val="accent2">
                <a:satMod val="175000"/>
                <a:alpha val="40000"/>
              </a:schemeClr>
            </a:glo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sz="2000" dirty="0"/>
              <a:t>Parts of the Word 2021 Screen – </a:t>
            </a:r>
            <a:r>
              <a:rPr lang="en-CA" sz="2000" b="1" dirty="0"/>
              <a:t>Insert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F0507FE-E89E-44DD-92C5-0E18EA8B621F}"/>
              </a:ext>
            </a:extLst>
          </p:cNvPr>
          <p:cNvSpPr txBox="1"/>
          <p:nvPr/>
        </p:nvSpPr>
        <p:spPr>
          <a:xfrm>
            <a:off x="81263" y="4879928"/>
            <a:ext cx="3691769" cy="163121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dirty="0"/>
              <a:t>With the </a:t>
            </a:r>
            <a:r>
              <a:rPr lang="en-CA" sz="2000" b="1" dirty="0"/>
              <a:t>Links </a:t>
            </a:r>
            <a:r>
              <a:rPr lang="en-CA" sz="2000" dirty="0"/>
              <a:t>menu you can insert</a:t>
            </a:r>
          </a:p>
          <a:p>
            <a:pPr marL="457200" indent="-457200">
              <a:buFont typeface="+mj-lt"/>
              <a:buAutoNum type="arabicPeriod"/>
            </a:pPr>
            <a:r>
              <a:rPr lang="en-CA" sz="2000" dirty="0"/>
              <a:t>Bookmarks</a:t>
            </a:r>
          </a:p>
          <a:p>
            <a:pPr marL="457200" indent="-457200">
              <a:buFont typeface="+mj-lt"/>
              <a:buAutoNum type="arabicPeriod"/>
            </a:pPr>
            <a:r>
              <a:rPr lang="en-CA" sz="2000" dirty="0"/>
              <a:t>Cross-references</a:t>
            </a:r>
          </a:p>
          <a:p>
            <a:pPr marL="457200" indent="-457200">
              <a:buFont typeface="+mj-lt"/>
              <a:buAutoNum type="arabicPeriod"/>
            </a:pPr>
            <a:r>
              <a:rPr lang="en-CA" sz="2000" dirty="0"/>
              <a:t>Hyperlinks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69A311E1-6FDF-4013-8929-3740DD16FB61}"/>
              </a:ext>
            </a:extLst>
          </p:cNvPr>
          <p:cNvCxnSpPr>
            <a:cxnSpLocks/>
            <a:stCxn id="12" idx="0"/>
            <a:endCxn id="15" idx="2"/>
          </p:cNvCxnSpPr>
          <p:nvPr/>
        </p:nvCxnSpPr>
        <p:spPr>
          <a:xfrm flipV="1">
            <a:off x="1927148" y="2921619"/>
            <a:ext cx="5172432" cy="1958309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26B56CC7-8790-49D7-A3AA-D8707E3B896F}"/>
              </a:ext>
            </a:extLst>
          </p:cNvPr>
          <p:cNvSpPr/>
          <p:nvPr/>
        </p:nvSpPr>
        <p:spPr>
          <a:xfrm>
            <a:off x="6791325" y="1731123"/>
            <a:ext cx="616509" cy="1190496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8BEF76D-CE6B-46A5-B082-927346C6674D}"/>
              </a:ext>
            </a:extLst>
          </p:cNvPr>
          <p:cNvSpPr txBox="1"/>
          <p:nvPr/>
        </p:nvSpPr>
        <p:spPr>
          <a:xfrm>
            <a:off x="3946200" y="4897611"/>
            <a:ext cx="3691769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dirty="0"/>
              <a:t>In the </a:t>
            </a:r>
            <a:r>
              <a:rPr lang="en-CA" sz="2000" b="1" dirty="0"/>
              <a:t>Comments</a:t>
            </a:r>
            <a:r>
              <a:rPr lang="en-CA" sz="2000" dirty="0"/>
              <a:t> group is the insert comment command.</a:t>
            </a:r>
            <a:endParaRPr lang="en-CA" sz="2000" b="1" dirty="0"/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320E1C48-A559-4D91-A483-F51D6118A16C}"/>
              </a:ext>
            </a:extLst>
          </p:cNvPr>
          <p:cNvCxnSpPr>
            <a:cxnSpLocks/>
            <a:stCxn id="24" idx="0"/>
            <a:endCxn id="26" idx="2"/>
          </p:cNvCxnSpPr>
          <p:nvPr/>
        </p:nvCxnSpPr>
        <p:spPr>
          <a:xfrm flipV="1">
            <a:off x="5792085" y="2927595"/>
            <a:ext cx="2134640" cy="1970016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>
            <a:extLst>
              <a:ext uri="{FF2B5EF4-FFF2-40B4-BE49-F238E27FC236}">
                <a16:creationId xmlns:a16="http://schemas.microsoft.com/office/drawing/2014/main" id="{7F920007-16A7-4BBD-A7ED-81958B678A25}"/>
              </a:ext>
            </a:extLst>
          </p:cNvPr>
          <p:cNvSpPr/>
          <p:nvPr/>
        </p:nvSpPr>
        <p:spPr>
          <a:xfrm>
            <a:off x="7486650" y="1737099"/>
            <a:ext cx="880149" cy="1190496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671DBB9-59CA-4868-BF04-16200968C3E5}"/>
              </a:ext>
            </a:extLst>
          </p:cNvPr>
          <p:cNvSpPr txBox="1"/>
          <p:nvPr/>
        </p:nvSpPr>
        <p:spPr>
          <a:xfrm>
            <a:off x="7795978" y="3648822"/>
            <a:ext cx="4299600" cy="28623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dirty="0"/>
              <a:t>The </a:t>
            </a:r>
            <a:r>
              <a:rPr lang="en-CA" sz="2000" b="1" dirty="0"/>
              <a:t>Header &amp; Footer </a:t>
            </a:r>
            <a:r>
              <a:rPr lang="en-CA" sz="2000" dirty="0"/>
              <a:t>group has three menus.  Each has templates for quick insertion or a custom option so you can tailor the header or footer to your own design.</a:t>
            </a:r>
          </a:p>
          <a:p>
            <a:pPr marL="457200" indent="-457200">
              <a:buAutoNum type="arabicPeriod"/>
            </a:pPr>
            <a:r>
              <a:rPr lang="en-CA" sz="2000" dirty="0"/>
              <a:t>Header – has template &amp; custom</a:t>
            </a:r>
          </a:p>
          <a:p>
            <a:pPr marL="457200" indent="-457200">
              <a:buAutoNum type="arabicPeriod"/>
            </a:pPr>
            <a:r>
              <a:rPr lang="en-CA" sz="2000" dirty="0"/>
              <a:t>Footer – has template &amp; custom</a:t>
            </a:r>
          </a:p>
          <a:p>
            <a:pPr marL="457200" indent="-457200">
              <a:buFontTx/>
              <a:buAutoNum type="arabicPeriod"/>
            </a:pPr>
            <a:r>
              <a:rPr lang="en-CA" sz="2000" dirty="0"/>
              <a:t>Page Number – has template &amp; custom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3BFAF62C-D574-4EC1-AB3C-B631FD227D83}"/>
              </a:ext>
            </a:extLst>
          </p:cNvPr>
          <p:cNvCxnSpPr>
            <a:cxnSpLocks/>
            <a:stCxn id="29" idx="0"/>
            <a:endCxn id="31" idx="2"/>
          </p:cNvCxnSpPr>
          <p:nvPr/>
        </p:nvCxnSpPr>
        <p:spPr>
          <a:xfrm flipH="1" flipV="1">
            <a:off x="9213706" y="2927595"/>
            <a:ext cx="732072" cy="721227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>
            <a:extLst>
              <a:ext uri="{FF2B5EF4-FFF2-40B4-BE49-F238E27FC236}">
                <a16:creationId xmlns:a16="http://schemas.microsoft.com/office/drawing/2014/main" id="{C24A6DF2-B649-4012-BA33-DB1082D0C821}"/>
              </a:ext>
            </a:extLst>
          </p:cNvPr>
          <p:cNvSpPr/>
          <p:nvPr/>
        </p:nvSpPr>
        <p:spPr>
          <a:xfrm>
            <a:off x="8426162" y="1737099"/>
            <a:ext cx="1575088" cy="1190496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394836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24" grpId="0" animBg="1"/>
      <p:bldP spid="26" grpId="0" animBg="1"/>
      <p:bldP spid="29" grpId="0" animBg="1"/>
      <p:bldP spid="3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61">
            <a:extLst>
              <a:ext uri="{FF2B5EF4-FFF2-40B4-BE49-F238E27FC236}">
                <a16:creationId xmlns:a16="http://schemas.microsoft.com/office/drawing/2014/main" id="{A3DC2023-F229-4644-8D69-4A7AE4E0F9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37306" y="6461758"/>
            <a:ext cx="476250" cy="387350"/>
          </a:xfrm>
        </p:spPr>
        <p:txBody>
          <a:bodyPr/>
          <a:lstStyle/>
          <a:p>
            <a:pPr algn="ctr"/>
            <a:fld id="{42E2B24C-DC2C-4712-9D60-04BFC1B335EB}" type="slidenum">
              <a:rPr lang="en-US" altLang="en-US" smtClean="0">
                <a:solidFill>
                  <a:schemeClr val="tx1"/>
                </a:solidFill>
              </a:rPr>
              <a:pPr algn="ctr"/>
              <a:t>21</a:t>
            </a:fld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DDB5B0-88C4-404E-90DF-8BC5251B3C16}"/>
              </a:ext>
            </a:extLst>
          </p:cNvPr>
          <p:cNvSpPr txBox="1"/>
          <p:nvPr/>
        </p:nvSpPr>
        <p:spPr>
          <a:xfrm>
            <a:off x="61081" y="6516933"/>
            <a:ext cx="4857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dirty="0"/>
              <a:t>Slide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D30B425-8A4F-4B11-A532-B29EAD4022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889502"/>
            <a:ext cx="10628571" cy="205714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43AC48E-C04C-49F0-9E6B-773274F370EE}"/>
              </a:ext>
            </a:extLst>
          </p:cNvPr>
          <p:cNvSpPr txBox="1"/>
          <p:nvPr/>
        </p:nvSpPr>
        <p:spPr>
          <a:xfrm>
            <a:off x="6096000" y="212205"/>
            <a:ext cx="4429125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/>
            </a:lvl1pPr>
          </a:lstStyle>
          <a:p>
            <a:r>
              <a:rPr lang="en-CA" b="0" dirty="0"/>
              <a:t>The </a:t>
            </a:r>
            <a:r>
              <a:rPr lang="en-CA" dirty="0"/>
              <a:t>Insert</a:t>
            </a:r>
            <a:r>
              <a:rPr lang="en-CA" b="0" dirty="0"/>
              <a:t> ribbon has lots of stuff to add.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4B67DCC-C66D-4F68-8221-0D3522E19BCD}"/>
              </a:ext>
            </a:extLst>
          </p:cNvPr>
          <p:cNvSpPr txBox="1"/>
          <p:nvPr/>
        </p:nvSpPr>
        <p:spPr>
          <a:xfrm>
            <a:off x="197669" y="253854"/>
            <a:ext cx="5212531" cy="400110"/>
          </a:xfrm>
          <a:prstGeom prst="rect">
            <a:avLst/>
          </a:prstGeom>
          <a:solidFill>
            <a:schemeClr val="bg1"/>
          </a:solidFill>
          <a:effectLst>
            <a:glow rad="101600">
              <a:schemeClr val="accent2">
                <a:satMod val="175000"/>
                <a:alpha val="40000"/>
              </a:schemeClr>
            </a:glo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sz="2000" dirty="0"/>
              <a:t>Parts of the Word 2021 Screen – </a:t>
            </a:r>
            <a:r>
              <a:rPr lang="en-CA" sz="2000" b="1" dirty="0"/>
              <a:t>Insert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F0507FE-E89E-44DD-92C5-0E18EA8B621F}"/>
              </a:ext>
            </a:extLst>
          </p:cNvPr>
          <p:cNvSpPr txBox="1"/>
          <p:nvPr/>
        </p:nvSpPr>
        <p:spPr>
          <a:xfrm>
            <a:off x="77640" y="3612962"/>
            <a:ext cx="6838909" cy="28623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dirty="0"/>
              <a:t>With the </a:t>
            </a:r>
            <a:r>
              <a:rPr lang="en-CA" sz="2000" b="1" dirty="0"/>
              <a:t>Text </a:t>
            </a:r>
            <a:r>
              <a:rPr lang="en-CA" sz="2000" dirty="0"/>
              <a:t>menu the available objects to insert are</a:t>
            </a:r>
          </a:p>
          <a:p>
            <a:pPr marL="457200" indent="-457200">
              <a:buFont typeface="+mj-lt"/>
              <a:buAutoNum type="arabicPeriod"/>
            </a:pPr>
            <a:r>
              <a:rPr lang="en-CA" sz="2000" dirty="0"/>
              <a:t>Text Box</a:t>
            </a:r>
          </a:p>
          <a:p>
            <a:pPr marL="457200" indent="-457200">
              <a:buFont typeface="+mj-lt"/>
              <a:buAutoNum type="arabicPeriod"/>
            </a:pPr>
            <a:r>
              <a:rPr lang="en-CA" sz="2000" dirty="0"/>
              <a:t>Quick Parts</a:t>
            </a:r>
          </a:p>
          <a:p>
            <a:pPr marL="457200" indent="-457200">
              <a:buFont typeface="+mj-lt"/>
              <a:buAutoNum type="arabicPeriod"/>
            </a:pPr>
            <a:r>
              <a:rPr lang="en-CA" sz="2000" dirty="0"/>
              <a:t>Word Art</a:t>
            </a:r>
          </a:p>
          <a:p>
            <a:pPr marL="457200" indent="-457200">
              <a:buFont typeface="+mj-lt"/>
              <a:buAutoNum type="arabicPeriod"/>
            </a:pPr>
            <a:r>
              <a:rPr lang="en-CA" sz="2000" dirty="0"/>
              <a:t>Drop Cap</a:t>
            </a:r>
          </a:p>
          <a:p>
            <a:pPr marL="457200" indent="-457200">
              <a:buFont typeface="+mj-lt"/>
              <a:buAutoNum type="arabicPeriod"/>
            </a:pPr>
            <a:r>
              <a:rPr lang="en-CA" sz="2000" dirty="0"/>
              <a:t>Signature line</a:t>
            </a:r>
          </a:p>
          <a:p>
            <a:pPr marL="457200" indent="-457200">
              <a:buFont typeface="+mj-lt"/>
              <a:buAutoNum type="arabicPeriod"/>
            </a:pPr>
            <a:r>
              <a:rPr lang="en-CA" sz="2000" dirty="0"/>
              <a:t>Date &amp; time</a:t>
            </a:r>
          </a:p>
          <a:p>
            <a:pPr marL="457200" indent="-457200">
              <a:buFont typeface="+mj-lt"/>
              <a:buAutoNum type="arabicPeriod"/>
            </a:pPr>
            <a:r>
              <a:rPr lang="en-CA" sz="2000" dirty="0"/>
              <a:t>Object (Adobe, Flash &amp; Postscript, Excel, PowerPoint, Word, OpenDocument objects, and more)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69A311E1-6FDF-4013-8929-3740DD16FB61}"/>
              </a:ext>
            </a:extLst>
          </p:cNvPr>
          <p:cNvCxnSpPr>
            <a:cxnSpLocks/>
            <a:endCxn id="15" idx="2"/>
          </p:cNvCxnSpPr>
          <p:nvPr/>
        </p:nvCxnSpPr>
        <p:spPr>
          <a:xfrm flipV="1">
            <a:off x="6916549" y="2921619"/>
            <a:ext cx="3458047" cy="1202706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26B56CC7-8790-49D7-A3AA-D8707E3B896F}"/>
              </a:ext>
            </a:extLst>
          </p:cNvPr>
          <p:cNvSpPr/>
          <p:nvPr/>
        </p:nvSpPr>
        <p:spPr>
          <a:xfrm>
            <a:off x="10066341" y="1731123"/>
            <a:ext cx="616509" cy="1190496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8BEF76D-CE6B-46A5-B082-927346C6674D}"/>
              </a:ext>
            </a:extLst>
          </p:cNvPr>
          <p:cNvSpPr txBox="1"/>
          <p:nvPr/>
        </p:nvSpPr>
        <p:spPr>
          <a:xfrm>
            <a:off x="7000875" y="4726040"/>
            <a:ext cx="2894519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dirty="0"/>
              <a:t>Insert the characters that are not on the keyboard.</a:t>
            </a:r>
            <a:endParaRPr lang="en-CA" sz="2000" b="1" dirty="0"/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320E1C48-A559-4D91-A483-F51D6118A16C}"/>
              </a:ext>
            </a:extLst>
          </p:cNvPr>
          <p:cNvCxnSpPr>
            <a:cxnSpLocks/>
            <a:stCxn id="24" idx="0"/>
            <a:endCxn id="26" idx="2"/>
          </p:cNvCxnSpPr>
          <p:nvPr/>
        </p:nvCxnSpPr>
        <p:spPr>
          <a:xfrm flipV="1">
            <a:off x="8448135" y="2924541"/>
            <a:ext cx="2670473" cy="1801499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>
            <a:extLst>
              <a:ext uri="{FF2B5EF4-FFF2-40B4-BE49-F238E27FC236}">
                <a16:creationId xmlns:a16="http://schemas.microsoft.com/office/drawing/2014/main" id="{7F920007-16A7-4BBD-A7ED-81958B678A25}"/>
              </a:ext>
            </a:extLst>
          </p:cNvPr>
          <p:cNvSpPr/>
          <p:nvPr/>
        </p:nvSpPr>
        <p:spPr>
          <a:xfrm>
            <a:off x="10753725" y="1734045"/>
            <a:ext cx="729766" cy="1190496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671DBB9-59CA-4868-BF04-16200968C3E5}"/>
              </a:ext>
            </a:extLst>
          </p:cNvPr>
          <p:cNvSpPr txBox="1"/>
          <p:nvPr/>
        </p:nvSpPr>
        <p:spPr>
          <a:xfrm>
            <a:off x="9976097" y="4726040"/>
            <a:ext cx="2134640" cy="193899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dirty="0"/>
              <a:t>This icon hides the commands on the ribbon but not the ribbon tabs, giving you more screen real estate.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3BFAF62C-D574-4EC1-AB3C-B631FD227D83}"/>
              </a:ext>
            </a:extLst>
          </p:cNvPr>
          <p:cNvCxnSpPr>
            <a:cxnSpLocks/>
            <a:stCxn id="29" idx="0"/>
            <a:endCxn id="31" idx="2"/>
          </p:cNvCxnSpPr>
          <p:nvPr/>
        </p:nvCxnSpPr>
        <p:spPr>
          <a:xfrm flipV="1">
            <a:off x="11043417" y="2927594"/>
            <a:ext cx="758236" cy="1798446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>
            <a:extLst>
              <a:ext uri="{FF2B5EF4-FFF2-40B4-BE49-F238E27FC236}">
                <a16:creationId xmlns:a16="http://schemas.microsoft.com/office/drawing/2014/main" id="{C24A6DF2-B649-4012-BA33-DB1082D0C821}"/>
              </a:ext>
            </a:extLst>
          </p:cNvPr>
          <p:cNvSpPr/>
          <p:nvPr/>
        </p:nvSpPr>
        <p:spPr>
          <a:xfrm>
            <a:off x="11639549" y="2647949"/>
            <a:ext cx="324207" cy="279645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82379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24" grpId="0" animBg="1"/>
      <p:bldP spid="26" grpId="0" animBg="1"/>
      <p:bldP spid="29" grpId="0" animBg="1"/>
      <p:bldP spid="3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61">
            <a:extLst>
              <a:ext uri="{FF2B5EF4-FFF2-40B4-BE49-F238E27FC236}">
                <a16:creationId xmlns:a16="http://schemas.microsoft.com/office/drawing/2014/main" id="{90D5A110-0D2B-4947-B9F5-AE0D67B09C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37306" y="6461758"/>
            <a:ext cx="476250" cy="387350"/>
          </a:xfrm>
        </p:spPr>
        <p:txBody>
          <a:bodyPr/>
          <a:lstStyle/>
          <a:p>
            <a:pPr algn="ctr"/>
            <a:fld id="{42E2B24C-DC2C-4712-9D60-04BFC1B335EB}" type="slidenum">
              <a:rPr lang="en-US" altLang="en-US" smtClean="0">
                <a:solidFill>
                  <a:schemeClr val="tx1"/>
                </a:solidFill>
              </a:rPr>
              <a:pPr algn="ctr"/>
              <a:t>22</a:t>
            </a:fld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49C99AA-2243-4A36-8B75-83A4F841CBF9}"/>
              </a:ext>
            </a:extLst>
          </p:cNvPr>
          <p:cNvSpPr txBox="1"/>
          <p:nvPr/>
        </p:nvSpPr>
        <p:spPr>
          <a:xfrm>
            <a:off x="61081" y="6516933"/>
            <a:ext cx="4857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dirty="0"/>
              <a:t>Slide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43561FD-13B3-4F38-BCBF-003BA1C08D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810" y="896038"/>
            <a:ext cx="10628571" cy="20571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EF004E9-A3C3-4C1A-833F-75EBDA6B2F81}"/>
              </a:ext>
            </a:extLst>
          </p:cNvPr>
          <p:cNvSpPr txBox="1"/>
          <p:nvPr/>
        </p:nvSpPr>
        <p:spPr>
          <a:xfrm>
            <a:off x="197669" y="253854"/>
            <a:ext cx="5212531" cy="400110"/>
          </a:xfrm>
          <a:prstGeom prst="rect">
            <a:avLst/>
          </a:prstGeom>
          <a:solidFill>
            <a:schemeClr val="bg1"/>
          </a:solidFill>
          <a:effectLst>
            <a:glow rad="101600">
              <a:schemeClr val="accent2">
                <a:satMod val="175000"/>
                <a:alpha val="40000"/>
              </a:schemeClr>
            </a:glo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sz="2000" dirty="0"/>
              <a:t>Parts of the Word 2021 Screen – </a:t>
            </a:r>
            <a:r>
              <a:rPr lang="en-CA" sz="2000" b="1" dirty="0"/>
              <a:t>Design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41C5065-AAB1-4942-803A-B46BCDAEB624}"/>
              </a:ext>
            </a:extLst>
          </p:cNvPr>
          <p:cNvSpPr txBox="1"/>
          <p:nvPr/>
        </p:nvSpPr>
        <p:spPr>
          <a:xfrm>
            <a:off x="6391275" y="99966"/>
            <a:ext cx="4572000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/>
            </a:lvl1pPr>
          </a:lstStyle>
          <a:p>
            <a:r>
              <a:rPr lang="en-CA" b="0" dirty="0"/>
              <a:t>The </a:t>
            </a:r>
            <a:r>
              <a:rPr lang="en-CA" dirty="0"/>
              <a:t>Design</a:t>
            </a:r>
            <a:r>
              <a:rPr lang="en-CA" b="0" dirty="0"/>
              <a:t> ribbon has lots of methods for designing your document to your liking.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977582B-A3CC-4449-88CA-91FAC17DFCFC}"/>
              </a:ext>
            </a:extLst>
          </p:cNvPr>
          <p:cNvSpPr txBox="1"/>
          <p:nvPr/>
        </p:nvSpPr>
        <p:spPr>
          <a:xfrm>
            <a:off x="160399" y="5473682"/>
            <a:ext cx="3034544" cy="10156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dirty="0"/>
              <a:t>The </a:t>
            </a:r>
            <a:r>
              <a:rPr lang="en-CA" sz="2000" b="1" dirty="0"/>
              <a:t>Document Formatting </a:t>
            </a:r>
            <a:r>
              <a:rPr lang="en-CA" sz="2000" dirty="0"/>
              <a:t>group has a </a:t>
            </a:r>
            <a:r>
              <a:rPr lang="en-CA" sz="2000" b="1" dirty="0"/>
              <a:t>Themes</a:t>
            </a:r>
            <a:r>
              <a:rPr lang="en-CA" sz="2000" dirty="0"/>
              <a:t> menu, pre-set themes. </a:t>
            </a:r>
            <a:endParaRPr lang="en-CA" sz="2000" b="1" dirty="0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2FA808CD-B64F-48C7-A3A7-94D35ECBCAB9}"/>
              </a:ext>
            </a:extLst>
          </p:cNvPr>
          <p:cNvCxnSpPr>
            <a:cxnSpLocks/>
          </p:cNvCxnSpPr>
          <p:nvPr/>
        </p:nvCxnSpPr>
        <p:spPr>
          <a:xfrm flipV="1">
            <a:off x="160399" y="2929994"/>
            <a:ext cx="1239776" cy="2543688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CD8D1567-1107-47B8-BD5E-C86F027D9FF2}"/>
              </a:ext>
            </a:extLst>
          </p:cNvPr>
          <p:cNvSpPr/>
          <p:nvPr/>
        </p:nvSpPr>
        <p:spPr>
          <a:xfrm>
            <a:off x="1400175" y="1739498"/>
            <a:ext cx="671513" cy="1190496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27C8775-47B7-4A75-9B1B-58F67EF20147}"/>
              </a:ext>
            </a:extLst>
          </p:cNvPr>
          <p:cNvSpPr txBox="1"/>
          <p:nvPr/>
        </p:nvSpPr>
        <p:spPr>
          <a:xfrm>
            <a:off x="3371850" y="5473682"/>
            <a:ext cx="3691769" cy="132343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dirty="0"/>
              <a:t>The </a:t>
            </a:r>
            <a:r>
              <a:rPr lang="en-CA" sz="2000" b="1" dirty="0"/>
              <a:t>Document Formatting</a:t>
            </a:r>
            <a:r>
              <a:rPr lang="en-CA" sz="2000" dirty="0"/>
              <a:t> group  offers a live menu which allows you to see a preview as you mouse over the theme.</a:t>
            </a:r>
            <a:endParaRPr lang="en-CA" sz="2000" b="1" dirty="0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6A59289C-2781-4AB4-97C2-2D1676FBE8AC}"/>
              </a:ext>
            </a:extLst>
          </p:cNvPr>
          <p:cNvCxnSpPr>
            <a:cxnSpLocks/>
          </p:cNvCxnSpPr>
          <p:nvPr/>
        </p:nvCxnSpPr>
        <p:spPr>
          <a:xfrm flipH="1" flipV="1">
            <a:off x="2197556" y="2951858"/>
            <a:ext cx="1174294" cy="2545012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85CA2EC2-F9FF-4E49-9BE6-8ECC15438081}"/>
              </a:ext>
            </a:extLst>
          </p:cNvPr>
          <p:cNvSpPr/>
          <p:nvPr/>
        </p:nvSpPr>
        <p:spPr>
          <a:xfrm>
            <a:off x="2101244" y="1753160"/>
            <a:ext cx="3909031" cy="1190496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757E327-99BF-4C4C-B0EA-8B558E14ED32}"/>
              </a:ext>
            </a:extLst>
          </p:cNvPr>
          <p:cNvSpPr txBox="1"/>
          <p:nvPr/>
        </p:nvSpPr>
        <p:spPr>
          <a:xfrm>
            <a:off x="3265114" y="3272680"/>
            <a:ext cx="4918725" cy="193899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dirty="0"/>
              <a:t>The </a:t>
            </a:r>
            <a:r>
              <a:rPr lang="en-CA" sz="2000" b="1" dirty="0"/>
              <a:t>Document Formatting </a:t>
            </a:r>
            <a:r>
              <a:rPr lang="en-CA" sz="2000" dirty="0"/>
              <a:t>group also allows you to change your chosen theme to tailor it to your specifications.</a:t>
            </a:r>
          </a:p>
          <a:p>
            <a:r>
              <a:rPr lang="en-CA" sz="2000" dirty="0"/>
              <a:t>Add colors schemes, fonts, paragraph formatting, cool effects.  Then set it as your default theme.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8EB197F5-76F0-4478-9A58-487BD591ED7B}"/>
              </a:ext>
            </a:extLst>
          </p:cNvPr>
          <p:cNvCxnSpPr>
            <a:cxnSpLocks/>
          </p:cNvCxnSpPr>
          <p:nvPr/>
        </p:nvCxnSpPr>
        <p:spPr>
          <a:xfrm flipV="1">
            <a:off x="6086283" y="2929994"/>
            <a:ext cx="393648" cy="340303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3B21AD4A-EEC3-4C22-8AB7-A3A439E88511}"/>
              </a:ext>
            </a:extLst>
          </p:cNvPr>
          <p:cNvSpPr/>
          <p:nvPr/>
        </p:nvSpPr>
        <p:spPr>
          <a:xfrm>
            <a:off x="6045993" y="1765068"/>
            <a:ext cx="2869407" cy="1190496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60886E4-6EC0-467F-ABE2-11BA3CFD6B69}"/>
              </a:ext>
            </a:extLst>
          </p:cNvPr>
          <p:cNvSpPr txBox="1"/>
          <p:nvPr/>
        </p:nvSpPr>
        <p:spPr>
          <a:xfrm>
            <a:off x="8319612" y="3240717"/>
            <a:ext cx="3691769" cy="255454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dirty="0"/>
              <a:t>The </a:t>
            </a:r>
            <a:r>
              <a:rPr lang="en-CA" sz="2000" b="1" dirty="0"/>
              <a:t>Page background </a:t>
            </a:r>
            <a:r>
              <a:rPr lang="en-CA" sz="2000" dirty="0"/>
              <a:t>allows you to change</a:t>
            </a:r>
          </a:p>
          <a:p>
            <a:pPr marL="457200" indent="-457200">
              <a:buAutoNum type="arabicPeriod"/>
            </a:pPr>
            <a:r>
              <a:rPr lang="en-CA" sz="2000" dirty="0"/>
              <a:t>Watermark – text behind the document content.</a:t>
            </a:r>
          </a:p>
          <a:p>
            <a:pPr marL="457200" indent="-457200">
              <a:buAutoNum type="arabicPeriod"/>
            </a:pPr>
            <a:r>
              <a:rPr lang="en-CA" sz="2000" dirty="0"/>
              <a:t>Page color – Color ink waster.</a:t>
            </a:r>
          </a:p>
          <a:p>
            <a:pPr marL="457200" indent="-457200">
              <a:buAutoNum type="arabicPeriod"/>
            </a:pPr>
            <a:r>
              <a:rPr lang="en-CA" sz="2000" dirty="0"/>
              <a:t>Page Borders – Large variety of border from which to choose.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4961B445-B145-4A14-83DE-F35E680623DB}"/>
              </a:ext>
            </a:extLst>
          </p:cNvPr>
          <p:cNvCxnSpPr>
            <a:cxnSpLocks/>
            <a:stCxn id="31" idx="0"/>
            <a:endCxn id="33" idx="2"/>
          </p:cNvCxnSpPr>
          <p:nvPr/>
        </p:nvCxnSpPr>
        <p:spPr>
          <a:xfrm flipH="1" flipV="1">
            <a:off x="10019109" y="2951858"/>
            <a:ext cx="146388" cy="288859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>
            <a:extLst>
              <a:ext uri="{FF2B5EF4-FFF2-40B4-BE49-F238E27FC236}">
                <a16:creationId xmlns:a16="http://schemas.microsoft.com/office/drawing/2014/main" id="{D1C1031F-CA15-4BC4-A9E1-D7BC752CD0C9}"/>
              </a:ext>
            </a:extLst>
          </p:cNvPr>
          <p:cNvSpPr/>
          <p:nvPr/>
        </p:nvSpPr>
        <p:spPr>
          <a:xfrm>
            <a:off x="8970168" y="1761362"/>
            <a:ext cx="2097882" cy="1190496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499084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2" grpId="0" animBg="1"/>
      <p:bldP spid="13" grpId="0" animBg="1"/>
      <p:bldP spid="15" grpId="0" animBg="1"/>
      <p:bldP spid="31" grpId="0" animBg="1"/>
      <p:bldP spid="3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61">
            <a:extLst>
              <a:ext uri="{FF2B5EF4-FFF2-40B4-BE49-F238E27FC236}">
                <a16:creationId xmlns:a16="http://schemas.microsoft.com/office/drawing/2014/main" id="{8F4580F3-88EB-4B8E-A65E-E10DC59292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37306" y="6461758"/>
            <a:ext cx="476250" cy="387350"/>
          </a:xfrm>
        </p:spPr>
        <p:txBody>
          <a:bodyPr/>
          <a:lstStyle/>
          <a:p>
            <a:pPr algn="ctr"/>
            <a:fld id="{42E2B24C-DC2C-4712-9D60-04BFC1B335EB}" type="slidenum">
              <a:rPr lang="en-US" altLang="en-US" smtClean="0">
                <a:solidFill>
                  <a:schemeClr val="tx1"/>
                </a:solidFill>
              </a:rPr>
              <a:pPr algn="ctr"/>
              <a:t>23</a:t>
            </a:fld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5360521-E009-4D91-A2A3-C47AFEB23E1D}"/>
              </a:ext>
            </a:extLst>
          </p:cNvPr>
          <p:cNvSpPr txBox="1"/>
          <p:nvPr/>
        </p:nvSpPr>
        <p:spPr>
          <a:xfrm>
            <a:off x="61081" y="6516933"/>
            <a:ext cx="4857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dirty="0"/>
              <a:t>Slide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AB856C3-A65A-45EC-9029-769053FADC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650" y="896038"/>
            <a:ext cx="10628571" cy="20571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7BF9077-4C70-47A2-B75F-E7B0DDD5955C}"/>
              </a:ext>
            </a:extLst>
          </p:cNvPr>
          <p:cNvSpPr txBox="1"/>
          <p:nvPr/>
        </p:nvSpPr>
        <p:spPr>
          <a:xfrm>
            <a:off x="197669" y="253854"/>
            <a:ext cx="5212531" cy="400110"/>
          </a:xfrm>
          <a:prstGeom prst="rect">
            <a:avLst/>
          </a:prstGeom>
          <a:solidFill>
            <a:schemeClr val="bg1"/>
          </a:solidFill>
          <a:effectLst>
            <a:glow rad="101600">
              <a:schemeClr val="accent2">
                <a:satMod val="175000"/>
                <a:alpha val="40000"/>
              </a:schemeClr>
            </a:glo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sz="2000" dirty="0"/>
              <a:t>Parts of the Word 2021 Screen – </a:t>
            </a:r>
            <a:r>
              <a:rPr lang="en-CA" sz="2000" b="1" dirty="0"/>
              <a:t>Layout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11FA49A-B6AD-4F34-966A-1BE88CD91C6E}"/>
              </a:ext>
            </a:extLst>
          </p:cNvPr>
          <p:cNvSpPr txBox="1"/>
          <p:nvPr/>
        </p:nvSpPr>
        <p:spPr>
          <a:xfrm>
            <a:off x="5572125" y="99966"/>
            <a:ext cx="6447096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/>
            </a:lvl1pPr>
          </a:lstStyle>
          <a:p>
            <a:r>
              <a:rPr lang="en-CA" b="0" dirty="0"/>
              <a:t>The </a:t>
            </a:r>
            <a:r>
              <a:rPr lang="en-CA" dirty="0"/>
              <a:t>Layout</a:t>
            </a:r>
            <a:r>
              <a:rPr lang="en-CA" b="0" dirty="0"/>
              <a:t> ribbon has many methods for structuring the content of your document as it appears on the printed page.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1942A61-C72A-4358-B01F-0F5C8E418A0E}"/>
              </a:ext>
            </a:extLst>
          </p:cNvPr>
          <p:cNvSpPr txBox="1"/>
          <p:nvPr/>
        </p:nvSpPr>
        <p:spPr>
          <a:xfrm>
            <a:off x="120996" y="5519021"/>
            <a:ext cx="4048541" cy="10156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b="1" dirty="0"/>
              <a:t>Margins </a:t>
            </a:r>
            <a:r>
              <a:rPr lang="en-CA" sz="2000" dirty="0"/>
              <a:t>allows you to set up document margins either custom or pre-defined. </a:t>
            </a:r>
            <a:endParaRPr lang="en-CA" sz="2000" b="1" dirty="0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25F5596B-0C53-4993-9FF9-DFC07F48CDC9}"/>
              </a:ext>
            </a:extLst>
          </p:cNvPr>
          <p:cNvCxnSpPr>
            <a:cxnSpLocks/>
          </p:cNvCxnSpPr>
          <p:nvPr/>
        </p:nvCxnSpPr>
        <p:spPr>
          <a:xfrm flipV="1">
            <a:off x="131198" y="2929620"/>
            <a:ext cx="1278502" cy="2581810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0D401A58-006C-44DE-B12A-C2F57DC15F12}"/>
              </a:ext>
            </a:extLst>
          </p:cNvPr>
          <p:cNvSpPr/>
          <p:nvPr/>
        </p:nvSpPr>
        <p:spPr>
          <a:xfrm>
            <a:off x="1409700" y="1739498"/>
            <a:ext cx="661988" cy="1190496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4A000BFB-4A3C-46D0-AE8D-04A5711C698B}"/>
              </a:ext>
            </a:extLst>
          </p:cNvPr>
          <p:cNvCxnSpPr>
            <a:cxnSpLocks/>
            <a:stCxn id="11" idx="0"/>
            <a:endCxn id="13" idx="2"/>
          </p:cNvCxnSpPr>
          <p:nvPr/>
        </p:nvCxnSpPr>
        <p:spPr>
          <a:xfrm flipH="1" flipV="1">
            <a:off x="3509962" y="2929994"/>
            <a:ext cx="180199" cy="315720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8043A4C3-690F-4B69-9252-0D5A401F6029}"/>
              </a:ext>
            </a:extLst>
          </p:cNvPr>
          <p:cNvSpPr/>
          <p:nvPr/>
        </p:nvSpPr>
        <p:spPr>
          <a:xfrm>
            <a:off x="2114549" y="1739498"/>
            <a:ext cx="2790825" cy="1190496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89D94C6-C328-4B58-BE41-C1D403EC679E}"/>
              </a:ext>
            </a:extLst>
          </p:cNvPr>
          <p:cNvSpPr txBox="1"/>
          <p:nvPr/>
        </p:nvSpPr>
        <p:spPr>
          <a:xfrm>
            <a:off x="6670596" y="5040146"/>
            <a:ext cx="5412076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dirty="0"/>
              <a:t>The </a:t>
            </a:r>
            <a:r>
              <a:rPr lang="en-CA" sz="2000" b="1" dirty="0"/>
              <a:t>Paragraph </a:t>
            </a:r>
            <a:r>
              <a:rPr lang="en-CA" sz="2000" dirty="0"/>
              <a:t>group lets you be very specific for settings indentation &amp; spacing. 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D3D23805-6461-4409-BE5D-56AEB9281CD3}"/>
              </a:ext>
            </a:extLst>
          </p:cNvPr>
          <p:cNvCxnSpPr>
            <a:cxnSpLocks/>
          </p:cNvCxnSpPr>
          <p:nvPr/>
        </p:nvCxnSpPr>
        <p:spPr>
          <a:xfrm flipH="1" flipV="1">
            <a:off x="6575976" y="2797646"/>
            <a:ext cx="94620" cy="2242500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>
            <a:extLst>
              <a:ext uri="{FF2B5EF4-FFF2-40B4-BE49-F238E27FC236}">
                <a16:creationId xmlns:a16="http://schemas.microsoft.com/office/drawing/2014/main" id="{348911D0-36EC-486D-A234-655F8DFF3983}"/>
              </a:ext>
            </a:extLst>
          </p:cNvPr>
          <p:cNvSpPr/>
          <p:nvPr/>
        </p:nvSpPr>
        <p:spPr>
          <a:xfrm>
            <a:off x="4953848" y="1739123"/>
            <a:ext cx="2523278" cy="1190496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9003F39E-2009-47D1-AFC5-52E1DEF7142F}"/>
              </a:ext>
            </a:extLst>
          </p:cNvPr>
          <p:cNvCxnSpPr>
            <a:cxnSpLocks/>
          </p:cNvCxnSpPr>
          <p:nvPr/>
        </p:nvCxnSpPr>
        <p:spPr>
          <a:xfrm flipH="1" flipV="1">
            <a:off x="4847667" y="2953182"/>
            <a:ext cx="1462441" cy="2879428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6B2D1287-FEDE-428D-9592-8AFA545D542A}"/>
              </a:ext>
            </a:extLst>
          </p:cNvPr>
          <p:cNvSpPr txBox="1"/>
          <p:nvPr/>
        </p:nvSpPr>
        <p:spPr>
          <a:xfrm>
            <a:off x="1155320" y="3245714"/>
            <a:ext cx="5069681" cy="224676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dirty="0"/>
              <a:t>The </a:t>
            </a:r>
            <a:r>
              <a:rPr lang="en-CA" sz="2000" b="1" dirty="0"/>
              <a:t>Page Setup </a:t>
            </a:r>
            <a:r>
              <a:rPr lang="en-CA" sz="2000" dirty="0"/>
              <a:t>group</a:t>
            </a:r>
          </a:p>
          <a:p>
            <a:r>
              <a:rPr lang="en-CA" sz="2000" b="1" dirty="0"/>
              <a:t>Orientation</a:t>
            </a:r>
            <a:r>
              <a:rPr lang="en-CA" sz="2000" dirty="0"/>
              <a:t> – portrait or landscape</a:t>
            </a:r>
          </a:p>
          <a:p>
            <a:r>
              <a:rPr lang="en-CA" sz="2000" b="1" dirty="0"/>
              <a:t>Size</a:t>
            </a:r>
            <a:r>
              <a:rPr lang="en-CA" sz="2000" dirty="0"/>
              <a:t> – define a paper size</a:t>
            </a:r>
          </a:p>
          <a:p>
            <a:r>
              <a:rPr lang="en-CA" sz="2000" b="1" dirty="0"/>
              <a:t>Columns</a:t>
            </a:r>
            <a:r>
              <a:rPr lang="en-CA" sz="2000" dirty="0"/>
              <a:t> – Add column(s)</a:t>
            </a:r>
          </a:p>
          <a:p>
            <a:r>
              <a:rPr lang="en-CA" sz="2000" b="1" dirty="0"/>
              <a:t>Breaks</a:t>
            </a:r>
            <a:r>
              <a:rPr lang="en-CA" sz="2000" dirty="0"/>
              <a:t> – Page, column, text wrapping; section breaks: next page, continuous, even page, odd page.</a:t>
            </a:r>
          </a:p>
        </p:txBody>
      </p: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1A0F5D1C-25E4-4A17-AA7E-3C68F540EBCF}"/>
              </a:ext>
            </a:extLst>
          </p:cNvPr>
          <p:cNvCxnSpPr>
            <a:cxnSpLocks/>
          </p:cNvCxnSpPr>
          <p:nvPr/>
        </p:nvCxnSpPr>
        <p:spPr>
          <a:xfrm flipV="1">
            <a:off x="6310108" y="2929620"/>
            <a:ext cx="1072398" cy="2902990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D3009F32-F9F9-4D99-ADE1-7B4F60A90412}"/>
              </a:ext>
            </a:extLst>
          </p:cNvPr>
          <p:cNvSpPr txBox="1"/>
          <p:nvPr/>
        </p:nvSpPr>
        <p:spPr>
          <a:xfrm>
            <a:off x="4238628" y="5823287"/>
            <a:ext cx="7844044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dirty="0"/>
              <a:t>These dialog box launchers will display a dialog with further commands with more formatting options.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9004286-D858-421A-88EA-6847278F0E59}"/>
              </a:ext>
            </a:extLst>
          </p:cNvPr>
          <p:cNvSpPr txBox="1"/>
          <p:nvPr/>
        </p:nvSpPr>
        <p:spPr>
          <a:xfrm>
            <a:off x="7258803" y="3195255"/>
            <a:ext cx="4824428" cy="175432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dirty="0"/>
              <a:t>The </a:t>
            </a:r>
            <a:r>
              <a:rPr lang="en-CA" b="1" dirty="0"/>
              <a:t>Arrange </a:t>
            </a:r>
            <a:r>
              <a:rPr lang="en-CA" dirty="0"/>
              <a:t>group allows you to stack the objects you have inserted, like arranging playing cards on a table. </a:t>
            </a:r>
          </a:p>
          <a:p>
            <a:r>
              <a:rPr lang="en-CA" b="1" dirty="0"/>
              <a:t>Position</a:t>
            </a:r>
            <a:r>
              <a:rPr lang="en-CA" dirty="0"/>
              <a:t>ing moves the selected object onto the same level as the document content, forcing the words to form around the object. </a:t>
            </a:r>
            <a:endParaRPr lang="en-CA" b="1" dirty="0"/>
          </a:p>
        </p:txBody>
      </p: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7F37250A-68B3-439B-9EB6-1352D8AAF58B}"/>
              </a:ext>
            </a:extLst>
          </p:cNvPr>
          <p:cNvCxnSpPr>
            <a:cxnSpLocks/>
            <a:stCxn id="54" idx="0"/>
            <a:endCxn id="56" idx="2"/>
          </p:cNvCxnSpPr>
          <p:nvPr/>
        </p:nvCxnSpPr>
        <p:spPr>
          <a:xfrm flipH="1" flipV="1">
            <a:off x="9425267" y="2921424"/>
            <a:ext cx="245750" cy="273831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tangle 55">
            <a:extLst>
              <a:ext uri="{FF2B5EF4-FFF2-40B4-BE49-F238E27FC236}">
                <a16:creationId xmlns:a16="http://schemas.microsoft.com/office/drawing/2014/main" id="{3A3C303E-1C59-48B4-B049-6031F5A90251}"/>
              </a:ext>
            </a:extLst>
          </p:cNvPr>
          <p:cNvSpPr/>
          <p:nvPr/>
        </p:nvSpPr>
        <p:spPr>
          <a:xfrm>
            <a:off x="7534834" y="1730928"/>
            <a:ext cx="3780865" cy="1190496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25046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500"/>
                            </p:stCondLst>
                            <p:childTnLst>
                              <p:par>
                                <p:cTn id="9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0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0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7" grpId="1" animBg="1"/>
      <p:bldP spid="9" grpId="0" animBg="1"/>
      <p:bldP spid="9" grpId="1" animBg="1"/>
      <p:bldP spid="13" grpId="0" animBg="1"/>
      <p:bldP spid="13" grpId="1" animBg="1"/>
      <p:bldP spid="25" grpId="0" animBg="1"/>
      <p:bldP spid="25" grpId="1" animBg="1"/>
      <p:bldP spid="27" grpId="0" animBg="1"/>
      <p:bldP spid="27" grpId="1" animBg="1"/>
      <p:bldP spid="11" grpId="0" animBg="1"/>
      <p:bldP spid="11" grpId="1" animBg="1"/>
      <p:bldP spid="46" grpId="0" animBg="1"/>
      <p:bldP spid="46" grpId="1" animBg="1"/>
      <p:bldP spid="54" grpId="0" animBg="1"/>
      <p:bldP spid="54" grpId="1" animBg="1"/>
      <p:bldP spid="56" grpId="0" animBg="1"/>
      <p:bldP spid="56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61">
            <a:extLst>
              <a:ext uri="{FF2B5EF4-FFF2-40B4-BE49-F238E27FC236}">
                <a16:creationId xmlns:a16="http://schemas.microsoft.com/office/drawing/2014/main" id="{8F4580F3-88EB-4B8E-A65E-E10DC59292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37306" y="6461758"/>
            <a:ext cx="476250" cy="387350"/>
          </a:xfrm>
        </p:spPr>
        <p:txBody>
          <a:bodyPr/>
          <a:lstStyle/>
          <a:p>
            <a:pPr algn="ctr"/>
            <a:fld id="{42E2B24C-DC2C-4712-9D60-04BFC1B335EB}" type="slidenum">
              <a:rPr lang="en-US" altLang="en-US" smtClean="0">
                <a:solidFill>
                  <a:schemeClr val="tx1"/>
                </a:solidFill>
              </a:rPr>
              <a:pPr algn="ctr"/>
              <a:t>24</a:t>
            </a:fld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5360521-E009-4D91-A2A3-C47AFEB23E1D}"/>
              </a:ext>
            </a:extLst>
          </p:cNvPr>
          <p:cNvSpPr txBox="1"/>
          <p:nvPr/>
        </p:nvSpPr>
        <p:spPr>
          <a:xfrm>
            <a:off x="61081" y="6516933"/>
            <a:ext cx="4857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dirty="0"/>
              <a:t>Slide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D5AE838-FA7D-42D0-B035-F7243B09F9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779" y="895986"/>
            <a:ext cx="10628571" cy="20571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E4D9F94-38A0-4122-B432-572C3AD4386A}"/>
              </a:ext>
            </a:extLst>
          </p:cNvPr>
          <p:cNvSpPr txBox="1"/>
          <p:nvPr/>
        </p:nvSpPr>
        <p:spPr>
          <a:xfrm>
            <a:off x="197669" y="253854"/>
            <a:ext cx="5212531" cy="400110"/>
          </a:xfrm>
          <a:prstGeom prst="rect">
            <a:avLst/>
          </a:prstGeom>
          <a:solidFill>
            <a:schemeClr val="bg1"/>
          </a:solidFill>
          <a:effectLst>
            <a:glow rad="101600">
              <a:schemeClr val="accent2">
                <a:satMod val="175000"/>
                <a:alpha val="40000"/>
              </a:schemeClr>
            </a:glo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sz="2000" dirty="0"/>
              <a:t>Parts of the Word 2021 Screen – </a:t>
            </a:r>
            <a:r>
              <a:rPr lang="en-CA" sz="2000" b="1" dirty="0"/>
              <a:t>References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A24B904-164A-4107-8D7D-77DC66441C74}"/>
              </a:ext>
            </a:extLst>
          </p:cNvPr>
          <p:cNvSpPr txBox="1"/>
          <p:nvPr/>
        </p:nvSpPr>
        <p:spPr>
          <a:xfrm>
            <a:off x="6238875" y="99966"/>
            <a:ext cx="5000625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/>
            </a:lvl1pPr>
          </a:lstStyle>
          <a:p>
            <a:r>
              <a:rPr lang="en-CA" b="0" dirty="0"/>
              <a:t>The </a:t>
            </a:r>
            <a:r>
              <a:rPr lang="en-CA" dirty="0"/>
              <a:t>References</a:t>
            </a:r>
            <a:r>
              <a:rPr lang="en-CA" b="0" dirty="0"/>
              <a:t> ribbon has many commands for research and further document formatting.</a:t>
            </a:r>
          </a:p>
        </p:txBody>
      </p:sp>
      <p:sp>
        <p:nvSpPr>
          <p:cNvPr id="7" name="Slide Number Placeholder 61">
            <a:extLst>
              <a:ext uri="{FF2B5EF4-FFF2-40B4-BE49-F238E27FC236}">
                <a16:creationId xmlns:a16="http://schemas.microsoft.com/office/drawing/2014/main" id="{7A3977B6-3D2C-483D-B94A-B8237B3610D7}"/>
              </a:ext>
            </a:extLst>
          </p:cNvPr>
          <p:cNvSpPr txBox="1">
            <a:spLocks/>
          </p:cNvSpPr>
          <p:nvPr/>
        </p:nvSpPr>
        <p:spPr>
          <a:xfrm>
            <a:off x="337306" y="6461758"/>
            <a:ext cx="476250" cy="387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42E2B24C-DC2C-4712-9D60-04BFC1B335EB}" type="slidenum">
              <a:rPr lang="en-US" altLang="en-US" smtClean="0">
                <a:solidFill>
                  <a:schemeClr val="tx1"/>
                </a:solidFill>
              </a:rPr>
              <a:pPr algn="ctr"/>
              <a:t>24</a:t>
            </a:fld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D5AA7BC-08F8-4C3B-BD7B-A5C491043617}"/>
              </a:ext>
            </a:extLst>
          </p:cNvPr>
          <p:cNvSpPr txBox="1"/>
          <p:nvPr/>
        </p:nvSpPr>
        <p:spPr>
          <a:xfrm>
            <a:off x="61081" y="6516933"/>
            <a:ext cx="4857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dirty="0"/>
              <a:t>Slide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E00E063-9222-46D4-833C-34295D25F255}"/>
              </a:ext>
            </a:extLst>
          </p:cNvPr>
          <p:cNvSpPr txBox="1"/>
          <p:nvPr/>
        </p:nvSpPr>
        <p:spPr>
          <a:xfrm>
            <a:off x="120996" y="5519021"/>
            <a:ext cx="4048541" cy="10156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b="1" dirty="0"/>
              <a:t>Add </a:t>
            </a:r>
            <a:r>
              <a:rPr lang="en-CA" sz="2000" dirty="0"/>
              <a:t>a Table of Contents to your document.  It will compile the TOC based on your heading hierarchy.</a:t>
            </a:r>
            <a:endParaRPr lang="en-CA" sz="2000" b="1" dirty="0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8F6766AB-F498-415F-A80F-AE5B85D26FA5}"/>
              </a:ext>
            </a:extLst>
          </p:cNvPr>
          <p:cNvCxnSpPr>
            <a:cxnSpLocks/>
          </p:cNvCxnSpPr>
          <p:nvPr/>
        </p:nvCxnSpPr>
        <p:spPr>
          <a:xfrm flipV="1">
            <a:off x="131198" y="2929620"/>
            <a:ext cx="1278502" cy="2581810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0763FBAA-ACCB-4849-86A0-9FD0B4E48BED}"/>
              </a:ext>
            </a:extLst>
          </p:cNvPr>
          <p:cNvSpPr/>
          <p:nvPr/>
        </p:nvSpPr>
        <p:spPr>
          <a:xfrm>
            <a:off x="1428750" y="1729973"/>
            <a:ext cx="2209800" cy="1190496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0E6C8FF-0F3C-454F-B55C-E634B6F5239A}"/>
              </a:ext>
            </a:extLst>
          </p:cNvPr>
          <p:cNvSpPr txBox="1"/>
          <p:nvPr/>
        </p:nvSpPr>
        <p:spPr>
          <a:xfrm>
            <a:off x="1035616" y="3781523"/>
            <a:ext cx="3800961" cy="163121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dirty="0"/>
              <a:t>Add</a:t>
            </a:r>
            <a:r>
              <a:rPr lang="en-CA" sz="2000" b="1" dirty="0"/>
              <a:t> a footnote</a:t>
            </a:r>
            <a:r>
              <a:rPr lang="en-CA" sz="2000" dirty="0"/>
              <a:t> to your document at the position of your cursor, which then jumps your cursor to the bottom of the page where you type (or paste) in the footnote.</a:t>
            </a:r>
            <a:endParaRPr lang="en-CA" sz="2000" b="1" dirty="0"/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0A0F1CC1-C02B-4E8F-982A-F0C4B1B955A4}"/>
              </a:ext>
            </a:extLst>
          </p:cNvPr>
          <p:cNvCxnSpPr>
            <a:cxnSpLocks/>
            <a:stCxn id="16" idx="0"/>
            <a:endCxn id="18" idx="2"/>
          </p:cNvCxnSpPr>
          <p:nvPr/>
        </p:nvCxnSpPr>
        <p:spPr>
          <a:xfrm flipV="1">
            <a:off x="2936097" y="2924554"/>
            <a:ext cx="1398976" cy="856969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6CCB9E1B-5ECF-4343-8953-F05DB86BAA33}"/>
              </a:ext>
            </a:extLst>
          </p:cNvPr>
          <p:cNvSpPr/>
          <p:nvPr/>
        </p:nvSpPr>
        <p:spPr>
          <a:xfrm>
            <a:off x="3679046" y="1734058"/>
            <a:ext cx="1312054" cy="1190496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F73F577-95D3-45FB-A5B1-2FC33D519B94}"/>
              </a:ext>
            </a:extLst>
          </p:cNvPr>
          <p:cNvSpPr txBox="1"/>
          <p:nvPr/>
        </p:nvSpPr>
        <p:spPr>
          <a:xfrm>
            <a:off x="4229452" y="5826896"/>
            <a:ext cx="3375894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b="1" dirty="0"/>
              <a:t>Research</a:t>
            </a:r>
            <a:r>
              <a:rPr lang="en-CA" sz="2000" dirty="0"/>
              <a:t> provides suggestions based upon your content.</a:t>
            </a:r>
            <a:endParaRPr lang="en-CA" sz="2000" b="1" dirty="0"/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A8FDAB47-EC5A-4753-A409-293D22FAA710}"/>
              </a:ext>
            </a:extLst>
          </p:cNvPr>
          <p:cNvCxnSpPr>
            <a:cxnSpLocks/>
          </p:cNvCxnSpPr>
          <p:nvPr/>
        </p:nvCxnSpPr>
        <p:spPr>
          <a:xfrm flipV="1">
            <a:off x="4848050" y="2920470"/>
            <a:ext cx="183546" cy="2906426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>
            <a:extLst>
              <a:ext uri="{FF2B5EF4-FFF2-40B4-BE49-F238E27FC236}">
                <a16:creationId xmlns:a16="http://schemas.microsoft.com/office/drawing/2014/main" id="{E49DFACB-1919-46E2-9ED0-3ACA4C24B47B}"/>
              </a:ext>
            </a:extLst>
          </p:cNvPr>
          <p:cNvSpPr/>
          <p:nvPr/>
        </p:nvSpPr>
        <p:spPr>
          <a:xfrm>
            <a:off x="5031596" y="1730107"/>
            <a:ext cx="702454" cy="1190496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9AD0FD1-8F56-4D26-85B6-07788A90C029}"/>
              </a:ext>
            </a:extLst>
          </p:cNvPr>
          <p:cNvSpPr txBox="1"/>
          <p:nvPr/>
        </p:nvSpPr>
        <p:spPr>
          <a:xfrm>
            <a:off x="5031595" y="3776427"/>
            <a:ext cx="2891205" cy="163121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b="1" dirty="0"/>
              <a:t>Citations &amp; Bibliography</a:t>
            </a:r>
            <a:r>
              <a:rPr lang="en-CA" sz="2000" dirty="0"/>
              <a:t> provides methods for managing the content, style, and source of the bibliography.</a:t>
            </a:r>
            <a:endParaRPr lang="en-CA" sz="2000" b="1" dirty="0"/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26F904B9-9C63-4159-98CB-DE2CC7C56FAF}"/>
              </a:ext>
            </a:extLst>
          </p:cNvPr>
          <p:cNvCxnSpPr>
            <a:cxnSpLocks/>
            <a:stCxn id="35" idx="0"/>
            <a:endCxn id="37" idx="2"/>
          </p:cNvCxnSpPr>
          <p:nvPr/>
        </p:nvCxnSpPr>
        <p:spPr>
          <a:xfrm flipV="1">
            <a:off x="6477198" y="2924554"/>
            <a:ext cx="491537" cy="851873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>
            <a:extLst>
              <a:ext uri="{FF2B5EF4-FFF2-40B4-BE49-F238E27FC236}">
                <a16:creationId xmlns:a16="http://schemas.microsoft.com/office/drawing/2014/main" id="{B4291FDE-AB04-46F1-91F7-BF0E831C6C1D}"/>
              </a:ext>
            </a:extLst>
          </p:cNvPr>
          <p:cNvSpPr/>
          <p:nvPr/>
        </p:nvSpPr>
        <p:spPr>
          <a:xfrm>
            <a:off x="5774545" y="1734058"/>
            <a:ext cx="2388379" cy="1190496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805E7DA-A30B-427D-BA19-BBB3CE0BBCE7}"/>
              </a:ext>
            </a:extLst>
          </p:cNvPr>
          <p:cNvSpPr txBox="1"/>
          <p:nvPr/>
        </p:nvSpPr>
        <p:spPr>
          <a:xfrm>
            <a:off x="7679110" y="5826896"/>
            <a:ext cx="4347240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b="1" dirty="0"/>
              <a:t>Captions</a:t>
            </a:r>
            <a:r>
              <a:rPr lang="en-CA" sz="2000" dirty="0"/>
              <a:t> – Insert, remove or edit Caption</a:t>
            </a:r>
            <a:endParaRPr lang="en-CA" sz="2000" b="1" dirty="0"/>
          </a:p>
        </p:txBody>
      </p: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F74E3FF1-F967-4C94-81D4-4397638B44EB}"/>
              </a:ext>
            </a:extLst>
          </p:cNvPr>
          <p:cNvCxnSpPr>
            <a:cxnSpLocks/>
          </p:cNvCxnSpPr>
          <p:nvPr/>
        </p:nvCxnSpPr>
        <p:spPr>
          <a:xfrm flipV="1">
            <a:off x="7679110" y="2920469"/>
            <a:ext cx="531884" cy="2906428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5EC558DB-16B1-40CE-B97D-FE8E0BA5AF34}"/>
              </a:ext>
            </a:extLst>
          </p:cNvPr>
          <p:cNvSpPr/>
          <p:nvPr/>
        </p:nvSpPr>
        <p:spPr>
          <a:xfrm>
            <a:off x="8222467" y="1729973"/>
            <a:ext cx="1016783" cy="1190496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61FE9CE-4C45-4EE5-8643-F1AAE7D0C73B}"/>
              </a:ext>
            </a:extLst>
          </p:cNvPr>
          <p:cNvSpPr txBox="1"/>
          <p:nvPr/>
        </p:nvSpPr>
        <p:spPr>
          <a:xfrm>
            <a:off x="8042982" y="5053700"/>
            <a:ext cx="4028021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b="1" dirty="0"/>
              <a:t>Index</a:t>
            </a:r>
            <a:r>
              <a:rPr lang="en-CA" sz="2000" dirty="0"/>
              <a:t> – Create, manage, and mark entry points in an index.</a:t>
            </a:r>
            <a:endParaRPr lang="en-CA" sz="2000" b="1" dirty="0"/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A5ADF322-6584-44AF-8D92-5A258A43CC27}"/>
              </a:ext>
            </a:extLst>
          </p:cNvPr>
          <p:cNvCxnSpPr>
            <a:cxnSpLocks/>
          </p:cNvCxnSpPr>
          <p:nvPr/>
        </p:nvCxnSpPr>
        <p:spPr>
          <a:xfrm flipV="1">
            <a:off x="9007906" y="2920471"/>
            <a:ext cx="282626" cy="2133229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>
            <a:extLst>
              <a:ext uri="{FF2B5EF4-FFF2-40B4-BE49-F238E27FC236}">
                <a16:creationId xmlns:a16="http://schemas.microsoft.com/office/drawing/2014/main" id="{C6FED1FE-01B6-4AB0-BA4C-7A4DE19CC4F1}"/>
              </a:ext>
            </a:extLst>
          </p:cNvPr>
          <p:cNvSpPr/>
          <p:nvPr/>
        </p:nvSpPr>
        <p:spPr>
          <a:xfrm>
            <a:off x="9250723" y="1731187"/>
            <a:ext cx="1016783" cy="1190496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6FB913F-BBC8-4A86-A9E1-79C548EC7122}"/>
              </a:ext>
            </a:extLst>
          </p:cNvPr>
          <p:cNvSpPr txBox="1"/>
          <p:nvPr/>
        </p:nvSpPr>
        <p:spPr>
          <a:xfrm>
            <a:off x="9328632" y="3208939"/>
            <a:ext cx="2741371" cy="178510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b="1" dirty="0"/>
              <a:t>Table of Authorities</a:t>
            </a:r>
            <a:r>
              <a:rPr lang="en-CA" sz="2000" dirty="0"/>
              <a:t> – </a:t>
            </a:r>
            <a:r>
              <a:rPr lang="en-US" dirty="0"/>
              <a:t>is a list of all legal citations in your document along with every page on which has a reference to each authority that is made.</a:t>
            </a:r>
            <a:endParaRPr lang="en-CA" sz="2000" dirty="0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C495C883-3CFA-4B2F-8FE0-837B7910ECDC}"/>
              </a:ext>
            </a:extLst>
          </p:cNvPr>
          <p:cNvSpPr/>
          <p:nvPr/>
        </p:nvSpPr>
        <p:spPr>
          <a:xfrm>
            <a:off x="10308442" y="1733272"/>
            <a:ext cx="1321583" cy="1190496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A993DAD6-C404-4BF9-884E-7A289D68F977}"/>
              </a:ext>
            </a:extLst>
          </p:cNvPr>
          <p:cNvCxnSpPr>
            <a:cxnSpLocks/>
          </p:cNvCxnSpPr>
          <p:nvPr/>
        </p:nvCxnSpPr>
        <p:spPr>
          <a:xfrm flipV="1">
            <a:off x="10686607" y="2936800"/>
            <a:ext cx="282626" cy="272139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86391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500"/>
                            </p:stCondLst>
                            <p:childTnLst>
                              <p:par>
                                <p:cTn id="9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0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0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00"/>
                            </p:stCondLst>
                            <p:childTnLst>
                              <p:par>
                                <p:cTn id="1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000"/>
                            </p:stCondLst>
                            <p:childTnLst>
                              <p:par>
                                <p:cTn id="1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500"/>
                            </p:stCondLst>
                            <p:childTnLst>
                              <p:par>
                                <p:cTn id="1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5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500"/>
                            </p:stCondLst>
                            <p:childTnLst>
                              <p:par>
                                <p:cTn id="15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000"/>
                            </p:stCondLst>
                            <p:childTnLst>
                              <p:par>
                                <p:cTn id="1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500"/>
                            </p:stCondLst>
                            <p:childTnLst>
                              <p:par>
                                <p:cTn id="16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7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7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9" grpId="1" animBg="1"/>
      <p:bldP spid="11" grpId="0" animBg="1"/>
      <p:bldP spid="11" grpId="1" animBg="1"/>
      <p:bldP spid="16" grpId="0" animBg="1"/>
      <p:bldP spid="16" grpId="1" animBg="1"/>
      <p:bldP spid="18" grpId="0" animBg="1"/>
      <p:bldP spid="18" grpId="1" animBg="1"/>
      <p:bldP spid="23" grpId="0" animBg="1"/>
      <p:bldP spid="23" grpId="1" animBg="1"/>
      <p:bldP spid="25" grpId="0" animBg="1"/>
      <p:bldP spid="25" grpId="1" animBg="1"/>
      <p:bldP spid="35" grpId="0" animBg="1"/>
      <p:bldP spid="35" grpId="1" animBg="1"/>
      <p:bldP spid="37" grpId="0" animBg="1"/>
      <p:bldP spid="37" grpId="1" animBg="1"/>
      <p:bldP spid="45" grpId="0" animBg="1"/>
      <p:bldP spid="45" grpId="1" animBg="1"/>
      <p:bldP spid="47" grpId="0" animBg="1"/>
      <p:bldP spid="47" grpId="1" animBg="1"/>
      <p:bldP spid="56" grpId="0" animBg="1"/>
      <p:bldP spid="56" grpId="1" animBg="1"/>
      <p:bldP spid="58" grpId="0" animBg="1"/>
      <p:bldP spid="58" grpId="1" animBg="1"/>
      <p:bldP spid="61" grpId="0" animBg="1"/>
      <p:bldP spid="61" grpId="1" animBg="1"/>
      <p:bldP spid="63" grpId="0" animBg="1"/>
      <p:bldP spid="63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D8164AE1-46CA-4C4A-88F9-EA9A90286B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891" y="895985"/>
            <a:ext cx="10628571" cy="2057143"/>
          </a:xfrm>
          <a:prstGeom prst="rect">
            <a:avLst/>
          </a:prstGeom>
        </p:spPr>
      </p:pic>
      <p:sp>
        <p:nvSpPr>
          <p:cNvPr id="2" name="Slide Number Placeholder 61">
            <a:extLst>
              <a:ext uri="{FF2B5EF4-FFF2-40B4-BE49-F238E27FC236}">
                <a16:creationId xmlns:a16="http://schemas.microsoft.com/office/drawing/2014/main" id="{8F4580F3-88EB-4B8E-A65E-E10DC59292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37306" y="6461758"/>
            <a:ext cx="476250" cy="387350"/>
          </a:xfrm>
        </p:spPr>
        <p:txBody>
          <a:bodyPr/>
          <a:lstStyle/>
          <a:p>
            <a:pPr algn="ctr"/>
            <a:fld id="{42E2B24C-DC2C-4712-9D60-04BFC1B335EB}" type="slidenum">
              <a:rPr lang="en-US" altLang="en-US" smtClean="0">
                <a:solidFill>
                  <a:schemeClr val="tx1"/>
                </a:solidFill>
              </a:rPr>
              <a:pPr algn="ctr"/>
              <a:t>25</a:t>
            </a:fld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5360521-E009-4D91-A2A3-C47AFEB23E1D}"/>
              </a:ext>
            </a:extLst>
          </p:cNvPr>
          <p:cNvSpPr txBox="1"/>
          <p:nvPr/>
        </p:nvSpPr>
        <p:spPr>
          <a:xfrm>
            <a:off x="61081" y="6516933"/>
            <a:ext cx="4857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dirty="0"/>
              <a:t>Slide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4D9DB75-2873-4B29-8FED-BEDC004BE654}"/>
              </a:ext>
            </a:extLst>
          </p:cNvPr>
          <p:cNvSpPr txBox="1"/>
          <p:nvPr/>
        </p:nvSpPr>
        <p:spPr>
          <a:xfrm>
            <a:off x="197669" y="253854"/>
            <a:ext cx="5212531" cy="400110"/>
          </a:xfrm>
          <a:prstGeom prst="rect">
            <a:avLst/>
          </a:prstGeom>
          <a:solidFill>
            <a:schemeClr val="bg1"/>
          </a:solidFill>
          <a:effectLst>
            <a:glow rad="101600">
              <a:schemeClr val="accent2">
                <a:satMod val="175000"/>
                <a:alpha val="40000"/>
              </a:schemeClr>
            </a:glo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sz="2000" dirty="0"/>
              <a:t>Parts of the Word 2021 Screen – </a:t>
            </a:r>
            <a:r>
              <a:rPr lang="en-CA" sz="2000" b="1" dirty="0"/>
              <a:t>Mailings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2B95090-1173-4B2C-B3AF-30E436C1D4C2}"/>
              </a:ext>
            </a:extLst>
          </p:cNvPr>
          <p:cNvSpPr txBox="1"/>
          <p:nvPr/>
        </p:nvSpPr>
        <p:spPr>
          <a:xfrm>
            <a:off x="410338" y="3995979"/>
            <a:ext cx="3389373" cy="163121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b="1" dirty="0"/>
              <a:t>Create </a:t>
            </a:r>
            <a:r>
              <a:rPr lang="en-CA" sz="2000" dirty="0"/>
              <a:t>– This is one point from where you can start a Mail Merge.</a:t>
            </a:r>
          </a:p>
          <a:p>
            <a:pPr marL="457200" indent="-457200">
              <a:buAutoNum type="arabicPeriod"/>
            </a:pPr>
            <a:r>
              <a:rPr lang="en-CA" sz="2000" dirty="0"/>
              <a:t>Envelopes</a:t>
            </a:r>
          </a:p>
          <a:p>
            <a:pPr marL="457200" indent="-457200">
              <a:buAutoNum type="arabicPeriod"/>
            </a:pPr>
            <a:r>
              <a:rPr lang="en-CA" sz="2000" dirty="0"/>
              <a:t>Labels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42BB8B59-6134-4921-B5C3-E31A28738C96}"/>
              </a:ext>
            </a:extLst>
          </p:cNvPr>
          <p:cNvCxnSpPr>
            <a:cxnSpLocks/>
          </p:cNvCxnSpPr>
          <p:nvPr/>
        </p:nvCxnSpPr>
        <p:spPr>
          <a:xfrm flipH="1" flipV="1">
            <a:off x="1409700" y="2929622"/>
            <a:ext cx="9525" cy="1066734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F0709D0A-F5AA-4E9B-A15D-E44F68043D52}"/>
              </a:ext>
            </a:extLst>
          </p:cNvPr>
          <p:cNvSpPr/>
          <p:nvPr/>
        </p:nvSpPr>
        <p:spPr>
          <a:xfrm>
            <a:off x="1428750" y="1729973"/>
            <a:ext cx="638175" cy="1190496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BA9BCD7-C761-4483-A676-BD39B35A99E0}"/>
              </a:ext>
            </a:extLst>
          </p:cNvPr>
          <p:cNvSpPr txBox="1"/>
          <p:nvPr/>
        </p:nvSpPr>
        <p:spPr>
          <a:xfrm>
            <a:off x="4152903" y="3995979"/>
            <a:ext cx="7851982" cy="193899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b="1" dirty="0"/>
              <a:t>Start a Mail Merge </a:t>
            </a:r>
            <a:r>
              <a:rPr lang="en-CA" sz="2000" dirty="0"/>
              <a:t>–</a:t>
            </a:r>
            <a:r>
              <a:rPr lang="en-CA" sz="2000" b="1" dirty="0"/>
              <a:t> </a:t>
            </a:r>
            <a:r>
              <a:rPr lang="en-CA" sz="2000" dirty="0"/>
              <a:t> This is the second place you can start a Mail Merge.</a:t>
            </a:r>
          </a:p>
          <a:p>
            <a:r>
              <a:rPr lang="en-CA" sz="2000" b="1" dirty="0"/>
              <a:t>Letters</a:t>
            </a:r>
            <a:r>
              <a:rPr lang="en-CA" sz="2000" dirty="0"/>
              <a:t> – Add mail merge fields to your document.</a:t>
            </a:r>
          </a:p>
          <a:p>
            <a:r>
              <a:rPr lang="en-CA" sz="2000" b="1" dirty="0"/>
              <a:t>Emails</a:t>
            </a:r>
            <a:r>
              <a:rPr lang="en-CA" sz="2000" dirty="0"/>
              <a:t> – Add mail merge fields to your email.</a:t>
            </a:r>
          </a:p>
          <a:p>
            <a:r>
              <a:rPr lang="en-CA" sz="2000" b="1" dirty="0"/>
              <a:t>Envelopes</a:t>
            </a:r>
            <a:r>
              <a:rPr lang="en-CA" sz="2000" dirty="0"/>
              <a:t> – Print address on envelopes</a:t>
            </a:r>
          </a:p>
          <a:p>
            <a:r>
              <a:rPr lang="en-CA" sz="2000" b="1" dirty="0"/>
              <a:t>Labels</a:t>
            </a:r>
            <a:r>
              <a:rPr lang="en-CA" sz="2000" dirty="0"/>
              <a:t> – Create address labels</a:t>
            </a:r>
          </a:p>
          <a:p>
            <a:r>
              <a:rPr lang="en-CA" sz="2000" b="1" dirty="0"/>
              <a:t>Directory</a:t>
            </a:r>
            <a:r>
              <a:rPr lang="en-CA" sz="2000" dirty="0"/>
              <a:t> – Create a merge from a directory of documents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A4D01F15-6A9E-4751-9D9F-BDA06840CF96}"/>
              </a:ext>
            </a:extLst>
          </p:cNvPr>
          <p:cNvCxnSpPr>
            <a:cxnSpLocks/>
            <a:stCxn id="14" idx="0"/>
            <a:endCxn id="16" idx="2"/>
          </p:cNvCxnSpPr>
          <p:nvPr/>
        </p:nvCxnSpPr>
        <p:spPr>
          <a:xfrm flipH="1" flipV="1">
            <a:off x="3000375" y="2920095"/>
            <a:ext cx="5078519" cy="1075884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8B86B8A1-93CE-4C3A-8F35-904BB4A7D199}"/>
              </a:ext>
            </a:extLst>
          </p:cNvPr>
          <p:cNvSpPr/>
          <p:nvPr/>
        </p:nvSpPr>
        <p:spPr>
          <a:xfrm>
            <a:off x="2105025" y="1729599"/>
            <a:ext cx="1790700" cy="1190496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F57E5F6-C590-4815-B91D-A67E0BDAEE09}"/>
              </a:ext>
            </a:extLst>
          </p:cNvPr>
          <p:cNvSpPr txBox="1"/>
          <p:nvPr/>
        </p:nvSpPr>
        <p:spPr>
          <a:xfrm>
            <a:off x="6238875" y="99966"/>
            <a:ext cx="5000625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/>
            </a:lvl1pPr>
          </a:lstStyle>
          <a:p>
            <a:r>
              <a:rPr lang="en-CA" b="0" dirty="0"/>
              <a:t>The </a:t>
            </a:r>
            <a:r>
              <a:rPr lang="en-CA" dirty="0"/>
              <a:t>Mailings</a:t>
            </a:r>
            <a:r>
              <a:rPr lang="en-CA" b="0" dirty="0"/>
              <a:t> ribbon is dedicated to merging dynamic data with mass mailing from Word.</a:t>
            </a:r>
          </a:p>
        </p:txBody>
      </p:sp>
    </p:spTree>
    <p:extLst>
      <p:ext uri="{BB962C8B-B14F-4D97-AF65-F5344CB8AC3E}">
        <p14:creationId xmlns:p14="http://schemas.microsoft.com/office/powerpoint/2010/main" val="3030465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9" grpId="0" animBg="1"/>
      <p:bldP spid="9" grpId="1" animBg="1"/>
      <p:bldP spid="14" grpId="0" animBg="1"/>
      <p:bldP spid="14" grpId="1" animBg="1"/>
      <p:bldP spid="16" grpId="0" animBg="1"/>
      <p:bldP spid="16" grpId="1" animBg="1"/>
      <p:bldP spid="3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D8164AE1-46CA-4C4A-88F9-EA9A90286B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891" y="895985"/>
            <a:ext cx="10628571" cy="2057143"/>
          </a:xfrm>
          <a:prstGeom prst="rect">
            <a:avLst/>
          </a:prstGeom>
        </p:spPr>
      </p:pic>
      <p:sp>
        <p:nvSpPr>
          <p:cNvPr id="2" name="Slide Number Placeholder 61">
            <a:extLst>
              <a:ext uri="{FF2B5EF4-FFF2-40B4-BE49-F238E27FC236}">
                <a16:creationId xmlns:a16="http://schemas.microsoft.com/office/drawing/2014/main" id="{8F4580F3-88EB-4B8E-A65E-E10DC59292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37306" y="6461758"/>
            <a:ext cx="476250" cy="387350"/>
          </a:xfrm>
        </p:spPr>
        <p:txBody>
          <a:bodyPr/>
          <a:lstStyle/>
          <a:p>
            <a:pPr algn="ctr"/>
            <a:fld id="{42E2B24C-DC2C-4712-9D60-04BFC1B335EB}" type="slidenum">
              <a:rPr lang="en-US" altLang="en-US" smtClean="0">
                <a:solidFill>
                  <a:schemeClr val="tx1"/>
                </a:solidFill>
              </a:rPr>
              <a:pPr algn="ctr"/>
              <a:t>26</a:t>
            </a:fld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5360521-E009-4D91-A2A3-C47AFEB23E1D}"/>
              </a:ext>
            </a:extLst>
          </p:cNvPr>
          <p:cNvSpPr txBox="1"/>
          <p:nvPr/>
        </p:nvSpPr>
        <p:spPr>
          <a:xfrm>
            <a:off x="61081" y="6516933"/>
            <a:ext cx="4857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dirty="0"/>
              <a:t>Slide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4D9DB75-2873-4B29-8FED-BEDC004BE654}"/>
              </a:ext>
            </a:extLst>
          </p:cNvPr>
          <p:cNvSpPr txBox="1"/>
          <p:nvPr/>
        </p:nvSpPr>
        <p:spPr>
          <a:xfrm>
            <a:off x="197669" y="253854"/>
            <a:ext cx="5212531" cy="400110"/>
          </a:xfrm>
          <a:prstGeom prst="rect">
            <a:avLst/>
          </a:prstGeom>
          <a:solidFill>
            <a:schemeClr val="bg1"/>
          </a:solidFill>
          <a:effectLst>
            <a:glow rad="101600">
              <a:schemeClr val="accent2">
                <a:satMod val="175000"/>
                <a:alpha val="40000"/>
              </a:schemeClr>
            </a:glo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sz="2000" dirty="0"/>
              <a:t>Parts of the Word 2021 Screen – </a:t>
            </a:r>
            <a:r>
              <a:rPr lang="en-CA" sz="2000" b="1" dirty="0"/>
              <a:t>Mailings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D33B9EA-89A5-44EF-87F8-CF7C6AA627D7}"/>
              </a:ext>
            </a:extLst>
          </p:cNvPr>
          <p:cNvSpPr txBox="1"/>
          <p:nvPr/>
        </p:nvSpPr>
        <p:spPr>
          <a:xfrm>
            <a:off x="6238875" y="99966"/>
            <a:ext cx="5000625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/>
            </a:lvl1pPr>
          </a:lstStyle>
          <a:p>
            <a:r>
              <a:rPr lang="en-CA" b="0" dirty="0"/>
              <a:t>The </a:t>
            </a:r>
            <a:r>
              <a:rPr lang="en-CA" dirty="0"/>
              <a:t>Mailings</a:t>
            </a:r>
            <a:r>
              <a:rPr lang="en-CA" b="0" dirty="0"/>
              <a:t> ribbon is dedicated to merging dynamic data with mass mailing from Word.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2B95090-1173-4B2C-B3AF-30E436C1D4C2}"/>
              </a:ext>
            </a:extLst>
          </p:cNvPr>
          <p:cNvSpPr txBox="1"/>
          <p:nvPr/>
        </p:nvSpPr>
        <p:spPr>
          <a:xfrm>
            <a:off x="410338" y="3995979"/>
            <a:ext cx="3389373" cy="132343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b="1" dirty="0"/>
              <a:t>Write &amp; Insert Fields </a:t>
            </a:r>
            <a:r>
              <a:rPr lang="en-CA" sz="2000" dirty="0"/>
              <a:t>– This is where you create custom fields or insert from template fields.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42BB8B59-6134-4921-B5C3-E31A28738C96}"/>
              </a:ext>
            </a:extLst>
          </p:cNvPr>
          <p:cNvCxnSpPr>
            <a:cxnSpLocks/>
          </p:cNvCxnSpPr>
          <p:nvPr/>
        </p:nvCxnSpPr>
        <p:spPr>
          <a:xfrm flipV="1">
            <a:off x="1419226" y="2920219"/>
            <a:ext cx="2524124" cy="1076137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F0709D0A-F5AA-4E9B-A15D-E44F68043D52}"/>
              </a:ext>
            </a:extLst>
          </p:cNvPr>
          <p:cNvSpPr/>
          <p:nvPr/>
        </p:nvSpPr>
        <p:spPr>
          <a:xfrm>
            <a:off x="3943350" y="1729723"/>
            <a:ext cx="3286125" cy="1190496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BA9BCD7-C761-4483-A676-BD39B35A99E0}"/>
              </a:ext>
            </a:extLst>
          </p:cNvPr>
          <p:cNvSpPr txBox="1"/>
          <p:nvPr/>
        </p:nvSpPr>
        <p:spPr>
          <a:xfrm>
            <a:off x="4152903" y="3995979"/>
            <a:ext cx="7851982" cy="10156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b="1" dirty="0"/>
              <a:t>Preview Results </a:t>
            </a:r>
            <a:r>
              <a:rPr lang="en-CA" sz="2000" dirty="0"/>
              <a:t>– Allows you to step through the process without committing any changes, so you can see if the procedure is inserting the fields as you require.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A4D01F15-6A9E-4751-9D9F-BDA06840CF96}"/>
              </a:ext>
            </a:extLst>
          </p:cNvPr>
          <p:cNvCxnSpPr>
            <a:cxnSpLocks/>
            <a:stCxn id="14" idx="0"/>
            <a:endCxn id="16" idx="2"/>
          </p:cNvCxnSpPr>
          <p:nvPr/>
        </p:nvCxnSpPr>
        <p:spPr>
          <a:xfrm flipH="1" flipV="1">
            <a:off x="7672388" y="2929622"/>
            <a:ext cx="406506" cy="1066357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8B86B8A1-93CE-4C3A-8F35-904BB4A7D199}"/>
              </a:ext>
            </a:extLst>
          </p:cNvPr>
          <p:cNvSpPr/>
          <p:nvPr/>
        </p:nvSpPr>
        <p:spPr>
          <a:xfrm>
            <a:off x="7286625" y="1739126"/>
            <a:ext cx="771525" cy="1190496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684627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9" grpId="0" animBg="1"/>
      <p:bldP spid="9" grpId="1" animBg="1"/>
      <p:bldP spid="14" grpId="0" animBg="1"/>
      <p:bldP spid="14" grpId="1" animBg="1"/>
      <p:bldP spid="16" grpId="0" animBg="1"/>
      <p:bldP spid="16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D8164AE1-46CA-4C4A-88F9-EA9A90286B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891" y="895985"/>
            <a:ext cx="10628571" cy="2057143"/>
          </a:xfrm>
          <a:prstGeom prst="rect">
            <a:avLst/>
          </a:prstGeom>
        </p:spPr>
      </p:pic>
      <p:sp>
        <p:nvSpPr>
          <p:cNvPr id="2" name="Slide Number Placeholder 61">
            <a:extLst>
              <a:ext uri="{FF2B5EF4-FFF2-40B4-BE49-F238E27FC236}">
                <a16:creationId xmlns:a16="http://schemas.microsoft.com/office/drawing/2014/main" id="{8F4580F3-88EB-4B8E-A65E-E10DC59292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37306" y="6461758"/>
            <a:ext cx="476250" cy="387350"/>
          </a:xfrm>
        </p:spPr>
        <p:txBody>
          <a:bodyPr/>
          <a:lstStyle/>
          <a:p>
            <a:pPr algn="ctr"/>
            <a:fld id="{42E2B24C-DC2C-4712-9D60-04BFC1B335EB}" type="slidenum">
              <a:rPr lang="en-US" altLang="en-US" smtClean="0">
                <a:solidFill>
                  <a:schemeClr val="tx1"/>
                </a:solidFill>
              </a:rPr>
              <a:pPr algn="ctr"/>
              <a:t>27</a:t>
            </a:fld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5360521-E009-4D91-A2A3-C47AFEB23E1D}"/>
              </a:ext>
            </a:extLst>
          </p:cNvPr>
          <p:cNvSpPr txBox="1"/>
          <p:nvPr/>
        </p:nvSpPr>
        <p:spPr>
          <a:xfrm>
            <a:off x="61081" y="6516933"/>
            <a:ext cx="4857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dirty="0"/>
              <a:t>Slide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4D9DB75-2873-4B29-8FED-BEDC004BE654}"/>
              </a:ext>
            </a:extLst>
          </p:cNvPr>
          <p:cNvSpPr txBox="1"/>
          <p:nvPr/>
        </p:nvSpPr>
        <p:spPr>
          <a:xfrm>
            <a:off x="197669" y="253854"/>
            <a:ext cx="5212531" cy="400110"/>
          </a:xfrm>
          <a:prstGeom prst="rect">
            <a:avLst/>
          </a:prstGeom>
          <a:solidFill>
            <a:schemeClr val="bg1"/>
          </a:solidFill>
          <a:effectLst>
            <a:glow rad="101600">
              <a:schemeClr val="accent2">
                <a:satMod val="175000"/>
                <a:alpha val="40000"/>
              </a:schemeClr>
            </a:glo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sz="2000" dirty="0"/>
              <a:t>Parts of the Word 2021 Screen – </a:t>
            </a:r>
            <a:r>
              <a:rPr lang="en-CA" sz="2000" b="1" dirty="0"/>
              <a:t>Mailings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D33B9EA-89A5-44EF-87F8-CF7C6AA627D7}"/>
              </a:ext>
            </a:extLst>
          </p:cNvPr>
          <p:cNvSpPr txBox="1"/>
          <p:nvPr/>
        </p:nvSpPr>
        <p:spPr>
          <a:xfrm>
            <a:off x="6238875" y="99966"/>
            <a:ext cx="5000625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/>
            </a:lvl1pPr>
          </a:lstStyle>
          <a:p>
            <a:r>
              <a:rPr lang="en-CA" b="0" dirty="0"/>
              <a:t>The </a:t>
            </a:r>
            <a:r>
              <a:rPr lang="en-CA" dirty="0"/>
              <a:t>Mailings</a:t>
            </a:r>
            <a:r>
              <a:rPr lang="en-CA" b="0" dirty="0"/>
              <a:t> ribbon is dedicated to merging dynamic data with mass mailing from Word.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BA9BCD7-C761-4483-A676-BD39B35A99E0}"/>
              </a:ext>
            </a:extLst>
          </p:cNvPr>
          <p:cNvSpPr txBox="1"/>
          <p:nvPr/>
        </p:nvSpPr>
        <p:spPr>
          <a:xfrm>
            <a:off x="5156415" y="3995979"/>
            <a:ext cx="6877047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b="1" dirty="0"/>
              <a:t>Preview Results </a:t>
            </a:r>
            <a:r>
              <a:rPr lang="en-CA" sz="2000" dirty="0"/>
              <a:t>– Finalize the process by completing the merge. 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A4D01F15-6A9E-4751-9D9F-BDA06840CF96}"/>
              </a:ext>
            </a:extLst>
          </p:cNvPr>
          <p:cNvCxnSpPr>
            <a:cxnSpLocks/>
            <a:stCxn id="14" idx="0"/>
            <a:endCxn id="16" idx="2"/>
          </p:cNvCxnSpPr>
          <p:nvPr/>
        </p:nvCxnSpPr>
        <p:spPr>
          <a:xfrm flipH="1" flipV="1">
            <a:off x="8510587" y="2929622"/>
            <a:ext cx="84352" cy="1066357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8B86B8A1-93CE-4C3A-8F35-904BB4A7D199}"/>
              </a:ext>
            </a:extLst>
          </p:cNvPr>
          <p:cNvSpPr/>
          <p:nvPr/>
        </p:nvSpPr>
        <p:spPr>
          <a:xfrm>
            <a:off x="8124824" y="1739126"/>
            <a:ext cx="771525" cy="1190496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266944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7606D2E2-871B-489B-A3B4-3FBA3C2A31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4416" y="905387"/>
            <a:ext cx="10628571" cy="2057143"/>
          </a:xfrm>
          <a:prstGeom prst="rect">
            <a:avLst/>
          </a:prstGeom>
        </p:spPr>
      </p:pic>
      <p:sp>
        <p:nvSpPr>
          <p:cNvPr id="2" name="Slide Number Placeholder 61">
            <a:extLst>
              <a:ext uri="{FF2B5EF4-FFF2-40B4-BE49-F238E27FC236}">
                <a16:creationId xmlns:a16="http://schemas.microsoft.com/office/drawing/2014/main" id="{8F4580F3-88EB-4B8E-A65E-E10DC59292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37306" y="6461758"/>
            <a:ext cx="476250" cy="387350"/>
          </a:xfrm>
        </p:spPr>
        <p:txBody>
          <a:bodyPr/>
          <a:lstStyle/>
          <a:p>
            <a:pPr algn="ctr"/>
            <a:fld id="{42E2B24C-DC2C-4712-9D60-04BFC1B335EB}" type="slidenum">
              <a:rPr lang="en-US" altLang="en-US" smtClean="0">
                <a:solidFill>
                  <a:schemeClr val="tx1"/>
                </a:solidFill>
              </a:rPr>
              <a:pPr algn="ctr"/>
              <a:t>28</a:t>
            </a:fld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5360521-E009-4D91-A2A3-C47AFEB23E1D}"/>
              </a:ext>
            </a:extLst>
          </p:cNvPr>
          <p:cNvSpPr txBox="1"/>
          <p:nvPr/>
        </p:nvSpPr>
        <p:spPr>
          <a:xfrm>
            <a:off x="61081" y="6516933"/>
            <a:ext cx="4857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dirty="0"/>
              <a:t>Slide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B96241-5F95-43F5-A5F3-DA8EFCC1DE73}"/>
              </a:ext>
            </a:extLst>
          </p:cNvPr>
          <p:cNvSpPr txBox="1"/>
          <p:nvPr/>
        </p:nvSpPr>
        <p:spPr>
          <a:xfrm>
            <a:off x="197669" y="253854"/>
            <a:ext cx="5212531" cy="400110"/>
          </a:xfrm>
          <a:prstGeom prst="rect">
            <a:avLst/>
          </a:prstGeom>
          <a:solidFill>
            <a:schemeClr val="bg1"/>
          </a:solidFill>
          <a:effectLst>
            <a:glow rad="101600">
              <a:schemeClr val="accent2">
                <a:satMod val="175000"/>
                <a:alpha val="40000"/>
              </a:schemeClr>
            </a:glo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sz="2000" dirty="0"/>
              <a:t>Parts of the Word 2021 Screen – </a:t>
            </a:r>
            <a:r>
              <a:rPr lang="en-CA" sz="2000" b="1" dirty="0"/>
              <a:t>Review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CDE3BF9-F93D-43A8-A662-A6F9DF497A5D}"/>
              </a:ext>
            </a:extLst>
          </p:cNvPr>
          <p:cNvSpPr txBox="1"/>
          <p:nvPr/>
        </p:nvSpPr>
        <p:spPr>
          <a:xfrm>
            <a:off x="6238875" y="99966"/>
            <a:ext cx="5000625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/>
            </a:lvl1pPr>
          </a:lstStyle>
          <a:p>
            <a:r>
              <a:rPr lang="en-CA" b="0" dirty="0"/>
              <a:t>Check your document or allow others to check your document by using the </a:t>
            </a:r>
            <a:r>
              <a:rPr lang="en-CA" dirty="0"/>
              <a:t>Review</a:t>
            </a:r>
            <a:r>
              <a:rPr lang="en-CA" b="0" dirty="0"/>
              <a:t> ribbon.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665D607-B76F-4F4D-A8BD-0F9FC7135297}"/>
              </a:ext>
            </a:extLst>
          </p:cNvPr>
          <p:cNvSpPr txBox="1"/>
          <p:nvPr/>
        </p:nvSpPr>
        <p:spPr>
          <a:xfrm>
            <a:off x="410338" y="3995979"/>
            <a:ext cx="5285612" cy="163121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b="1" dirty="0"/>
              <a:t>Proofing </a:t>
            </a:r>
            <a:r>
              <a:rPr lang="en-CA" sz="2000" dirty="0"/>
              <a:t>– Let Word check your document for spelling and grammar errors.  Some of this is done as you type by underlining the word: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2000" dirty="0"/>
              <a:t>With a </a:t>
            </a:r>
            <a:r>
              <a:rPr lang="en-CA" sz="2000" dirty="0">
                <a:solidFill>
                  <a:srgbClr val="FF0000"/>
                </a:solidFill>
              </a:rPr>
              <a:t>red</a:t>
            </a:r>
            <a:r>
              <a:rPr lang="en-CA" sz="2000" dirty="0"/>
              <a:t> squiggly line for spelling errors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2000" dirty="0"/>
              <a:t>With a </a:t>
            </a:r>
            <a:r>
              <a:rPr lang="en-CA" sz="2000" dirty="0">
                <a:solidFill>
                  <a:srgbClr val="00B050"/>
                </a:solidFill>
              </a:rPr>
              <a:t>green</a:t>
            </a:r>
            <a:r>
              <a:rPr lang="en-CA" sz="2000" dirty="0"/>
              <a:t> squiggly  line for grammar errors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61D9F7A4-63AB-40B7-8AC3-B68133CB5389}"/>
              </a:ext>
            </a:extLst>
          </p:cNvPr>
          <p:cNvCxnSpPr>
            <a:cxnSpLocks/>
            <a:endCxn id="9" idx="2"/>
          </p:cNvCxnSpPr>
          <p:nvPr/>
        </p:nvCxnSpPr>
        <p:spPr>
          <a:xfrm flipV="1">
            <a:off x="1442991" y="2934338"/>
            <a:ext cx="1054917" cy="1071916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CCAE35E5-FF1C-498D-A345-54AF70E01FA4}"/>
              </a:ext>
            </a:extLst>
          </p:cNvPr>
          <p:cNvSpPr/>
          <p:nvPr/>
        </p:nvSpPr>
        <p:spPr>
          <a:xfrm>
            <a:off x="1442991" y="1743842"/>
            <a:ext cx="2109834" cy="1190496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29BCE29-5DFF-4D4F-A66A-2260A7821C5C}"/>
              </a:ext>
            </a:extLst>
          </p:cNvPr>
          <p:cNvSpPr txBox="1"/>
          <p:nvPr/>
        </p:nvSpPr>
        <p:spPr>
          <a:xfrm>
            <a:off x="2020063" y="3465775"/>
            <a:ext cx="3656837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b="1" dirty="0"/>
              <a:t>Read Aloud </a:t>
            </a:r>
            <a:r>
              <a:rPr lang="en-CA" sz="2000" dirty="0"/>
              <a:t>– Does what it says.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CD76518E-25CC-4405-9109-C70BCBF1AF3F}"/>
              </a:ext>
            </a:extLst>
          </p:cNvPr>
          <p:cNvCxnSpPr>
            <a:cxnSpLocks/>
            <a:stCxn id="13" idx="0"/>
            <a:endCxn id="15" idx="2"/>
          </p:cNvCxnSpPr>
          <p:nvPr/>
        </p:nvCxnSpPr>
        <p:spPr>
          <a:xfrm flipV="1">
            <a:off x="3848482" y="2934338"/>
            <a:ext cx="87701" cy="531437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1D5FD783-A462-46D9-974D-B22C92079BD3}"/>
              </a:ext>
            </a:extLst>
          </p:cNvPr>
          <p:cNvSpPr/>
          <p:nvPr/>
        </p:nvSpPr>
        <p:spPr>
          <a:xfrm>
            <a:off x="3586116" y="1743842"/>
            <a:ext cx="700134" cy="1190496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E6DD714-9BE3-44A9-ACD8-6CD3D3711504}"/>
              </a:ext>
            </a:extLst>
          </p:cNvPr>
          <p:cNvSpPr txBox="1"/>
          <p:nvPr/>
        </p:nvSpPr>
        <p:spPr>
          <a:xfrm>
            <a:off x="5839588" y="3995979"/>
            <a:ext cx="5285612" cy="10156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b="1" dirty="0"/>
              <a:t>Accessibility </a:t>
            </a:r>
            <a:r>
              <a:rPr lang="en-CA" sz="2000" dirty="0"/>
              <a:t>– Deals with making your document accessible to people with various disabilities, primarily hearing and visual impairments.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37F2E958-8FED-437E-A7A5-2939EE13E34B}"/>
              </a:ext>
            </a:extLst>
          </p:cNvPr>
          <p:cNvCxnSpPr>
            <a:cxnSpLocks/>
            <a:endCxn id="22" idx="2"/>
          </p:cNvCxnSpPr>
          <p:nvPr/>
        </p:nvCxnSpPr>
        <p:spPr>
          <a:xfrm flipH="1" flipV="1">
            <a:off x="4931546" y="2934338"/>
            <a:ext cx="1612892" cy="1071916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E094CE5F-DDB0-44B1-BD01-06D9F4F46A5B}"/>
              </a:ext>
            </a:extLst>
          </p:cNvPr>
          <p:cNvSpPr/>
          <p:nvPr/>
        </p:nvSpPr>
        <p:spPr>
          <a:xfrm>
            <a:off x="4348116" y="1743842"/>
            <a:ext cx="1166859" cy="1190496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45ACAEF-D9C0-4E01-AA2A-BC444BAB90DE}"/>
              </a:ext>
            </a:extLst>
          </p:cNvPr>
          <p:cNvSpPr txBox="1"/>
          <p:nvPr/>
        </p:nvSpPr>
        <p:spPr>
          <a:xfrm>
            <a:off x="6677025" y="3454925"/>
            <a:ext cx="3656837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b="1" dirty="0"/>
              <a:t>Language </a:t>
            </a:r>
            <a:r>
              <a:rPr lang="en-CA" sz="2000" dirty="0"/>
              <a:t>– Change the language.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CCBFC92C-FD7E-40BB-9564-B2E287595D16}"/>
              </a:ext>
            </a:extLst>
          </p:cNvPr>
          <p:cNvCxnSpPr>
            <a:cxnSpLocks/>
            <a:stCxn id="25" idx="0"/>
          </p:cNvCxnSpPr>
          <p:nvPr/>
        </p:nvCxnSpPr>
        <p:spPr>
          <a:xfrm flipH="1" flipV="1">
            <a:off x="6400800" y="2933651"/>
            <a:ext cx="2104644" cy="521274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>
            <a:extLst>
              <a:ext uri="{FF2B5EF4-FFF2-40B4-BE49-F238E27FC236}">
                <a16:creationId xmlns:a16="http://schemas.microsoft.com/office/drawing/2014/main" id="{C0B95601-647B-4B9B-AD69-AC0C6D28D8D8}"/>
              </a:ext>
            </a:extLst>
          </p:cNvPr>
          <p:cNvSpPr/>
          <p:nvPr/>
        </p:nvSpPr>
        <p:spPr>
          <a:xfrm>
            <a:off x="5572888" y="1743155"/>
            <a:ext cx="827912" cy="1190496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59877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"/>
                            </p:stCondLst>
                            <p:childTnLst>
                              <p:par>
                                <p:cTn id="9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0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0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7" grpId="1" animBg="1"/>
      <p:bldP spid="9" grpId="0" animBg="1"/>
      <p:bldP spid="9" grpId="1" animBg="1"/>
      <p:bldP spid="13" grpId="0" animBg="1"/>
      <p:bldP spid="13" grpId="1" animBg="1"/>
      <p:bldP spid="15" grpId="0" animBg="1"/>
      <p:bldP spid="15" grpId="1" animBg="1"/>
      <p:bldP spid="20" grpId="0" animBg="1"/>
      <p:bldP spid="20" grpId="1" animBg="1"/>
      <p:bldP spid="22" grpId="0" animBg="1"/>
      <p:bldP spid="22" grpId="1" animBg="1"/>
      <p:bldP spid="25" grpId="0" animBg="1"/>
      <p:bldP spid="25" grpId="1" animBg="1"/>
      <p:bldP spid="27" grpId="0" animBg="1"/>
      <p:bldP spid="27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7606D2E2-871B-489B-A3B4-3FBA3C2A31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4416" y="905387"/>
            <a:ext cx="10628571" cy="2057143"/>
          </a:xfrm>
          <a:prstGeom prst="rect">
            <a:avLst/>
          </a:prstGeom>
        </p:spPr>
      </p:pic>
      <p:sp>
        <p:nvSpPr>
          <p:cNvPr id="2" name="Slide Number Placeholder 61">
            <a:extLst>
              <a:ext uri="{FF2B5EF4-FFF2-40B4-BE49-F238E27FC236}">
                <a16:creationId xmlns:a16="http://schemas.microsoft.com/office/drawing/2014/main" id="{8F4580F3-88EB-4B8E-A65E-E10DC59292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37306" y="6461758"/>
            <a:ext cx="476250" cy="387350"/>
          </a:xfrm>
        </p:spPr>
        <p:txBody>
          <a:bodyPr/>
          <a:lstStyle/>
          <a:p>
            <a:pPr algn="ctr"/>
            <a:fld id="{42E2B24C-DC2C-4712-9D60-04BFC1B335EB}" type="slidenum">
              <a:rPr lang="en-US" altLang="en-US" smtClean="0">
                <a:solidFill>
                  <a:schemeClr val="tx1"/>
                </a:solidFill>
              </a:rPr>
              <a:pPr algn="ctr"/>
              <a:t>29</a:t>
            </a:fld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5360521-E009-4D91-A2A3-C47AFEB23E1D}"/>
              </a:ext>
            </a:extLst>
          </p:cNvPr>
          <p:cNvSpPr txBox="1"/>
          <p:nvPr/>
        </p:nvSpPr>
        <p:spPr>
          <a:xfrm>
            <a:off x="61081" y="6516933"/>
            <a:ext cx="4857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dirty="0"/>
              <a:t>Slide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B96241-5F95-43F5-A5F3-DA8EFCC1DE73}"/>
              </a:ext>
            </a:extLst>
          </p:cNvPr>
          <p:cNvSpPr txBox="1"/>
          <p:nvPr/>
        </p:nvSpPr>
        <p:spPr>
          <a:xfrm>
            <a:off x="197669" y="253854"/>
            <a:ext cx="5212531" cy="400110"/>
          </a:xfrm>
          <a:prstGeom prst="rect">
            <a:avLst/>
          </a:prstGeom>
          <a:solidFill>
            <a:schemeClr val="bg1"/>
          </a:solidFill>
          <a:effectLst>
            <a:glow rad="101600">
              <a:schemeClr val="accent2">
                <a:satMod val="175000"/>
                <a:alpha val="40000"/>
              </a:schemeClr>
            </a:glo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sz="2000" dirty="0"/>
              <a:t>Parts of the Word 2021 Screen – </a:t>
            </a:r>
            <a:r>
              <a:rPr lang="en-CA" sz="2000" b="1" dirty="0"/>
              <a:t>Review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665D607-B76F-4F4D-A8BD-0F9FC7135297}"/>
              </a:ext>
            </a:extLst>
          </p:cNvPr>
          <p:cNvSpPr txBox="1"/>
          <p:nvPr/>
        </p:nvSpPr>
        <p:spPr>
          <a:xfrm>
            <a:off x="222302" y="3084303"/>
            <a:ext cx="5740348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b="1" dirty="0"/>
              <a:t>Comments </a:t>
            </a:r>
            <a:r>
              <a:rPr lang="en-CA" sz="2000" dirty="0"/>
              <a:t>– Add a comment at the cursor location.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61D9F7A4-63AB-40B7-8AC3-B68133CB5389}"/>
              </a:ext>
            </a:extLst>
          </p:cNvPr>
          <p:cNvCxnSpPr>
            <a:cxnSpLocks/>
            <a:stCxn id="7" idx="3"/>
            <a:endCxn id="9" idx="2"/>
          </p:cNvCxnSpPr>
          <p:nvPr/>
        </p:nvCxnSpPr>
        <p:spPr>
          <a:xfrm flipV="1">
            <a:off x="5962650" y="2943297"/>
            <a:ext cx="949472" cy="341061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CCAE35E5-FF1C-498D-A345-54AF70E01FA4}"/>
              </a:ext>
            </a:extLst>
          </p:cNvPr>
          <p:cNvSpPr/>
          <p:nvPr/>
        </p:nvSpPr>
        <p:spPr>
          <a:xfrm>
            <a:off x="6449420" y="1752801"/>
            <a:ext cx="925404" cy="1190496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29BCE29-5DFF-4D4F-A66A-2260A7821C5C}"/>
              </a:ext>
            </a:extLst>
          </p:cNvPr>
          <p:cNvSpPr txBox="1"/>
          <p:nvPr/>
        </p:nvSpPr>
        <p:spPr>
          <a:xfrm>
            <a:off x="222302" y="3686484"/>
            <a:ext cx="5740348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b="1" dirty="0"/>
              <a:t>Tracking </a:t>
            </a:r>
            <a:r>
              <a:rPr lang="en-CA" sz="2000" dirty="0"/>
              <a:t>– Start here to track the changes you make in a document which you are reviewing for another.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CD76518E-25CC-4405-9109-C70BCBF1AF3F}"/>
              </a:ext>
            </a:extLst>
          </p:cNvPr>
          <p:cNvCxnSpPr>
            <a:cxnSpLocks/>
            <a:stCxn id="13" idx="3"/>
            <a:endCxn id="15" idx="2"/>
          </p:cNvCxnSpPr>
          <p:nvPr/>
        </p:nvCxnSpPr>
        <p:spPr>
          <a:xfrm flipV="1">
            <a:off x="5962650" y="2934338"/>
            <a:ext cx="1810629" cy="1106089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1D5FD783-A462-46D9-974D-B22C92079BD3}"/>
              </a:ext>
            </a:extLst>
          </p:cNvPr>
          <p:cNvSpPr/>
          <p:nvPr/>
        </p:nvSpPr>
        <p:spPr>
          <a:xfrm>
            <a:off x="7410450" y="1743842"/>
            <a:ext cx="725658" cy="1190496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E6DD714-9BE3-44A9-ACD8-6CD3D3711504}"/>
              </a:ext>
            </a:extLst>
          </p:cNvPr>
          <p:cNvSpPr txBox="1"/>
          <p:nvPr/>
        </p:nvSpPr>
        <p:spPr>
          <a:xfrm>
            <a:off x="197668" y="4590925"/>
            <a:ext cx="5764982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b="1" dirty="0"/>
              <a:t>Changes </a:t>
            </a:r>
            <a:r>
              <a:rPr lang="en-CA" sz="2000" dirty="0"/>
              <a:t>– Various methods of accepting the changes.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37F2E958-8FED-437E-A7A5-2939EE13E34B}"/>
              </a:ext>
            </a:extLst>
          </p:cNvPr>
          <p:cNvCxnSpPr>
            <a:cxnSpLocks/>
            <a:stCxn id="20" idx="3"/>
            <a:endCxn id="22" idx="2"/>
          </p:cNvCxnSpPr>
          <p:nvPr/>
        </p:nvCxnSpPr>
        <p:spPr>
          <a:xfrm flipV="1">
            <a:off x="5962650" y="2934338"/>
            <a:ext cx="2595563" cy="1856642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E094CE5F-DDB0-44B1-BD01-06D9F4F46A5B}"/>
              </a:ext>
            </a:extLst>
          </p:cNvPr>
          <p:cNvSpPr/>
          <p:nvPr/>
        </p:nvSpPr>
        <p:spPr>
          <a:xfrm>
            <a:off x="8181975" y="1743842"/>
            <a:ext cx="752475" cy="1190496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45ACAEF-D9C0-4E01-AA2A-BC444BAB90DE}"/>
              </a:ext>
            </a:extLst>
          </p:cNvPr>
          <p:cNvSpPr txBox="1"/>
          <p:nvPr/>
        </p:nvSpPr>
        <p:spPr>
          <a:xfrm>
            <a:off x="197668" y="5187590"/>
            <a:ext cx="5764982" cy="10156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b="1" dirty="0"/>
              <a:t>Compare </a:t>
            </a:r>
            <a:r>
              <a:rPr lang="en-CA" sz="2000" dirty="0"/>
              <a:t>– Here is where you initiate a comparison between documents, usually a document you received back that was reviewed by another.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CCBFC92C-FD7E-40BB-9564-B2E287595D16}"/>
              </a:ext>
            </a:extLst>
          </p:cNvPr>
          <p:cNvCxnSpPr>
            <a:cxnSpLocks/>
            <a:stCxn id="25" idx="3"/>
            <a:endCxn id="27" idx="2"/>
          </p:cNvCxnSpPr>
          <p:nvPr/>
        </p:nvCxnSpPr>
        <p:spPr>
          <a:xfrm flipV="1">
            <a:off x="5962650" y="2941157"/>
            <a:ext cx="3434144" cy="2754265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>
            <a:extLst>
              <a:ext uri="{FF2B5EF4-FFF2-40B4-BE49-F238E27FC236}">
                <a16:creationId xmlns:a16="http://schemas.microsoft.com/office/drawing/2014/main" id="{C0B95601-647B-4B9B-AD69-AC0C6D28D8D8}"/>
              </a:ext>
            </a:extLst>
          </p:cNvPr>
          <p:cNvSpPr/>
          <p:nvPr/>
        </p:nvSpPr>
        <p:spPr>
          <a:xfrm>
            <a:off x="8982838" y="1750661"/>
            <a:ext cx="827912" cy="1190496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ADC0BD6-16A5-43A7-A8C1-BF08DD15A2A4}"/>
              </a:ext>
            </a:extLst>
          </p:cNvPr>
          <p:cNvSpPr txBox="1"/>
          <p:nvPr/>
        </p:nvSpPr>
        <p:spPr>
          <a:xfrm>
            <a:off x="6238875" y="99966"/>
            <a:ext cx="5000625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/>
            </a:lvl1pPr>
          </a:lstStyle>
          <a:p>
            <a:r>
              <a:rPr lang="en-CA" b="0" dirty="0"/>
              <a:t>Check your document or allow others to check your document by using the </a:t>
            </a:r>
            <a:r>
              <a:rPr lang="en-CA" dirty="0"/>
              <a:t>Review</a:t>
            </a:r>
            <a:r>
              <a:rPr lang="en-CA" b="0" dirty="0"/>
              <a:t> ribbon.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09CB5B9-D34D-4307-9782-122FFE12A5EA}"/>
              </a:ext>
            </a:extLst>
          </p:cNvPr>
          <p:cNvSpPr txBox="1"/>
          <p:nvPr/>
        </p:nvSpPr>
        <p:spPr>
          <a:xfrm>
            <a:off x="7932118" y="4264261"/>
            <a:ext cx="4110869" cy="193899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b="1" dirty="0"/>
              <a:t>Protect </a:t>
            </a:r>
            <a:r>
              <a:rPr lang="en-CA" sz="2000" dirty="0"/>
              <a:t>– Protect your document by blocking an author or by restricting content editing.  Restrict by making</a:t>
            </a:r>
          </a:p>
          <a:p>
            <a:pPr marL="457200" indent="-457200">
              <a:buAutoNum type="arabicPeriod"/>
            </a:pPr>
            <a:r>
              <a:rPr lang="en-CA" sz="2000" dirty="0"/>
              <a:t>formatting restrictions</a:t>
            </a:r>
          </a:p>
          <a:p>
            <a:pPr marL="457200" indent="-457200">
              <a:buAutoNum type="arabicPeriod"/>
            </a:pPr>
            <a:r>
              <a:rPr lang="en-CA" sz="2000" dirty="0"/>
              <a:t>editing restrictions</a:t>
            </a:r>
          </a:p>
          <a:p>
            <a:pPr marL="457200" indent="-457200">
              <a:buAutoNum type="arabicPeriod"/>
            </a:pPr>
            <a:r>
              <a:rPr lang="en-CA" sz="2000" dirty="0"/>
              <a:t>Toggle to start the restrictions</a:t>
            </a:r>
          </a:p>
        </p:txBody>
      </p: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4D8A2310-79BB-4C21-98E1-F4D33A54BB87}"/>
              </a:ext>
            </a:extLst>
          </p:cNvPr>
          <p:cNvCxnSpPr>
            <a:cxnSpLocks/>
          </p:cNvCxnSpPr>
          <p:nvPr/>
        </p:nvCxnSpPr>
        <p:spPr>
          <a:xfrm flipV="1">
            <a:off x="8364038" y="2962530"/>
            <a:ext cx="1514150" cy="1301732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Rectangle 53">
            <a:extLst>
              <a:ext uri="{FF2B5EF4-FFF2-40B4-BE49-F238E27FC236}">
                <a16:creationId xmlns:a16="http://schemas.microsoft.com/office/drawing/2014/main" id="{D1AF8879-4148-4EAF-B811-223A1E40A679}"/>
              </a:ext>
            </a:extLst>
          </p:cNvPr>
          <p:cNvSpPr/>
          <p:nvPr/>
        </p:nvSpPr>
        <p:spPr>
          <a:xfrm>
            <a:off x="9878188" y="1763360"/>
            <a:ext cx="646937" cy="1190496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D55A8F44-B50C-45BD-9839-147B1E97E823}"/>
              </a:ext>
            </a:extLst>
          </p:cNvPr>
          <p:cNvSpPr txBox="1"/>
          <p:nvPr/>
        </p:nvSpPr>
        <p:spPr>
          <a:xfrm>
            <a:off x="9810750" y="3084303"/>
            <a:ext cx="2232237" cy="10156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b="1" dirty="0"/>
              <a:t>Hide Ink </a:t>
            </a:r>
            <a:r>
              <a:rPr lang="en-CA" sz="2000" dirty="0"/>
              <a:t>– Ink is where you draw on the document.</a:t>
            </a:r>
          </a:p>
        </p:txBody>
      </p: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A3502A7D-9B36-437A-BDCC-81DB85597585}"/>
              </a:ext>
            </a:extLst>
          </p:cNvPr>
          <p:cNvCxnSpPr>
            <a:cxnSpLocks/>
            <a:stCxn id="63" idx="0"/>
            <a:endCxn id="65" idx="2"/>
          </p:cNvCxnSpPr>
          <p:nvPr/>
        </p:nvCxnSpPr>
        <p:spPr>
          <a:xfrm flipH="1" flipV="1">
            <a:off x="10911925" y="2941157"/>
            <a:ext cx="14944" cy="143146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Rectangle 64">
            <a:extLst>
              <a:ext uri="{FF2B5EF4-FFF2-40B4-BE49-F238E27FC236}">
                <a16:creationId xmlns:a16="http://schemas.microsoft.com/office/drawing/2014/main" id="{116DFDCC-52CC-4BEE-8633-0F8B5A98CB52}"/>
              </a:ext>
            </a:extLst>
          </p:cNvPr>
          <p:cNvSpPr/>
          <p:nvPr/>
        </p:nvSpPr>
        <p:spPr>
          <a:xfrm>
            <a:off x="10555775" y="1750661"/>
            <a:ext cx="712300" cy="1190496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341339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500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0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0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2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00"/>
                            </p:stCondLst>
                            <p:childTnLst>
                              <p:par>
                                <p:cTn id="131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000"/>
                            </p:stCondLst>
                            <p:childTnLst>
                              <p:par>
                                <p:cTn id="1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500"/>
                            </p:stCondLst>
                            <p:childTnLst>
                              <p:par>
                                <p:cTn id="1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5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00"/>
                            </p:stCondLst>
                            <p:childTnLst>
                              <p:par>
                                <p:cTn id="155" presetID="14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7" grpId="0" animBg="1"/>
      <p:bldP spid="7" grpId="1" animBg="1"/>
      <p:bldP spid="9" grpId="0" animBg="1"/>
      <p:bldP spid="9" grpId="1" animBg="1"/>
      <p:bldP spid="13" grpId="0" animBg="1"/>
      <p:bldP spid="13" grpId="1" animBg="1"/>
      <p:bldP spid="15" grpId="0" animBg="1"/>
      <p:bldP spid="15" grpId="1" animBg="1"/>
      <p:bldP spid="20" grpId="0" animBg="1"/>
      <p:bldP spid="20" grpId="1" animBg="1"/>
      <p:bldP spid="22" grpId="0" animBg="1"/>
      <p:bldP spid="22" grpId="1" animBg="1"/>
      <p:bldP spid="25" grpId="0" animBg="1"/>
      <p:bldP spid="25" grpId="1" animBg="1"/>
      <p:bldP spid="27" grpId="0" animBg="1"/>
      <p:bldP spid="27" grpId="1" animBg="1"/>
      <p:bldP spid="19" grpId="0" animBg="1"/>
      <p:bldP spid="19" grpId="1" animBg="1"/>
      <p:bldP spid="52" grpId="0" animBg="1"/>
      <p:bldP spid="52" grpId="1" animBg="1"/>
      <p:bldP spid="54" grpId="0" animBg="1"/>
      <p:bldP spid="54" grpId="1" animBg="1"/>
      <p:bldP spid="63" grpId="0" animBg="1"/>
      <p:bldP spid="63" grpId="1" animBg="1"/>
      <p:bldP spid="65" grpId="0" animBg="1"/>
      <p:bldP spid="6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267358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371475" y="1254534"/>
            <a:ext cx="11412842" cy="114300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5000" endPos="0" dir="5400000" sy="-100000" algn="bl" rotWithShape="0"/>
            <a:softEdge rad="63500"/>
          </a:effectLst>
        </p:spPr>
        <p:txBody>
          <a:bodyPr vert="horz" wrap="square" lIns="121920" tIns="60960" rIns="121920" bIns="60960" numCol="1" rtlCol="0" anchor="ctr" anchorCtr="0" compatLnSpc="1">
            <a:prstTxWarp prst="textNoShape">
              <a:avLst/>
            </a:prstTxWarp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CA" sz="5333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will we be covering in this course?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3308737" y="2521892"/>
            <a:ext cx="5589077" cy="369332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dirty="0"/>
              <a:t>Start Word 2021 &amp; Open the Sample Document</a:t>
            </a:r>
            <a:r>
              <a:rPr lang="en-CA" sz="1200" dirty="0"/>
              <a:t>              Slide 15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3303976" y="3151165"/>
            <a:ext cx="5589077" cy="369332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dirty="0"/>
              <a:t>The Parts of Word 2021                                            	      </a:t>
            </a:r>
            <a:r>
              <a:rPr lang="en-CA" sz="1200" dirty="0"/>
              <a:t>Slide 21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3303976" y="3780438"/>
            <a:ext cx="5589077" cy="369332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dirty="0"/>
              <a:t>Navigation &amp; Selection Using the Keyboard          	      </a:t>
            </a:r>
            <a:r>
              <a:rPr lang="en-CA" sz="1200" dirty="0"/>
              <a:t>Slide 40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3303975" y="4405699"/>
            <a:ext cx="5589077" cy="369332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dirty="0"/>
              <a:t>Navigation &amp; Selection Using the Mouse               	      </a:t>
            </a:r>
            <a:r>
              <a:rPr lang="en-CA" sz="1200" dirty="0"/>
              <a:t>Slide 42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3303974" y="5028194"/>
            <a:ext cx="5589077" cy="369332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dirty="0"/>
              <a:t>Formatting Text                                                          	      </a:t>
            </a:r>
            <a:r>
              <a:rPr lang="en-CA" sz="1200" dirty="0"/>
              <a:t>Slide 43</a:t>
            </a:r>
            <a:r>
              <a:rPr lang="en-CA" dirty="0"/>
              <a:t> 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3303974" y="5650689"/>
            <a:ext cx="5589077" cy="369332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dirty="0"/>
              <a:t>Working with Tables                                                          </a:t>
            </a:r>
            <a:r>
              <a:rPr lang="en-CA" sz="1200" dirty="0"/>
              <a:t>Slide 46</a:t>
            </a:r>
          </a:p>
        </p:txBody>
      </p:sp>
      <p:sp>
        <p:nvSpPr>
          <p:cNvPr id="12" name="Slide Number Placeholder 61">
            <a:extLst>
              <a:ext uri="{FF2B5EF4-FFF2-40B4-BE49-F238E27FC236}">
                <a16:creationId xmlns:a16="http://schemas.microsoft.com/office/drawing/2014/main" id="{4FDE52DD-7798-4B76-B036-CF1B553ACC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76225" y="6401149"/>
            <a:ext cx="476250" cy="387350"/>
          </a:xfrm>
          <a:ln>
            <a:noFill/>
          </a:ln>
        </p:spPr>
        <p:txBody>
          <a:bodyPr/>
          <a:lstStyle/>
          <a:p>
            <a:pPr algn="ctr"/>
            <a:fld id="{42E2B24C-DC2C-4712-9D60-04BFC1B335EB}" type="slidenum">
              <a:rPr lang="en-US" altLang="en-US" smtClean="0">
                <a:solidFill>
                  <a:schemeClr val="tx1"/>
                </a:solidFill>
              </a:rPr>
              <a:pPr algn="ctr"/>
              <a:t>3</a:t>
            </a:fld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95A59DB-D30A-464A-AF65-C9245977C00A}"/>
              </a:ext>
            </a:extLst>
          </p:cNvPr>
          <p:cNvSpPr txBox="1"/>
          <p:nvPr/>
        </p:nvSpPr>
        <p:spPr>
          <a:xfrm>
            <a:off x="0" y="6456324"/>
            <a:ext cx="485775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CA" sz="1200" dirty="0"/>
              <a:t>Slide</a:t>
            </a:r>
          </a:p>
        </p:txBody>
      </p:sp>
    </p:spTree>
    <p:extLst>
      <p:ext uri="{BB962C8B-B14F-4D97-AF65-F5344CB8AC3E}">
        <p14:creationId xmlns:p14="http://schemas.microsoft.com/office/powerpoint/2010/main" val="34436364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1" grpId="0" animBg="1"/>
      <p:bldP spid="75" grpId="0" animBg="1"/>
      <p:bldP spid="77" grpId="0" animBg="1"/>
      <p:bldP spid="78" grpId="0" animBg="1"/>
      <p:bldP spid="79" grpId="0" animBg="1"/>
      <p:bldP spid="8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3955A8BE-DB01-4D03-A43D-BA06D18746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4415" y="886154"/>
            <a:ext cx="10628571" cy="2057143"/>
          </a:xfrm>
          <a:prstGeom prst="rect">
            <a:avLst/>
          </a:prstGeom>
        </p:spPr>
      </p:pic>
      <p:sp>
        <p:nvSpPr>
          <p:cNvPr id="2" name="Slide Number Placeholder 61">
            <a:extLst>
              <a:ext uri="{FF2B5EF4-FFF2-40B4-BE49-F238E27FC236}">
                <a16:creationId xmlns:a16="http://schemas.microsoft.com/office/drawing/2014/main" id="{8F4580F3-88EB-4B8E-A65E-E10DC59292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37306" y="6461758"/>
            <a:ext cx="476250" cy="387350"/>
          </a:xfrm>
        </p:spPr>
        <p:txBody>
          <a:bodyPr/>
          <a:lstStyle/>
          <a:p>
            <a:pPr algn="ctr"/>
            <a:fld id="{42E2B24C-DC2C-4712-9D60-04BFC1B335EB}" type="slidenum">
              <a:rPr lang="en-US" altLang="en-US" smtClean="0">
                <a:solidFill>
                  <a:schemeClr val="tx1"/>
                </a:solidFill>
              </a:rPr>
              <a:pPr algn="ctr"/>
              <a:t>30</a:t>
            </a:fld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5360521-E009-4D91-A2A3-C47AFEB23E1D}"/>
              </a:ext>
            </a:extLst>
          </p:cNvPr>
          <p:cNvSpPr txBox="1"/>
          <p:nvPr/>
        </p:nvSpPr>
        <p:spPr>
          <a:xfrm>
            <a:off x="61081" y="6516933"/>
            <a:ext cx="4857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dirty="0"/>
              <a:t>Slide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47DB522-0D7D-4DAD-8068-A7DACC707F06}"/>
              </a:ext>
            </a:extLst>
          </p:cNvPr>
          <p:cNvSpPr txBox="1"/>
          <p:nvPr/>
        </p:nvSpPr>
        <p:spPr>
          <a:xfrm>
            <a:off x="197669" y="253854"/>
            <a:ext cx="5212531" cy="400110"/>
          </a:xfrm>
          <a:prstGeom prst="rect">
            <a:avLst/>
          </a:prstGeom>
          <a:solidFill>
            <a:schemeClr val="bg1"/>
          </a:solidFill>
          <a:effectLst>
            <a:glow rad="101600">
              <a:schemeClr val="accent2">
                <a:satMod val="175000"/>
                <a:alpha val="40000"/>
              </a:schemeClr>
            </a:glo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sz="2000" dirty="0"/>
              <a:t>Parts of the Word 2021 Screen – </a:t>
            </a:r>
            <a:r>
              <a:rPr lang="en-CA" sz="2000" b="1" dirty="0"/>
              <a:t>View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B91B05-C892-4914-AAFD-2314047A348A}"/>
              </a:ext>
            </a:extLst>
          </p:cNvPr>
          <p:cNvSpPr txBox="1"/>
          <p:nvPr/>
        </p:nvSpPr>
        <p:spPr>
          <a:xfrm>
            <a:off x="197669" y="3039058"/>
            <a:ext cx="3917549" cy="34778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b="1" dirty="0"/>
              <a:t>Views </a:t>
            </a:r>
            <a:r>
              <a:rPr lang="en-CA" sz="2000" dirty="0"/>
              <a:t>– Change the document view by</a:t>
            </a:r>
          </a:p>
          <a:p>
            <a:pPr marL="180975" indent="-180975">
              <a:buFont typeface="Arial" panose="020B0604020202020204" pitchFamily="34" charset="0"/>
              <a:buChar char="•"/>
            </a:pPr>
            <a:r>
              <a:rPr lang="en-CA" sz="2000" b="1" dirty="0"/>
              <a:t>Reading Mode </a:t>
            </a:r>
            <a:r>
              <a:rPr lang="en-CA" sz="2000" dirty="0"/>
              <a:t>displays two pages like an open book.</a:t>
            </a:r>
          </a:p>
          <a:p>
            <a:pPr marL="180975" indent="-180975">
              <a:buFont typeface="Arial" panose="020B0604020202020204" pitchFamily="34" charset="0"/>
              <a:buChar char="•"/>
            </a:pPr>
            <a:r>
              <a:rPr lang="en-CA" sz="2000" b="1" dirty="0"/>
              <a:t>Printed Layout</a:t>
            </a:r>
            <a:r>
              <a:rPr lang="en-CA" sz="2000" dirty="0"/>
              <a:t> is the default view.</a:t>
            </a:r>
          </a:p>
          <a:p>
            <a:pPr marL="180975" indent="-180975">
              <a:buFont typeface="Arial" panose="020B0604020202020204" pitchFamily="34" charset="0"/>
              <a:buChar char="•"/>
            </a:pPr>
            <a:r>
              <a:rPr lang="en-CA" sz="2000" b="1" dirty="0"/>
              <a:t>Web Layout</a:t>
            </a:r>
            <a:r>
              <a:rPr lang="en-CA" sz="2000" dirty="0"/>
              <a:t> allows you to design as it will be seen on a webpage.</a:t>
            </a:r>
          </a:p>
          <a:p>
            <a:pPr marL="180975" indent="-180975">
              <a:buFont typeface="Arial" panose="020B0604020202020204" pitchFamily="34" charset="0"/>
              <a:buChar char="•"/>
            </a:pPr>
            <a:r>
              <a:rPr lang="en-CA" sz="2000" b="1" dirty="0"/>
              <a:t>Outline Mode </a:t>
            </a:r>
            <a:r>
              <a:rPr lang="en-CA" sz="2000" dirty="0"/>
              <a:t>makes it easier to develop a document as an outline.</a:t>
            </a:r>
          </a:p>
          <a:p>
            <a:pPr marL="180975" indent="-180975">
              <a:buFont typeface="Arial" panose="020B0604020202020204" pitchFamily="34" charset="0"/>
              <a:buChar char="•"/>
            </a:pPr>
            <a:r>
              <a:rPr lang="en-CA" sz="2000" b="1" dirty="0"/>
              <a:t>Draft Mode 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A163F984-B524-4247-9A03-5D5BBE400F77}"/>
              </a:ext>
            </a:extLst>
          </p:cNvPr>
          <p:cNvCxnSpPr>
            <a:cxnSpLocks/>
            <a:endCxn id="8" idx="1"/>
          </p:cNvCxnSpPr>
          <p:nvPr/>
        </p:nvCxnSpPr>
        <p:spPr>
          <a:xfrm flipV="1">
            <a:off x="197669" y="2328999"/>
            <a:ext cx="1245321" cy="710060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9DCE4848-7DDC-4358-841C-70B6C23A174E}"/>
              </a:ext>
            </a:extLst>
          </p:cNvPr>
          <p:cNvSpPr/>
          <p:nvPr/>
        </p:nvSpPr>
        <p:spPr>
          <a:xfrm>
            <a:off x="1442990" y="1733751"/>
            <a:ext cx="2614660" cy="1190496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8FDB091-8DD8-46F7-B3C3-65CFC3A5DFC8}"/>
              </a:ext>
            </a:extLst>
          </p:cNvPr>
          <p:cNvSpPr txBox="1"/>
          <p:nvPr/>
        </p:nvSpPr>
        <p:spPr>
          <a:xfrm>
            <a:off x="5962650" y="244336"/>
            <a:ext cx="5755456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/>
            </a:lvl1pPr>
          </a:lstStyle>
          <a:p>
            <a:r>
              <a:rPr lang="en-CA" b="0" dirty="0"/>
              <a:t>The </a:t>
            </a:r>
            <a:r>
              <a:rPr lang="en-CA" dirty="0"/>
              <a:t>View</a:t>
            </a:r>
            <a:r>
              <a:rPr lang="en-CA" b="0" dirty="0"/>
              <a:t> ribbon deals specifically with the screen.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B06607B-5C8C-4132-BBF2-0CAFD965CAD0}"/>
              </a:ext>
            </a:extLst>
          </p:cNvPr>
          <p:cNvSpPr txBox="1"/>
          <p:nvPr/>
        </p:nvSpPr>
        <p:spPr>
          <a:xfrm>
            <a:off x="4251806" y="3429000"/>
            <a:ext cx="4183831" cy="255454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b="1" dirty="0"/>
              <a:t>Immersive (</a:t>
            </a:r>
            <a:r>
              <a:rPr lang="en-CA" sz="2000" b="1" dirty="0">
                <a:solidFill>
                  <a:srgbClr val="FF0000"/>
                </a:solidFill>
              </a:rPr>
              <a:t>new</a:t>
            </a:r>
            <a:r>
              <a:rPr lang="en-CA" sz="2000" b="1" dirty="0"/>
              <a:t>) </a:t>
            </a:r>
            <a:r>
              <a:rPr lang="en-CA" sz="2000" dirty="0"/>
              <a:t>–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2000" b="1" dirty="0"/>
              <a:t>Focus</a:t>
            </a:r>
            <a:r>
              <a:rPr lang="en-CA" sz="2000" dirty="0"/>
              <a:t> makes the entire surrounding area of the document black and fills the screen.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2000" b="1" dirty="0"/>
              <a:t>Immersive Reader </a:t>
            </a:r>
            <a:r>
              <a:rPr lang="en-CA" sz="2000" dirty="0"/>
              <a:t>– breaks up words into syllables to aid in helping people pronounce the words.</a:t>
            </a: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8254EAAD-9F31-4D85-8453-F58C8345497A}"/>
              </a:ext>
            </a:extLst>
          </p:cNvPr>
          <p:cNvCxnSpPr>
            <a:cxnSpLocks/>
            <a:endCxn id="36" idx="2"/>
          </p:cNvCxnSpPr>
          <p:nvPr/>
        </p:nvCxnSpPr>
        <p:spPr>
          <a:xfrm flipV="1">
            <a:off x="4651072" y="2924247"/>
            <a:ext cx="183075" cy="504754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>
            <a:extLst>
              <a:ext uri="{FF2B5EF4-FFF2-40B4-BE49-F238E27FC236}">
                <a16:creationId xmlns:a16="http://schemas.microsoft.com/office/drawing/2014/main" id="{B1E57DCB-14FD-4305-AA2C-10E82B7A79BA}"/>
              </a:ext>
            </a:extLst>
          </p:cNvPr>
          <p:cNvSpPr/>
          <p:nvPr/>
        </p:nvSpPr>
        <p:spPr>
          <a:xfrm>
            <a:off x="4115218" y="1733751"/>
            <a:ext cx="1437857" cy="1190496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910A695-5053-4F5E-8040-2F2175B01208}"/>
              </a:ext>
            </a:extLst>
          </p:cNvPr>
          <p:cNvSpPr txBox="1"/>
          <p:nvPr/>
        </p:nvSpPr>
        <p:spPr>
          <a:xfrm>
            <a:off x="8605322" y="3277183"/>
            <a:ext cx="3399537" cy="28623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b="1" dirty="0"/>
              <a:t>Page Movement </a:t>
            </a:r>
            <a:r>
              <a:rPr lang="en-CA" sz="2000" dirty="0"/>
              <a:t>–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2000" b="1" dirty="0"/>
              <a:t>Vertical</a:t>
            </a:r>
            <a:r>
              <a:rPr lang="en-CA" sz="2000" dirty="0"/>
              <a:t> – This is the standard view, each page below the previous.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2000" b="1" dirty="0"/>
              <a:t>Side to Side</a:t>
            </a:r>
            <a:r>
              <a:rPr lang="en-CA" sz="2000" dirty="0"/>
              <a:t> – This causes the pages to move sideways, the previous page to the left, next page to the right.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53A1C908-BA4A-48BE-B399-821EE4B43B2E}"/>
              </a:ext>
            </a:extLst>
          </p:cNvPr>
          <p:cNvCxnSpPr>
            <a:cxnSpLocks/>
            <a:endCxn id="43" idx="2"/>
          </p:cNvCxnSpPr>
          <p:nvPr/>
        </p:nvCxnSpPr>
        <p:spPr>
          <a:xfrm flipH="1" flipV="1">
            <a:off x="6221419" y="2912547"/>
            <a:ext cx="2383903" cy="364053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9BA2B8B5-5064-4149-926F-10983C5AFBAB}"/>
              </a:ext>
            </a:extLst>
          </p:cNvPr>
          <p:cNvSpPr/>
          <p:nvPr/>
        </p:nvSpPr>
        <p:spPr>
          <a:xfrm>
            <a:off x="5613412" y="1722051"/>
            <a:ext cx="1216014" cy="1190496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426656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4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8" grpId="0" animBg="1"/>
      <p:bldP spid="8" grpId="1" animBg="1"/>
      <p:bldP spid="9" grpId="0" animBg="1"/>
      <p:bldP spid="9" grpId="1" animBg="1"/>
      <p:bldP spid="34" grpId="0" animBg="1"/>
      <p:bldP spid="34" grpId="1" animBg="1"/>
      <p:bldP spid="36" grpId="0" animBg="1"/>
      <p:bldP spid="36" grpId="1" animBg="1"/>
      <p:bldP spid="41" grpId="0" animBg="1"/>
      <p:bldP spid="41" grpId="1" animBg="1"/>
      <p:bldP spid="43" grpId="0" animBg="1"/>
      <p:bldP spid="43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61">
            <a:extLst>
              <a:ext uri="{FF2B5EF4-FFF2-40B4-BE49-F238E27FC236}">
                <a16:creationId xmlns:a16="http://schemas.microsoft.com/office/drawing/2014/main" id="{DF713917-D893-4745-B1E1-C79A4ABE2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37306" y="6461758"/>
            <a:ext cx="476250" cy="387350"/>
          </a:xfrm>
        </p:spPr>
        <p:txBody>
          <a:bodyPr/>
          <a:lstStyle/>
          <a:p>
            <a:pPr algn="ctr"/>
            <a:fld id="{42E2B24C-DC2C-4712-9D60-04BFC1B335EB}" type="slidenum">
              <a:rPr lang="en-US" altLang="en-US" smtClean="0">
                <a:solidFill>
                  <a:schemeClr val="tx1"/>
                </a:solidFill>
              </a:rPr>
              <a:pPr algn="ctr"/>
              <a:t>31</a:t>
            </a:fld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2E42D4F-23EE-46C0-B6D5-7BAD6BC8E6A7}"/>
              </a:ext>
            </a:extLst>
          </p:cNvPr>
          <p:cNvSpPr txBox="1"/>
          <p:nvPr/>
        </p:nvSpPr>
        <p:spPr>
          <a:xfrm>
            <a:off x="61081" y="6516933"/>
            <a:ext cx="4857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dirty="0"/>
              <a:t>Slide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EDC0869-6AD3-4639-A544-FA22EC701F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4415" y="886154"/>
            <a:ext cx="10628571" cy="205714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FAA241D-AD03-43D2-96E9-124A1EE50273}"/>
              </a:ext>
            </a:extLst>
          </p:cNvPr>
          <p:cNvSpPr txBox="1"/>
          <p:nvPr/>
        </p:nvSpPr>
        <p:spPr>
          <a:xfrm>
            <a:off x="197669" y="253854"/>
            <a:ext cx="5212531" cy="400110"/>
          </a:xfrm>
          <a:prstGeom prst="rect">
            <a:avLst/>
          </a:prstGeom>
          <a:solidFill>
            <a:schemeClr val="bg1"/>
          </a:solidFill>
          <a:effectLst>
            <a:glow rad="101600">
              <a:schemeClr val="accent2">
                <a:satMod val="175000"/>
                <a:alpha val="40000"/>
              </a:schemeClr>
            </a:glo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sz="2000" dirty="0"/>
              <a:t>Parts of the Word 2021 Screen – </a:t>
            </a:r>
            <a:r>
              <a:rPr lang="en-CA" sz="2000" b="1" dirty="0"/>
              <a:t>View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E7EA2E-B5C2-4BF6-9779-AB9F5B869403}"/>
              </a:ext>
            </a:extLst>
          </p:cNvPr>
          <p:cNvSpPr txBox="1"/>
          <p:nvPr/>
        </p:nvSpPr>
        <p:spPr>
          <a:xfrm>
            <a:off x="150044" y="3658183"/>
            <a:ext cx="3917549" cy="224676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b="1" dirty="0"/>
              <a:t>Show </a:t>
            </a:r>
            <a:r>
              <a:rPr lang="en-CA" sz="2000" dirty="0"/>
              <a:t>– Change the document view by</a:t>
            </a:r>
          </a:p>
          <a:p>
            <a:pPr marL="180975" indent="-180975">
              <a:buFont typeface="Arial" panose="020B0604020202020204" pitchFamily="34" charset="0"/>
              <a:buChar char="•"/>
            </a:pPr>
            <a:r>
              <a:rPr lang="en-CA" sz="2000" b="1" dirty="0"/>
              <a:t>Rule </a:t>
            </a:r>
            <a:r>
              <a:rPr lang="en-CA" sz="2000" dirty="0"/>
              <a:t>displays the ruler as we did earlier in the course.</a:t>
            </a:r>
          </a:p>
          <a:p>
            <a:pPr marL="180975" indent="-180975">
              <a:buFont typeface="Arial" panose="020B0604020202020204" pitchFamily="34" charset="0"/>
              <a:buChar char="•"/>
            </a:pPr>
            <a:r>
              <a:rPr lang="en-CA" sz="2000" b="1" dirty="0"/>
              <a:t>Gridlines</a:t>
            </a:r>
            <a:r>
              <a:rPr lang="en-CA" sz="2000" dirty="0"/>
              <a:t> is the default view.</a:t>
            </a:r>
          </a:p>
          <a:p>
            <a:pPr marL="180975" indent="-180975">
              <a:buFont typeface="Arial" panose="020B0604020202020204" pitchFamily="34" charset="0"/>
              <a:buChar char="•"/>
            </a:pPr>
            <a:r>
              <a:rPr lang="en-CA" sz="2000" b="1" dirty="0"/>
              <a:t>Navigations Pane</a:t>
            </a:r>
            <a:r>
              <a:rPr lang="en-CA" sz="2000" dirty="0"/>
              <a:t> snaps the Navigation pane on the left side.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8ABEACF8-BBC8-4182-B4A9-1C83114C82F7}"/>
              </a:ext>
            </a:extLst>
          </p:cNvPr>
          <p:cNvCxnSpPr>
            <a:cxnSpLocks/>
          </p:cNvCxnSpPr>
          <p:nvPr/>
        </p:nvCxnSpPr>
        <p:spPr>
          <a:xfrm flipV="1">
            <a:off x="4067593" y="2914722"/>
            <a:ext cx="2823697" cy="743461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6D3BCD12-2F48-4B0A-B3C3-053B7FDDAE80}"/>
              </a:ext>
            </a:extLst>
          </p:cNvPr>
          <p:cNvSpPr/>
          <p:nvPr/>
        </p:nvSpPr>
        <p:spPr>
          <a:xfrm>
            <a:off x="6891290" y="1724225"/>
            <a:ext cx="633460" cy="1190496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76EE3D2-EBB7-4F78-B315-F405E5E35C25}"/>
              </a:ext>
            </a:extLst>
          </p:cNvPr>
          <p:cNvSpPr txBox="1"/>
          <p:nvPr/>
        </p:nvSpPr>
        <p:spPr>
          <a:xfrm>
            <a:off x="5962650" y="244336"/>
            <a:ext cx="5755456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/>
            </a:lvl1pPr>
          </a:lstStyle>
          <a:p>
            <a:r>
              <a:rPr lang="en-CA" b="0" dirty="0"/>
              <a:t>The </a:t>
            </a:r>
            <a:r>
              <a:rPr lang="en-CA" dirty="0"/>
              <a:t>View</a:t>
            </a:r>
            <a:r>
              <a:rPr lang="en-CA" b="0" dirty="0"/>
              <a:t> ribbon deals specifically with the screen.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DE1DB26-8DC1-4AE7-9366-56B44F3949A5}"/>
              </a:ext>
            </a:extLst>
          </p:cNvPr>
          <p:cNvSpPr txBox="1"/>
          <p:nvPr/>
        </p:nvSpPr>
        <p:spPr>
          <a:xfrm>
            <a:off x="4206859" y="3658183"/>
            <a:ext cx="2823697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b="1" dirty="0"/>
              <a:t>Zoom </a:t>
            </a:r>
            <a:r>
              <a:rPr lang="en-CA" sz="2000" dirty="0"/>
              <a:t>– Self  explanatory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C821ABD3-E565-4AE2-8FC5-3CA6010C3583}"/>
              </a:ext>
            </a:extLst>
          </p:cNvPr>
          <p:cNvCxnSpPr>
            <a:cxnSpLocks/>
            <a:stCxn id="17" idx="0"/>
            <a:endCxn id="19" idx="2"/>
          </p:cNvCxnSpPr>
          <p:nvPr/>
        </p:nvCxnSpPr>
        <p:spPr>
          <a:xfrm flipV="1">
            <a:off x="5618708" y="2914722"/>
            <a:ext cx="2274599" cy="743461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14EB1DD8-7CB1-440B-8DA5-F3903ADA79D0}"/>
              </a:ext>
            </a:extLst>
          </p:cNvPr>
          <p:cNvSpPr/>
          <p:nvPr/>
        </p:nvSpPr>
        <p:spPr>
          <a:xfrm>
            <a:off x="7576577" y="1724226"/>
            <a:ext cx="633460" cy="1190496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99AE9EC-B130-4236-A07D-5048C9DFDBAB}"/>
              </a:ext>
            </a:extLst>
          </p:cNvPr>
          <p:cNvSpPr txBox="1"/>
          <p:nvPr/>
        </p:nvSpPr>
        <p:spPr>
          <a:xfrm>
            <a:off x="4206859" y="4210403"/>
            <a:ext cx="7835097" cy="224676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b="1" dirty="0"/>
              <a:t>Windows </a:t>
            </a:r>
            <a:r>
              <a:rPr lang="en-CA" sz="2000" dirty="0"/>
              <a:t>– Work with different views of your document.</a:t>
            </a:r>
          </a:p>
          <a:p>
            <a:pPr marL="180975" indent="-180975">
              <a:buFont typeface="Arial" panose="020B0604020202020204" pitchFamily="34" charset="0"/>
              <a:buChar char="•"/>
            </a:pPr>
            <a:r>
              <a:rPr lang="en-CA" sz="2000" b="1" dirty="0"/>
              <a:t>New Window </a:t>
            </a:r>
            <a:r>
              <a:rPr lang="en-CA" sz="2000" dirty="0"/>
              <a:t>creates a second window on the same document so you can view different parts of the same document at the same time.</a:t>
            </a:r>
          </a:p>
          <a:p>
            <a:pPr marL="180975" indent="-180975">
              <a:buFont typeface="Arial" panose="020B0604020202020204" pitchFamily="34" charset="0"/>
              <a:buChar char="•"/>
            </a:pPr>
            <a:r>
              <a:rPr lang="en-CA" sz="2000" b="1" dirty="0"/>
              <a:t>Arrange All &amp; Split</a:t>
            </a:r>
            <a:r>
              <a:rPr lang="en-CA" sz="2000" dirty="0"/>
              <a:t> – arranges all open windows on the document as you like.</a:t>
            </a:r>
          </a:p>
          <a:p>
            <a:pPr marL="180975" indent="-180975">
              <a:buFont typeface="Arial" panose="020B0604020202020204" pitchFamily="34" charset="0"/>
              <a:buChar char="•"/>
            </a:pPr>
            <a:r>
              <a:rPr lang="en-CA" sz="2000" b="1" dirty="0"/>
              <a:t>View</a:t>
            </a:r>
            <a:r>
              <a:rPr lang="en-CA" sz="2000" dirty="0"/>
              <a:t> Side-by-side, Synchronous scrolling, and reset window position are all available options.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258D50B8-288E-4DCF-B214-40ED9EF6FD2C}"/>
              </a:ext>
            </a:extLst>
          </p:cNvPr>
          <p:cNvCxnSpPr>
            <a:cxnSpLocks/>
            <a:endCxn id="27" idx="2"/>
          </p:cNvCxnSpPr>
          <p:nvPr/>
        </p:nvCxnSpPr>
        <p:spPr>
          <a:xfrm flipV="1">
            <a:off x="7208020" y="2928673"/>
            <a:ext cx="1418712" cy="1281730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>
            <a:extLst>
              <a:ext uri="{FF2B5EF4-FFF2-40B4-BE49-F238E27FC236}">
                <a16:creationId xmlns:a16="http://schemas.microsoft.com/office/drawing/2014/main" id="{8E7D9620-A9D6-42F4-99BD-45E2ACAFB217}"/>
              </a:ext>
            </a:extLst>
          </p:cNvPr>
          <p:cNvSpPr/>
          <p:nvPr/>
        </p:nvSpPr>
        <p:spPr>
          <a:xfrm>
            <a:off x="8261864" y="1738177"/>
            <a:ext cx="729736" cy="1190496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185630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1" grpId="0" animBg="1"/>
      <p:bldP spid="11" grpId="1" animBg="1"/>
      <p:bldP spid="17" grpId="0" animBg="1"/>
      <p:bldP spid="17" grpId="1" animBg="1"/>
      <p:bldP spid="19" grpId="0" animBg="1"/>
      <p:bldP spid="19" grpId="1" animBg="1"/>
      <p:bldP spid="25" grpId="0" animBg="1"/>
      <p:bldP spid="25" grpId="1" animBg="1"/>
      <p:bldP spid="27" grpId="0" animBg="1"/>
      <p:bldP spid="27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61">
            <a:extLst>
              <a:ext uri="{FF2B5EF4-FFF2-40B4-BE49-F238E27FC236}">
                <a16:creationId xmlns:a16="http://schemas.microsoft.com/office/drawing/2014/main" id="{DF713917-D893-4745-B1E1-C79A4ABE2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37306" y="6461758"/>
            <a:ext cx="476250" cy="387350"/>
          </a:xfrm>
        </p:spPr>
        <p:txBody>
          <a:bodyPr/>
          <a:lstStyle/>
          <a:p>
            <a:pPr algn="ctr"/>
            <a:fld id="{42E2B24C-DC2C-4712-9D60-04BFC1B335EB}" type="slidenum">
              <a:rPr lang="en-US" altLang="en-US" smtClean="0">
                <a:solidFill>
                  <a:schemeClr val="tx1"/>
                </a:solidFill>
              </a:rPr>
              <a:pPr algn="ctr"/>
              <a:t>32</a:t>
            </a:fld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2E42D4F-23EE-46C0-B6D5-7BAD6BC8E6A7}"/>
              </a:ext>
            </a:extLst>
          </p:cNvPr>
          <p:cNvSpPr txBox="1"/>
          <p:nvPr/>
        </p:nvSpPr>
        <p:spPr>
          <a:xfrm>
            <a:off x="61081" y="6516933"/>
            <a:ext cx="4857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dirty="0"/>
              <a:t>Slide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EDC0869-6AD3-4639-A544-FA22EC701F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4415" y="886154"/>
            <a:ext cx="10628571" cy="205714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FAA241D-AD03-43D2-96E9-124A1EE50273}"/>
              </a:ext>
            </a:extLst>
          </p:cNvPr>
          <p:cNvSpPr txBox="1"/>
          <p:nvPr/>
        </p:nvSpPr>
        <p:spPr>
          <a:xfrm>
            <a:off x="197669" y="253854"/>
            <a:ext cx="5212531" cy="400110"/>
          </a:xfrm>
          <a:prstGeom prst="rect">
            <a:avLst/>
          </a:prstGeom>
          <a:solidFill>
            <a:schemeClr val="bg1"/>
          </a:solidFill>
          <a:effectLst>
            <a:glow rad="101600">
              <a:schemeClr val="accent2">
                <a:satMod val="175000"/>
                <a:alpha val="40000"/>
              </a:schemeClr>
            </a:glo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sz="2000" dirty="0"/>
              <a:t>Parts of the Word 2021 Screen – </a:t>
            </a:r>
            <a:r>
              <a:rPr lang="en-CA" sz="2000" b="1" dirty="0"/>
              <a:t>View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76EE3D2-EBB7-4F78-B315-F405E5E35C25}"/>
              </a:ext>
            </a:extLst>
          </p:cNvPr>
          <p:cNvSpPr txBox="1"/>
          <p:nvPr/>
        </p:nvSpPr>
        <p:spPr>
          <a:xfrm>
            <a:off x="5962650" y="244336"/>
            <a:ext cx="5755456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/>
            </a:lvl1pPr>
          </a:lstStyle>
          <a:p>
            <a:r>
              <a:rPr lang="en-CA" b="0" dirty="0"/>
              <a:t>The </a:t>
            </a:r>
            <a:r>
              <a:rPr lang="en-CA" dirty="0"/>
              <a:t>View</a:t>
            </a:r>
            <a:r>
              <a:rPr lang="en-CA" b="0" dirty="0"/>
              <a:t> ribbon deals specifically with the screen.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DE1DB26-8DC1-4AE7-9366-56B44F3949A5}"/>
              </a:ext>
            </a:extLst>
          </p:cNvPr>
          <p:cNvSpPr txBox="1"/>
          <p:nvPr/>
        </p:nvSpPr>
        <p:spPr>
          <a:xfrm>
            <a:off x="1414415" y="3429000"/>
            <a:ext cx="5137284" cy="132343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b="1" dirty="0"/>
              <a:t>Macros </a:t>
            </a:r>
            <a:r>
              <a:rPr lang="en-CA" sz="2000" dirty="0"/>
              <a:t>– </a:t>
            </a:r>
            <a:r>
              <a:rPr lang="en-CA" sz="2000" b="1" dirty="0"/>
              <a:t>Macros</a:t>
            </a:r>
            <a:r>
              <a:rPr lang="en-CA" sz="2000" dirty="0"/>
              <a:t> automate the things you do in Word verbatim so you can call them anytime.</a:t>
            </a:r>
          </a:p>
          <a:p>
            <a:endParaRPr lang="en-CA" sz="2000" dirty="0"/>
          </a:p>
          <a:p>
            <a:r>
              <a:rPr lang="en-CA" sz="2000" dirty="0"/>
              <a:t>View, record or pause recording a macro.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C821ABD3-E565-4AE2-8FC5-3CA6010C3583}"/>
              </a:ext>
            </a:extLst>
          </p:cNvPr>
          <p:cNvCxnSpPr>
            <a:cxnSpLocks/>
            <a:stCxn id="17" idx="3"/>
            <a:endCxn id="19" idx="2"/>
          </p:cNvCxnSpPr>
          <p:nvPr/>
        </p:nvCxnSpPr>
        <p:spPr>
          <a:xfrm flipV="1">
            <a:off x="6551699" y="2924247"/>
            <a:ext cx="2837875" cy="1166473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14EB1DD8-7CB1-440B-8DA5-F3903ADA79D0}"/>
              </a:ext>
            </a:extLst>
          </p:cNvPr>
          <p:cNvSpPr/>
          <p:nvPr/>
        </p:nvSpPr>
        <p:spPr>
          <a:xfrm>
            <a:off x="9035073" y="1733751"/>
            <a:ext cx="709002" cy="1190496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99AE9EC-B130-4236-A07D-5048C9DFDBAB}"/>
              </a:ext>
            </a:extLst>
          </p:cNvPr>
          <p:cNvSpPr txBox="1"/>
          <p:nvPr/>
        </p:nvSpPr>
        <p:spPr>
          <a:xfrm>
            <a:off x="6991545" y="4208190"/>
            <a:ext cx="5051441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b="1" dirty="0"/>
              <a:t>SharePoint </a:t>
            </a:r>
            <a:r>
              <a:rPr lang="en-CA" sz="2000" dirty="0"/>
              <a:t>– Connect with a SharePoint server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258D50B8-288E-4DCF-B214-40ED9EF6FD2C}"/>
              </a:ext>
            </a:extLst>
          </p:cNvPr>
          <p:cNvCxnSpPr>
            <a:cxnSpLocks/>
            <a:endCxn id="27" idx="2"/>
          </p:cNvCxnSpPr>
          <p:nvPr/>
        </p:nvCxnSpPr>
        <p:spPr>
          <a:xfrm flipV="1">
            <a:off x="8749194" y="2926460"/>
            <a:ext cx="1500612" cy="1281730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>
            <a:extLst>
              <a:ext uri="{FF2B5EF4-FFF2-40B4-BE49-F238E27FC236}">
                <a16:creationId xmlns:a16="http://schemas.microsoft.com/office/drawing/2014/main" id="{8E7D9620-A9D6-42F4-99BD-45E2ACAFB217}"/>
              </a:ext>
            </a:extLst>
          </p:cNvPr>
          <p:cNvSpPr/>
          <p:nvPr/>
        </p:nvSpPr>
        <p:spPr>
          <a:xfrm>
            <a:off x="9803037" y="1735964"/>
            <a:ext cx="893537" cy="1190496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491851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9" grpId="0" animBg="1"/>
      <p:bldP spid="19" grpId="1" animBg="1"/>
      <p:bldP spid="25" grpId="0" animBg="1"/>
      <p:bldP spid="2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D455C35-EE3C-4A11-AED9-36C5171238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4415" y="944889"/>
            <a:ext cx="10628571" cy="2057143"/>
          </a:xfrm>
          <a:prstGeom prst="rect">
            <a:avLst/>
          </a:prstGeom>
        </p:spPr>
      </p:pic>
      <p:sp>
        <p:nvSpPr>
          <p:cNvPr id="5" name="Slide Number Placeholder 61">
            <a:extLst>
              <a:ext uri="{FF2B5EF4-FFF2-40B4-BE49-F238E27FC236}">
                <a16:creationId xmlns:a16="http://schemas.microsoft.com/office/drawing/2014/main" id="{DF713917-D893-4745-B1E1-C79A4ABE2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37306" y="6461758"/>
            <a:ext cx="476250" cy="387350"/>
          </a:xfrm>
        </p:spPr>
        <p:txBody>
          <a:bodyPr/>
          <a:lstStyle/>
          <a:p>
            <a:pPr algn="ctr"/>
            <a:fld id="{42E2B24C-DC2C-4712-9D60-04BFC1B335EB}" type="slidenum">
              <a:rPr lang="en-US" altLang="en-US" smtClean="0">
                <a:solidFill>
                  <a:schemeClr val="tx1"/>
                </a:solidFill>
              </a:rPr>
              <a:pPr algn="ctr"/>
              <a:t>33</a:t>
            </a:fld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2E42D4F-23EE-46C0-B6D5-7BAD6BC8E6A7}"/>
              </a:ext>
            </a:extLst>
          </p:cNvPr>
          <p:cNvSpPr txBox="1"/>
          <p:nvPr/>
        </p:nvSpPr>
        <p:spPr>
          <a:xfrm>
            <a:off x="61081" y="6516933"/>
            <a:ext cx="4857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dirty="0"/>
              <a:t>Slide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FAA241D-AD03-43D2-96E9-124A1EE50273}"/>
              </a:ext>
            </a:extLst>
          </p:cNvPr>
          <p:cNvSpPr txBox="1"/>
          <p:nvPr/>
        </p:nvSpPr>
        <p:spPr>
          <a:xfrm>
            <a:off x="197669" y="253854"/>
            <a:ext cx="5212531" cy="400110"/>
          </a:xfrm>
          <a:prstGeom prst="rect">
            <a:avLst/>
          </a:prstGeom>
          <a:solidFill>
            <a:schemeClr val="bg1"/>
          </a:solidFill>
          <a:effectLst>
            <a:glow rad="101600">
              <a:schemeClr val="accent2">
                <a:satMod val="175000"/>
                <a:alpha val="40000"/>
              </a:schemeClr>
            </a:glo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sz="2000" dirty="0"/>
              <a:t>Parts of the Word 2021 Screen – </a:t>
            </a:r>
            <a:r>
              <a:rPr lang="en-CA" sz="2000" b="1" dirty="0"/>
              <a:t>Help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76EE3D2-EBB7-4F78-B315-F405E5E35C25}"/>
              </a:ext>
            </a:extLst>
          </p:cNvPr>
          <p:cNvSpPr txBox="1"/>
          <p:nvPr/>
        </p:nvSpPr>
        <p:spPr>
          <a:xfrm>
            <a:off x="5962650" y="244336"/>
            <a:ext cx="5755456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/>
            </a:lvl1pPr>
          </a:lstStyle>
          <a:p>
            <a:r>
              <a:rPr lang="en-CA" b="0" dirty="0"/>
              <a:t>The </a:t>
            </a:r>
            <a:r>
              <a:rPr lang="en-CA" dirty="0"/>
              <a:t>Help</a:t>
            </a:r>
            <a:r>
              <a:rPr lang="en-CA" b="0" dirty="0"/>
              <a:t> ribbon deals specifically with the screen.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DE1DB26-8DC1-4AE7-9366-56B44F3949A5}"/>
              </a:ext>
            </a:extLst>
          </p:cNvPr>
          <p:cNvSpPr txBox="1"/>
          <p:nvPr/>
        </p:nvSpPr>
        <p:spPr>
          <a:xfrm>
            <a:off x="197669" y="3580858"/>
            <a:ext cx="5137284" cy="193899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b="1" dirty="0"/>
              <a:t>Help </a:t>
            </a:r>
            <a:r>
              <a:rPr lang="en-CA" sz="2000" dirty="0"/>
              <a:t>– When you click on the help icon and do not have a connection to the Internet, Word will draw from the local installation of help files.</a:t>
            </a:r>
          </a:p>
          <a:p>
            <a:endParaRPr lang="en-CA" sz="2000" dirty="0"/>
          </a:p>
          <a:p>
            <a:r>
              <a:rPr lang="en-CA" sz="2000" dirty="0"/>
              <a:t>If you have a connection to the Internet, the help will be more extensive and up-to-date.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C821ABD3-E565-4AE2-8FC5-3CA6010C3583}"/>
              </a:ext>
            </a:extLst>
          </p:cNvPr>
          <p:cNvCxnSpPr>
            <a:cxnSpLocks/>
            <a:endCxn id="19" idx="2"/>
          </p:cNvCxnSpPr>
          <p:nvPr/>
        </p:nvCxnSpPr>
        <p:spPr>
          <a:xfrm flipV="1">
            <a:off x="1619250" y="2972138"/>
            <a:ext cx="166687" cy="608720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14EB1DD8-7CB1-440B-8DA5-F3903ADA79D0}"/>
              </a:ext>
            </a:extLst>
          </p:cNvPr>
          <p:cNvSpPr/>
          <p:nvPr/>
        </p:nvSpPr>
        <p:spPr>
          <a:xfrm>
            <a:off x="1543049" y="1781642"/>
            <a:ext cx="485775" cy="1190496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99AE9EC-B130-4236-A07D-5048C9DFDBAB}"/>
              </a:ext>
            </a:extLst>
          </p:cNvPr>
          <p:cNvSpPr txBox="1"/>
          <p:nvPr/>
        </p:nvSpPr>
        <p:spPr>
          <a:xfrm>
            <a:off x="5619750" y="3339815"/>
            <a:ext cx="6423236" cy="132343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b="1" dirty="0"/>
              <a:t>Contact Support </a:t>
            </a:r>
            <a:r>
              <a:rPr lang="en-CA" sz="2000" dirty="0"/>
              <a:t>– Allows you to start a ticketed support incident.</a:t>
            </a:r>
          </a:p>
          <a:p>
            <a:r>
              <a:rPr lang="en-CA" sz="2000" b="1" dirty="0"/>
              <a:t>Feedback</a:t>
            </a:r>
            <a:r>
              <a:rPr lang="en-CA" sz="2000" dirty="0"/>
              <a:t> – Give Microsoft your opinion.</a:t>
            </a:r>
          </a:p>
          <a:p>
            <a:r>
              <a:rPr lang="en-CA" sz="2000" b="1" dirty="0"/>
              <a:t>Show Training</a:t>
            </a:r>
            <a:r>
              <a:rPr lang="en-CA" sz="2000" dirty="0"/>
              <a:t> – Displays training videos for Word 2021.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258D50B8-288E-4DCF-B214-40ED9EF6FD2C}"/>
              </a:ext>
            </a:extLst>
          </p:cNvPr>
          <p:cNvCxnSpPr>
            <a:cxnSpLocks/>
            <a:endCxn id="27" idx="2"/>
          </p:cNvCxnSpPr>
          <p:nvPr/>
        </p:nvCxnSpPr>
        <p:spPr>
          <a:xfrm flipH="1" flipV="1">
            <a:off x="3052762" y="2973771"/>
            <a:ext cx="2566988" cy="366044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>
            <a:extLst>
              <a:ext uri="{FF2B5EF4-FFF2-40B4-BE49-F238E27FC236}">
                <a16:creationId xmlns:a16="http://schemas.microsoft.com/office/drawing/2014/main" id="{8E7D9620-A9D6-42F4-99BD-45E2ACAFB217}"/>
              </a:ext>
            </a:extLst>
          </p:cNvPr>
          <p:cNvSpPr/>
          <p:nvPr/>
        </p:nvSpPr>
        <p:spPr>
          <a:xfrm>
            <a:off x="2076449" y="1783275"/>
            <a:ext cx="1952626" cy="1190496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195067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9" grpId="0" animBg="1"/>
      <p:bldP spid="19" grpId="1" animBg="1"/>
      <p:bldP spid="25" grpId="0" animBg="1"/>
      <p:bldP spid="2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61">
            <a:extLst>
              <a:ext uri="{FF2B5EF4-FFF2-40B4-BE49-F238E27FC236}">
                <a16:creationId xmlns:a16="http://schemas.microsoft.com/office/drawing/2014/main" id="{6CFB4279-F353-498D-9DE0-F2AB6E8717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37306" y="6461758"/>
            <a:ext cx="476250" cy="387350"/>
          </a:xfrm>
        </p:spPr>
        <p:txBody>
          <a:bodyPr/>
          <a:lstStyle/>
          <a:p>
            <a:pPr algn="ctr"/>
            <a:fld id="{42E2B24C-DC2C-4712-9D60-04BFC1B335EB}" type="slidenum">
              <a:rPr lang="en-US" altLang="en-US" smtClean="0">
                <a:solidFill>
                  <a:schemeClr val="tx1"/>
                </a:solidFill>
              </a:rPr>
              <a:pPr algn="ctr"/>
              <a:t>34</a:t>
            </a:fld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D834605-324C-4C0E-BE2B-5129AFE45B8D}"/>
              </a:ext>
            </a:extLst>
          </p:cNvPr>
          <p:cNvSpPr txBox="1"/>
          <p:nvPr/>
        </p:nvSpPr>
        <p:spPr>
          <a:xfrm>
            <a:off x="61081" y="6516933"/>
            <a:ext cx="4857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dirty="0"/>
              <a:t>Slide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BBD8415-4A18-4EDB-BAEE-2BA1F1A03013}"/>
              </a:ext>
            </a:extLst>
          </p:cNvPr>
          <p:cNvSpPr txBox="1"/>
          <p:nvPr/>
        </p:nvSpPr>
        <p:spPr>
          <a:xfrm>
            <a:off x="197669" y="253854"/>
            <a:ext cx="5898331" cy="400110"/>
          </a:xfrm>
          <a:prstGeom prst="rect">
            <a:avLst/>
          </a:prstGeom>
          <a:solidFill>
            <a:schemeClr val="bg1"/>
          </a:solidFill>
          <a:effectLst>
            <a:glow rad="101600">
              <a:schemeClr val="accent2">
                <a:satMod val="175000"/>
                <a:alpha val="40000"/>
              </a:schemeClr>
            </a:glo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sz="2000" dirty="0"/>
              <a:t>Parts of the Word 2021 Screen – </a:t>
            </a:r>
            <a:r>
              <a:rPr lang="en-CA" sz="2000" b="1" dirty="0"/>
              <a:t>Document Work Area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175E4C-2833-4714-B929-62DA8F388BEE}"/>
              </a:ext>
            </a:extLst>
          </p:cNvPr>
          <p:cNvSpPr txBox="1"/>
          <p:nvPr/>
        </p:nvSpPr>
        <p:spPr>
          <a:xfrm>
            <a:off x="6315075" y="253854"/>
            <a:ext cx="5374456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/>
            </a:lvl1pPr>
          </a:lstStyle>
          <a:p>
            <a:r>
              <a:rPr lang="en-CA" b="0" dirty="0"/>
              <a:t>The Document Work Area starts just below the ribbon down to the Status bar.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03A912C-44F9-4E43-8F4C-DCF4AC4CEF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319" y="1835601"/>
            <a:ext cx="6741294" cy="4974774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A86A6C8A-31C2-4F1B-A597-7267C0C7790C}"/>
              </a:ext>
            </a:extLst>
          </p:cNvPr>
          <p:cNvCxnSpPr>
            <a:cxnSpLocks/>
          </p:cNvCxnSpPr>
          <p:nvPr/>
        </p:nvCxnSpPr>
        <p:spPr>
          <a:xfrm flipH="1">
            <a:off x="7724775" y="961740"/>
            <a:ext cx="1178" cy="873861"/>
          </a:xfrm>
          <a:prstGeom prst="straightConnector1">
            <a:avLst/>
          </a:prstGeom>
          <a:ln w="19050">
            <a:gradFill>
              <a:gsLst>
                <a:gs pos="0">
                  <a:schemeClr val="accent2"/>
                </a:gs>
                <a:gs pos="100000">
                  <a:srgbClr val="00B050"/>
                </a:gs>
              </a:gsLst>
              <a:lin ang="5400000" scaled="1"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20B2DC49-9E03-44E8-8123-09731AAE9972}"/>
              </a:ext>
            </a:extLst>
          </p:cNvPr>
          <p:cNvSpPr/>
          <p:nvPr/>
        </p:nvSpPr>
        <p:spPr>
          <a:xfrm>
            <a:off x="5398319" y="1835600"/>
            <a:ext cx="6732600" cy="4793799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9A50C41-AE54-49CA-94C4-8F2039F7CB16}"/>
              </a:ext>
            </a:extLst>
          </p:cNvPr>
          <p:cNvSpPr txBox="1"/>
          <p:nvPr/>
        </p:nvSpPr>
        <p:spPr>
          <a:xfrm>
            <a:off x="813556" y="1717465"/>
            <a:ext cx="1389125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0"/>
            </a:lvl1pPr>
          </a:lstStyle>
          <a:p>
            <a:r>
              <a:rPr lang="en-CA" dirty="0"/>
              <a:t>Top Margin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A6863807-6015-4BA4-81A6-5690DE6B42D9}"/>
              </a:ext>
            </a:extLst>
          </p:cNvPr>
          <p:cNvCxnSpPr>
            <a:cxnSpLocks/>
            <a:stCxn id="19" idx="3"/>
          </p:cNvCxnSpPr>
          <p:nvPr/>
        </p:nvCxnSpPr>
        <p:spPr>
          <a:xfrm>
            <a:off x="2202681" y="1917520"/>
            <a:ext cx="2720219" cy="616131"/>
          </a:xfrm>
          <a:prstGeom prst="straightConnector1">
            <a:avLst/>
          </a:prstGeom>
          <a:ln w="19050">
            <a:gradFill>
              <a:gsLst>
                <a:gs pos="0">
                  <a:schemeClr val="accent2"/>
                </a:gs>
                <a:gs pos="100000">
                  <a:srgbClr val="00B050"/>
                </a:gs>
              </a:gsLst>
              <a:lin ang="5400000" scaled="1"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Left Brace 34">
            <a:extLst>
              <a:ext uri="{FF2B5EF4-FFF2-40B4-BE49-F238E27FC236}">
                <a16:creationId xmlns:a16="http://schemas.microsoft.com/office/drawing/2014/main" id="{456B528D-EF0E-4507-AD4C-D1B2B142FFF6}"/>
              </a:ext>
            </a:extLst>
          </p:cNvPr>
          <p:cNvSpPr/>
          <p:nvPr/>
        </p:nvSpPr>
        <p:spPr>
          <a:xfrm>
            <a:off x="4895152" y="2171699"/>
            <a:ext cx="457200" cy="742951"/>
          </a:xfrm>
          <a:prstGeom prst="leftBrace">
            <a:avLst>
              <a:gd name="adj1" fmla="val 35416"/>
              <a:gd name="adj2" fmla="val 50000"/>
            </a:avLst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A57E738-A9B6-4135-8880-206D550A1A71}"/>
              </a:ext>
            </a:extLst>
          </p:cNvPr>
          <p:cNvSpPr txBox="1"/>
          <p:nvPr/>
        </p:nvSpPr>
        <p:spPr>
          <a:xfrm>
            <a:off x="785808" y="3228945"/>
            <a:ext cx="2157417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0"/>
            </a:lvl1pPr>
          </a:lstStyle>
          <a:p>
            <a:r>
              <a:rPr lang="en-CA" dirty="0"/>
              <a:t>Document content</a:t>
            </a: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2AA4F090-4818-49F6-88B0-D4BE55D7F6B1}"/>
              </a:ext>
            </a:extLst>
          </p:cNvPr>
          <p:cNvCxnSpPr>
            <a:cxnSpLocks/>
            <a:stCxn id="36" idx="3"/>
            <a:endCxn id="38" idx="1"/>
          </p:cNvCxnSpPr>
          <p:nvPr/>
        </p:nvCxnSpPr>
        <p:spPr>
          <a:xfrm>
            <a:off x="2943225" y="3429000"/>
            <a:ext cx="1924179" cy="1259204"/>
          </a:xfrm>
          <a:prstGeom prst="straightConnector1">
            <a:avLst/>
          </a:prstGeom>
          <a:ln w="19050">
            <a:gradFill>
              <a:gsLst>
                <a:gs pos="0">
                  <a:schemeClr val="accent2"/>
                </a:gs>
                <a:gs pos="100000">
                  <a:srgbClr val="00B050"/>
                </a:gs>
              </a:gsLst>
              <a:lin ang="5400000" scaled="1"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Left Brace 37">
            <a:extLst>
              <a:ext uri="{FF2B5EF4-FFF2-40B4-BE49-F238E27FC236}">
                <a16:creationId xmlns:a16="http://schemas.microsoft.com/office/drawing/2014/main" id="{07763348-D2E8-4969-8513-2B1D25BF0799}"/>
              </a:ext>
            </a:extLst>
          </p:cNvPr>
          <p:cNvSpPr/>
          <p:nvPr/>
        </p:nvSpPr>
        <p:spPr>
          <a:xfrm>
            <a:off x="4867404" y="2914650"/>
            <a:ext cx="457200" cy="3547107"/>
          </a:xfrm>
          <a:prstGeom prst="leftBrace">
            <a:avLst>
              <a:gd name="adj1" fmla="val 35416"/>
              <a:gd name="adj2" fmla="val 50000"/>
            </a:avLst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81278AE-DD4B-409C-BCA9-4F7CE36DE3B2}"/>
              </a:ext>
            </a:extLst>
          </p:cNvPr>
          <p:cNvSpPr txBox="1"/>
          <p:nvPr/>
        </p:nvSpPr>
        <p:spPr>
          <a:xfrm>
            <a:off x="813556" y="844672"/>
            <a:ext cx="1389125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0"/>
            </a:lvl1pPr>
          </a:lstStyle>
          <a:p>
            <a:r>
              <a:rPr lang="en-CA" dirty="0"/>
              <a:t>Left Margin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DA7BC7E0-204A-4C8F-95FD-0C6537276B65}"/>
              </a:ext>
            </a:extLst>
          </p:cNvPr>
          <p:cNvCxnSpPr>
            <a:cxnSpLocks/>
            <a:stCxn id="21" idx="3"/>
            <a:endCxn id="27" idx="1"/>
          </p:cNvCxnSpPr>
          <p:nvPr/>
        </p:nvCxnSpPr>
        <p:spPr>
          <a:xfrm>
            <a:off x="2202681" y="1044727"/>
            <a:ext cx="3729980" cy="353943"/>
          </a:xfrm>
          <a:prstGeom prst="straightConnector1">
            <a:avLst/>
          </a:prstGeom>
          <a:ln w="19050">
            <a:gradFill>
              <a:gsLst>
                <a:gs pos="0">
                  <a:schemeClr val="accent2"/>
                </a:gs>
                <a:gs pos="100000">
                  <a:srgbClr val="00B050"/>
                </a:gs>
              </a:gsLst>
              <a:lin ang="5400000" scaled="1"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4D19C83D-392A-4EF0-92F4-8F34DC4A2A7A}"/>
              </a:ext>
            </a:extLst>
          </p:cNvPr>
          <p:cNvSpPr txBox="1"/>
          <p:nvPr/>
        </p:nvSpPr>
        <p:spPr>
          <a:xfrm>
            <a:off x="9020522" y="1152407"/>
            <a:ext cx="1626903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0"/>
            </a:lvl1pPr>
          </a:lstStyle>
          <a:p>
            <a:r>
              <a:rPr lang="en-CA" dirty="0"/>
              <a:t>Right Margin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B4C422AE-1C3E-4F62-BCF4-184AC86C8E63}"/>
              </a:ext>
            </a:extLst>
          </p:cNvPr>
          <p:cNvCxnSpPr>
            <a:cxnSpLocks/>
            <a:stCxn id="25" idx="3"/>
          </p:cNvCxnSpPr>
          <p:nvPr/>
        </p:nvCxnSpPr>
        <p:spPr>
          <a:xfrm>
            <a:off x="10647425" y="1352462"/>
            <a:ext cx="964936" cy="46208"/>
          </a:xfrm>
          <a:prstGeom prst="straightConnector1">
            <a:avLst/>
          </a:prstGeom>
          <a:ln w="19050">
            <a:gradFill>
              <a:gsLst>
                <a:gs pos="0">
                  <a:schemeClr val="accent2"/>
                </a:gs>
                <a:gs pos="100000">
                  <a:srgbClr val="00B050"/>
                </a:gs>
              </a:gsLst>
              <a:lin ang="5400000" scaled="1"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Left Brace 26">
            <a:extLst>
              <a:ext uri="{FF2B5EF4-FFF2-40B4-BE49-F238E27FC236}">
                <a16:creationId xmlns:a16="http://schemas.microsoft.com/office/drawing/2014/main" id="{748076F9-243F-4F6A-8DA2-5837F4FB97BD}"/>
              </a:ext>
            </a:extLst>
          </p:cNvPr>
          <p:cNvSpPr/>
          <p:nvPr/>
        </p:nvSpPr>
        <p:spPr>
          <a:xfrm rot="5391301">
            <a:off x="5704640" y="1329174"/>
            <a:ext cx="457200" cy="596191"/>
          </a:xfrm>
          <a:prstGeom prst="leftBrace">
            <a:avLst>
              <a:gd name="adj1" fmla="val 35416"/>
              <a:gd name="adj2" fmla="val 50000"/>
            </a:avLst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8" name="Left Brace 27">
            <a:extLst>
              <a:ext uri="{FF2B5EF4-FFF2-40B4-BE49-F238E27FC236}">
                <a16:creationId xmlns:a16="http://schemas.microsoft.com/office/drawing/2014/main" id="{24009ADD-01D0-447E-856D-0034600B8B8C}"/>
              </a:ext>
            </a:extLst>
          </p:cNvPr>
          <p:cNvSpPr/>
          <p:nvPr/>
        </p:nvSpPr>
        <p:spPr>
          <a:xfrm rot="5400000">
            <a:off x="11383760" y="1292159"/>
            <a:ext cx="457200" cy="596191"/>
          </a:xfrm>
          <a:prstGeom prst="leftBrace">
            <a:avLst>
              <a:gd name="adj1" fmla="val 35416"/>
              <a:gd name="adj2" fmla="val 50000"/>
            </a:avLst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594545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9" grpId="0" animBg="1"/>
      <p:bldP spid="35" grpId="0" animBg="1"/>
      <p:bldP spid="36" grpId="0" animBg="1"/>
      <p:bldP spid="38" grpId="0" animBg="1"/>
      <p:bldP spid="21" grpId="0" animBg="1"/>
      <p:bldP spid="25" grpId="0" animBg="1"/>
      <p:bldP spid="27" grpId="0" animBg="1"/>
      <p:bldP spid="2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0EF8D07A-C3CF-4C87-934B-39D16621A9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0452" y="1826074"/>
            <a:ext cx="6741295" cy="4974775"/>
          </a:xfrm>
          <a:prstGeom prst="rect">
            <a:avLst/>
          </a:prstGeom>
        </p:spPr>
      </p:pic>
      <p:sp>
        <p:nvSpPr>
          <p:cNvPr id="2" name="Slide Number Placeholder 61">
            <a:extLst>
              <a:ext uri="{FF2B5EF4-FFF2-40B4-BE49-F238E27FC236}">
                <a16:creationId xmlns:a16="http://schemas.microsoft.com/office/drawing/2014/main" id="{6CFB4279-F353-498D-9DE0-F2AB6E8717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37306" y="6461758"/>
            <a:ext cx="476250" cy="387350"/>
          </a:xfrm>
        </p:spPr>
        <p:txBody>
          <a:bodyPr/>
          <a:lstStyle/>
          <a:p>
            <a:pPr algn="ctr"/>
            <a:fld id="{42E2B24C-DC2C-4712-9D60-04BFC1B335EB}" type="slidenum">
              <a:rPr lang="en-US" altLang="en-US" smtClean="0">
                <a:solidFill>
                  <a:schemeClr val="tx1"/>
                </a:solidFill>
              </a:rPr>
              <a:pPr algn="ctr"/>
              <a:t>35</a:t>
            </a:fld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D834605-324C-4C0E-BE2B-5129AFE45B8D}"/>
              </a:ext>
            </a:extLst>
          </p:cNvPr>
          <p:cNvSpPr txBox="1"/>
          <p:nvPr/>
        </p:nvSpPr>
        <p:spPr>
          <a:xfrm>
            <a:off x="61081" y="6516933"/>
            <a:ext cx="4857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dirty="0"/>
              <a:t>Slide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BBD8415-4A18-4EDB-BAEE-2BA1F1A03013}"/>
              </a:ext>
            </a:extLst>
          </p:cNvPr>
          <p:cNvSpPr txBox="1"/>
          <p:nvPr/>
        </p:nvSpPr>
        <p:spPr>
          <a:xfrm>
            <a:off x="197669" y="253854"/>
            <a:ext cx="5898331" cy="400110"/>
          </a:xfrm>
          <a:prstGeom prst="rect">
            <a:avLst/>
          </a:prstGeom>
          <a:solidFill>
            <a:schemeClr val="bg1"/>
          </a:solidFill>
          <a:effectLst>
            <a:glow rad="101600">
              <a:schemeClr val="accent2">
                <a:satMod val="175000"/>
                <a:alpha val="40000"/>
              </a:schemeClr>
            </a:glo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sz="2000" dirty="0"/>
              <a:t>Parts of the Word 2021 Screen – </a:t>
            </a:r>
            <a:r>
              <a:rPr lang="en-CA" sz="2000" b="1" dirty="0"/>
              <a:t>Document Work Area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175E4C-2833-4714-B929-62DA8F388BEE}"/>
              </a:ext>
            </a:extLst>
          </p:cNvPr>
          <p:cNvSpPr txBox="1"/>
          <p:nvPr/>
        </p:nvSpPr>
        <p:spPr>
          <a:xfrm>
            <a:off x="6315075" y="253854"/>
            <a:ext cx="5374456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/>
            </a:lvl1pPr>
          </a:lstStyle>
          <a:p>
            <a:r>
              <a:rPr lang="en-CA" b="0" dirty="0"/>
              <a:t>The Document Work Area starts just below the ribbon down to the Status bar.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0B2DC49-9E03-44E8-8123-09731AAE9972}"/>
              </a:ext>
            </a:extLst>
          </p:cNvPr>
          <p:cNvSpPr/>
          <p:nvPr/>
        </p:nvSpPr>
        <p:spPr>
          <a:xfrm>
            <a:off x="5398319" y="1835600"/>
            <a:ext cx="6732600" cy="4793799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9A50C41-AE54-49CA-94C4-8F2039F7CB16}"/>
              </a:ext>
            </a:extLst>
          </p:cNvPr>
          <p:cNvSpPr txBox="1"/>
          <p:nvPr/>
        </p:nvSpPr>
        <p:spPr>
          <a:xfrm>
            <a:off x="361879" y="5255047"/>
            <a:ext cx="1990796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0"/>
            </a:lvl1pPr>
          </a:lstStyle>
          <a:p>
            <a:r>
              <a:rPr lang="en-CA" dirty="0"/>
              <a:t>Bottom Margin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A6863807-6015-4BA4-81A6-5690DE6B42D9}"/>
              </a:ext>
            </a:extLst>
          </p:cNvPr>
          <p:cNvCxnSpPr>
            <a:cxnSpLocks/>
            <a:stCxn id="19" idx="3"/>
            <a:endCxn id="36" idx="1"/>
          </p:cNvCxnSpPr>
          <p:nvPr/>
        </p:nvCxnSpPr>
        <p:spPr>
          <a:xfrm>
            <a:off x="2352675" y="5455102"/>
            <a:ext cx="2561527" cy="712244"/>
          </a:xfrm>
          <a:prstGeom prst="straightConnector1">
            <a:avLst/>
          </a:prstGeom>
          <a:ln w="19050">
            <a:gradFill>
              <a:gsLst>
                <a:gs pos="0">
                  <a:schemeClr val="accent2"/>
                </a:gs>
                <a:gs pos="100000">
                  <a:srgbClr val="00B050"/>
                </a:gs>
              </a:gsLst>
              <a:lin ang="5400000" scaled="1"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37A31E3A-01B2-46F1-BCD8-991D627CD39B}"/>
              </a:ext>
            </a:extLst>
          </p:cNvPr>
          <p:cNvSpPr txBox="1"/>
          <p:nvPr/>
        </p:nvSpPr>
        <p:spPr>
          <a:xfrm>
            <a:off x="785808" y="3228945"/>
            <a:ext cx="2157417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0"/>
            </a:lvl1pPr>
          </a:lstStyle>
          <a:p>
            <a:r>
              <a:rPr lang="en-CA" dirty="0"/>
              <a:t>Document content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3B45C647-E2AA-4BD8-96BA-19394CDB7FBC}"/>
              </a:ext>
            </a:extLst>
          </p:cNvPr>
          <p:cNvCxnSpPr>
            <a:cxnSpLocks/>
            <a:stCxn id="32" idx="3"/>
            <a:endCxn id="34" idx="1"/>
          </p:cNvCxnSpPr>
          <p:nvPr/>
        </p:nvCxnSpPr>
        <p:spPr>
          <a:xfrm>
            <a:off x="2943225" y="3429000"/>
            <a:ext cx="1924179" cy="520625"/>
          </a:xfrm>
          <a:prstGeom prst="straightConnector1">
            <a:avLst/>
          </a:prstGeom>
          <a:ln w="19050">
            <a:gradFill>
              <a:gsLst>
                <a:gs pos="0">
                  <a:schemeClr val="accent2"/>
                </a:gs>
                <a:gs pos="100000">
                  <a:srgbClr val="00B050"/>
                </a:gs>
              </a:gsLst>
              <a:lin ang="5400000" scaled="1"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Left Brace 33">
            <a:extLst>
              <a:ext uri="{FF2B5EF4-FFF2-40B4-BE49-F238E27FC236}">
                <a16:creationId xmlns:a16="http://schemas.microsoft.com/office/drawing/2014/main" id="{C77D0CE0-0F4C-4008-9F94-B667BA38BFD8}"/>
              </a:ext>
            </a:extLst>
          </p:cNvPr>
          <p:cNvSpPr/>
          <p:nvPr/>
        </p:nvSpPr>
        <p:spPr>
          <a:xfrm>
            <a:off x="4867404" y="2085976"/>
            <a:ext cx="457200" cy="3727298"/>
          </a:xfrm>
          <a:prstGeom prst="leftBrace">
            <a:avLst>
              <a:gd name="adj1" fmla="val 35416"/>
              <a:gd name="adj2" fmla="val 50000"/>
            </a:avLst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6" name="Left Brace 35">
            <a:extLst>
              <a:ext uri="{FF2B5EF4-FFF2-40B4-BE49-F238E27FC236}">
                <a16:creationId xmlns:a16="http://schemas.microsoft.com/office/drawing/2014/main" id="{DABCA7B4-3CC3-48F9-9096-587BD254E30E}"/>
              </a:ext>
            </a:extLst>
          </p:cNvPr>
          <p:cNvSpPr/>
          <p:nvPr/>
        </p:nvSpPr>
        <p:spPr>
          <a:xfrm>
            <a:off x="4914202" y="5834111"/>
            <a:ext cx="457200" cy="666469"/>
          </a:xfrm>
          <a:prstGeom prst="leftBrace">
            <a:avLst>
              <a:gd name="adj1" fmla="val 35416"/>
              <a:gd name="adj2" fmla="val 50000"/>
            </a:avLst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C552BE35-2966-40B2-BD98-E7B50A90FCF3}"/>
              </a:ext>
            </a:extLst>
          </p:cNvPr>
          <p:cNvCxnSpPr>
            <a:cxnSpLocks/>
          </p:cNvCxnSpPr>
          <p:nvPr/>
        </p:nvCxnSpPr>
        <p:spPr>
          <a:xfrm flipH="1">
            <a:off x="7724775" y="961740"/>
            <a:ext cx="1178" cy="873861"/>
          </a:xfrm>
          <a:prstGeom prst="straightConnector1">
            <a:avLst/>
          </a:prstGeom>
          <a:ln w="19050">
            <a:gradFill>
              <a:gsLst>
                <a:gs pos="0">
                  <a:schemeClr val="accent2"/>
                </a:gs>
                <a:gs pos="100000">
                  <a:srgbClr val="00B050"/>
                </a:gs>
              </a:gsLst>
              <a:lin ang="5400000" scaled="1"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80926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32" grpId="0" animBg="1"/>
      <p:bldP spid="34" grpId="0" animBg="1"/>
      <p:bldP spid="3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61">
            <a:extLst>
              <a:ext uri="{FF2B5EF4-FFF2-40B4-BE49-F238E27FC236}">
                <a16:creationId xmlns:a16="http://schemas.microsoft.com/office/drawing/2014/main" id="{FC8F67DF-D18F-4FF2-8E66-F2812BD525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37306" y="6461758"/>
            <a:ext cx="476250" cy="387350"/>
          </a:xfrm>
        </p:spPr>
        <p:txBody>
          <a:bodyPr/>
          <a:lstStyle/>
          <a:p>
            <a:pPr algn="ctr"/>
            <a:fld id="{42E2B24C-DC2C-4712-9D60-04BFC1B335EB}" type="slidenum">
              <a:rPr lang="en-US" altLang="en-US" smtClean="0">
                <a:solidFill>
                  <a:schemeClr val="tx1"/>
                </a:solidFill>
              </a:rPr>
              <a:pPr algn="ctr"/>
              <a:t>36</a:t>
            </a:fld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8FDD00-D526-4353-AAA1-4D1EC9E98963}"/>
              </a:ext>
            </a:extLst>
          </p:cNvPr>
          <p:cNvSpPr txBox="1"/>
          <p:nvPr/>
        </p:nvSpPr>
        <p:spPr>
          <a:xfrm>
            <a:off x="61081" y="6516933"/>
            <a:ext cx="4857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dirty="0"/>
              <a:t>Slide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B2CAFF-C0D8-49AE-B56D-F54942D20EFD}"/>
              </a:ext>
            </a:extLst>
          </p:cNvPr>
          <p:cNvSpPr txBox="1"/>
          <p:nvPr/>
        </p:nvSpPr>
        <p:spPr>
          <a:xfrm>
            <a:off x="197669" y="253854"/>
            <a:ext cx="4736281" cy="400110"/>
          </a:xfrm>
          <a:prstGeom prst="rect">
            <a:avLst/>
          </a:prstGeom>
          <a:solidFill>
            <a:schemeClr val="bg1"/>
          </a:solidFill>
          <a:effectLst>
            <a:glow rad="101600">
              <a:schemeClr val="accent2">
                <a:satMod val="175000"/>
                <a:alpha val="40000"/>
              </a:schemeClr>
            </a:glo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sz="2000" dirty="0"/>
              <a:t>Parts of the Word 2021 Screen – </a:t>
            </a:r>
            <a:r>
              <a:rPr lang="en-CA" sz="2000" b="1" dirty="0"/>
              <a:t>Status Bar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C7A10B-5499-4BC5-A3A4-ABB010A0341A}"/>
              </a:ext>
            </a:extLst>
          </p:cNvPr>
          <p:cNvSpPr txBox="1"/>
          <p:nvPr/>
        </p:nvSpPr>
        <p:spPr>
          <a:xfrm>
            <a:off x="197669" y="866586"/>
            <a:ext cx="4279081" cy="10156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/>
            </a:lvl1pPr>
          </a:lstStyle>
          <a:p>
            <a:r>
              <a:rPr lang="en-CA" b="0" dirty="0"/>
              <a:t>The </a:t>
            </a:r>
            <a:r>
              <a:rPr lang="en-CA" dirty="0"/>
              <a:t>Status Bar </a:t>
            </a:r>
            <a:r>
              <a:rPr lang="en-CA" b="0" dirty="0"/>
              <a:t>reveals information about your document, selected from the Status Bar menu.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FA17CE-6C74-4C22-AD60-F8C3612B42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345" y="6501869"/>
            <a:ext cx="10806349" cy="29206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CA7EC91-AE22-4986-81A4-2DCE6C1EED5B}"/>
              </a:ext>
            </a:extLst>
          </p:cNvPr>
          <p:cNvSpPr txBox="1"/>
          <p:nvPr/>
        </p:nvSpPr>
        <p:spPr>
          <a:xfrm>
            <a:off x="197669" y="4962495"/>
            <a:ext cx="4279081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0"/>
            </a:lvl1pPr>
          </a:lstStyle>
          <a:p>
            <a:r>
              <a:rPr lang="en-CA" b="1" dirty="0"/>
              <a:t>Right click </a:t>
            </a:r>
            <a:r>
              <a:rPr lang="en-CA" dirty="0"/>
              <a:t>on the Status Bar to show the Status Bar menu.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8D1F2124-1340-4B04-A18D-F1C44233A4A6}"/>
              </a:ext>
            </a:extLst>
          </p:cNvPr>
          <p:cNvCxnSpPr>
            <a:cxnSpLocks/>
            <a:stCxn id="8" idx="3"/>
          </p:cNvCxnSpPr>
          <p:nvPr/>
        </p:nvCxnSpPr>
        <p:spPr>
          <a:xfrm>
            <a:off x="4476750" y="5316438"/>
            <a:ext cx="1238250" cy="1287708"/>
          </a:xfrm>
          <a:prstGeom prst="straightConnector1">
            <a:avLst/>
          </a:prstGeom>
          <a:ln w="19050">
            <a:gradFill>
              <a:gsLst>
                <a:gs pos="0">
                  <a:schemeClr val="accent2"/>
                </a:gs>
                <a:gs pos="100000">
                  <a:srgbClr val="00B050"/>
                </a:gs>
              </a:gsLst>
              <a:lin ang="5400000" scaled="1"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>
            <a:extLst>
              <a:ext uri="{FF2B5EF4-FFF2-40B4-BE49-F238E27FC236}">
                <a16:creationId xmlns:a16="http://schemas.microsoft.com/office/drawing/2014/main" id="{A7230B88-9F89-4876-AFFB-36415A621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4075" y="17427"/>
            <a:ext cx="3278956" cy="649950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B8F0A99-7AE3-4C20-B17B-D53DB237B52A}"/>
              </a:ext>
            </a:extLst>
          </p:cNvPr>
          <p:cNvSpPr txBox="1"/>
          <p:nvPr/>
        </p:nvSpPr>
        <p:spPr>
          <a:xfrm>
            <a:off x="197669" y="2271298"/>
            <a:ext cx="4279081" cy="224676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0"/>
            </a:lvl1pPr>
          </a:lstStyle>
          <a:p>
            <a:r>
              <a:rPr lang="en-CA" dirty="0"/>
              <a:t>The items that are checked in here will be displayed on the Status Bar should the condition for that item be true.</a:t>
            </a:r>
          </a:p>
          <a:p>
            <a:endParaRPr lang="en-CA" dirty="0"/>
          </a:p>
          <a:p>
            <a:r>
              <a:rPr lang="en-CA" dirty="0"/>
              <a:t>For example, to see when Word is in Overtype mode (instead of the normal insert mode) click on </a:t>
            </a:r>
            <a:r>
              <a:rPr lang="en-CA" b="1" dirty="0"/>
              <a:t>Overtype</a:t>
            </a:r>
            <a:r>
              <a:rPr lang="en-CA" dirty="0"/>
              <a:t>.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FA844594-76EA-4AC3-A3BD-A12D8A30F3CB}"/>
              </a:ext>
            </a:extLst>
          </p:cNvPr>
          <p:cNvCxnSpPr>
            <a:cxnSpLocks/>
          </p:cNvCxnSpPr>
          <p:nvPr/>
        </p:nvCxnSpPr>
        <p:spPr>
          <a:xfrm flipV="1">
            <a:off x="3695759" y="4191000"/>
            <a:ext cx="2257366" cy="93055"/>
          </a:xfrm>
          <a:prstGeom prst="straightConnector1">
            <a:avLst/>
          </a:prstGeom>
          <a:ln w="19050">
            <a:gradFill>
              <a:gsLst>
                <a:gs pos="0">
                  <a:schemeClr val="accent2"/>
                </a:gs>
                <a:gs pos="100000">
                  <a:srgbClr val="00B050"/>
                </a:gs>
              </a:gsLst>
              <a:lin ang="5400000" scaled="1"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>
            <a:extLst>
              <a:ext uri="{FF2B5EF4-FFF2-40B4-BE49-F238E27FC236}">
                <a16:creationId xmlns:a16="http://schemas.microsoft.com/office/drawing/2014/main" id="{11B60FDB-34EE-42CC-A7BF-7DCB089260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3957" y="9875"/>
            <a:ext cx="3278956" cy="6499507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AEB14D59-7841-4CC8-BB8F-95D944B13FA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344" y="6499070"/>
            <a:ext cx="10806349" cy="292063"/>
          </a:xfrm>
          <a:prstGeom prst="rect">
            <a:avLst/>
          </a:prstGeom>
        </p:spPr>
      </p:pic>
      <p:sp>
        <p:nvSpPr>
          <p:cNvPr id="27" name="Oval 26">
            <a:extLst>
              <a:ext uri="{FF2B5EF4-FFF2-40B4-BE49-F238E27FC236}">
                <a16:creationId xmlns:a16="http://schemas.microsoft.com/office/drawing/2014/main" id="{B49F6A8B-091F-4CBD-A41F-A73392DA249C}"/>
              </a:ext>
            </a:extLst>
          </p:cNvPr>
          <p:cNvSpPr/>
          <p:nvPr/>
        </p:nvSpPr>
        <p:spPr>
          <a:xfrm>
            <a:off x="4824442" y="6461758"/>
            <a:ext cx="576233" cy="329375"/>
          </a:xfrm>
          <a:prstGeom prst="ellipse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5A2146A9-FE8C-436A-BD07-4F3482DC88B1}"/>
              </a:ext>
            </a:extLst>
          </p:cNvPr>
          <p:cNvSpPr/>
          <p:nvPr/>
        </p:nvSpPr>
        <p:spPr>
          <a:xfrm>
            <a:off x="5953126" y="4105275"/>
            <a:ext cx="3259788" cy="228600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CF27B0AD-DF97-4A61-8B2E-669735AB19F4}"/>
              </a:ext>
            </a:extLst>
          </p:cNvPr>
          <p:cNvCxnSpPr>
            <a:endCxn id="27" idx="6"/>
          </p:cNvCxnSpPr>
          <p:nvPr/>
        </p:nvCxnSpPr>
        <p:spPr>
          <a:xfrm flipH="1">
            <a:off x="5400675" y="4333875"/>
            <a:ext cx="1009650" cy="2292571"/>
          </a:xfrm>
          <a:prstGeom prst="straightConnector1">
            <a:avLst/>
          </a:prstGeom>
          <a:ln w="19050">
            <a:gradFill>
              <a:gsLst>
                <a:gs pos="0">
                  <a:schemeClr val="accent2"/>
                </a:gs>
                <a:gs pos="100000">
                  <a:srgbClr val="00B050"/>
                </a:gs>
              </a:gsLst>
              <a:lin ang="5400000" scaled="1"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72312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5" grpId="0" animBg="1"/>
      <p:bldP spid="27" grpId="0" animBg="1"/>
      <p:bldP spid="27" grpId="1" animBg="1"/>
      <p:bldP spid="27" grpId="2" animBg="1"/>
      <p:bldP spid="2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2B3BB0A-BFCC-4DC3-9511-FEF4E62CB1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9750" y="771323"/>
            <a:ext cx="6534150" cy="6058101"/>
          </a:xfrm>
          <a:prstGeom prst="rect">
            <a:avLst/>
          </a:prstGeom>
        </p:spPr>
      </p:pic>
      <p:cxnSp>
        <p:nvCxnSpPr>
          <p:cNvPr id="4" name="Straight Arrow Connector 3"/>
          <p:cNvCxnSpPr>
            <a:cxnSpLocks/>
            <a:stCxn id="2" idx="3"/>
          </p:cNvCxnSpPr>
          <p:nvPr/>
        </p:nvCxnSpPr>
        <p:spPr>
          <a:xfrm>
            <a:off x="5336435" y="1719017"/>
            <a:ext cx="330940" cy="319333"/>
          </a:xfrm>
          <a:prstGeom prst="straightConnector1">
            <a:avLst/>
          </a:prstGeom>
          <a:ln w="19050">
            <a:gradFill>
              <a:gsLst>
                <a:gs pos="0">
                  <a:schemeClr val="accent2"/>
                </a:gs>
                <a:gs pos="100000">
                  <a:srgbClr val="00B050"/>
                </a:gs>
              </a:gsLst>
              <a:lin ang="5400000" scaled="1"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cxnSpLocks/>
            <a:stCxn id="8" idx="2"/>
          </p:cNvCxnSpPr>
          <p:nvPr/>
        </p:nvCxnSpPr>
        <p:spPr>
          <a:xfrm flipH="1">
            <a:off x="6467475" y="745897"/>
            <a:ext cx="1204914" cy="1292453"/>
          </a:xfrm>
          <a:prstGeom prst="straightConnector1">
            <a:avLst/>
          </a:prstGeom>
          <a:ln w="19050">
            <a:gradFill>
              <a:gsLst>
                <a:gs pos="0">
                  <a:schemeClr val="accent2"/>
                </a:gs>
                <a:gs pos="100000">
                  <a:srgbClr val="00B050"/>
                </a:gs>
              </a:gsLst>
              <a:lin ang="5400000" scaled="1"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oup 24"/>
          <p:cNvGrpSpPr/>
          <p:nvPr/>
        </p:nvGrpSpPr>
        <p:grpSpPr>
          <a:xfrm>
            <a:off x="3219451" y="38011"/>
            <a:ext cx="8905875" cy="707886"/>
            <a:chOff x="5456439" y="139510"/>
            <a:chExt cx="5418124" cy="707886"/>
          </a:xfrm>
        </p:grpSpPr>
        <p:sp>
          <p:nvSpPr>
            <p:cNvPr id="8" name="TextBox 7"/>
            <p:cNvSpPr txBox="1"/>
            <p:nvPr/>
          </p:nvSpPr>
          <p:spPr>
            <a:xfrm>
              <a:off x="5456439" y="139510"/>
              <a:ext cx="5418124" cy="707886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2000" b="0"/>
              </a:lvl1pPr>
            </a:lstStyle>
            <a:p>
              <a:r>
                <a:rPr lang="en-CA" b="1" dirty="0"/>
                <a:t>First Line Indent Marker</a:t>
              </a:r>
              <a:r>
                <a:rPr lang="en-CA" dirty="0"/>
                <a:t> -        This indicates where the first line of each paragraph is</a:t>
              </a:r>
              <a:br>
                <a:rPr lang="en-CA" dirty="0"/>
              </a:br>
              <a:r>
                <a:rPr lang="en-CA" dirty="0"/>
                <a:t>                                                       positioned from the left margin.</a:t>
              </a:r>
            </a:p>
          </p:txBody>
        </p:sp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6463" y="263424"/>
              <a:ext cx="174773" cy="230029"/>
            </a:xfrm>
            <a:prstGeom prst="rect">
              <a:avLst/>
            </a:prstGeom>
          </p:spPr>
        </p:pic>
      </p:grpSp>
      <p:grpSp>
        <p:nvGrpSpPr>
          <p:cNvPr id="35" name="Group 34"/>
          <p:cNvGrpSpPr/>
          <p:nvPr/>
        </p:nvGrpSpPr>
        <p:grpSpPr>
          <a:xfrm>
            <a:off x="129643" y="1057297"/>
            <a:ext cx="5206792" cy="1323439"/>
            <a:chOff x="136732" y="676275"/>
            <a:chExt cx="5236565" cy="1323439"/>
          </a:xfrm>
        </p:grpSpPr>
        <p:sp>
          <p:nvSpPr>
            <p:cNvPr id="2" name="TextBox 1"/>
            <p:cNvSpPr txBox="1"/>
            <p:nvPr/>
          </p:nvSpPr>
          <p:spPr>
            <a:xfrm>
              <a:off x="136732" y="676275"/>
              <a:ext cx="5236565" cy="1323439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2000" b="0"/>
              </a:lvl1pPr>
            </a:lstStyle>
            <a:p>
              <a:r>
                <a:rPr lang="en-CA" dirty="0"/>
                <a:t>Tab Stop Box</a:t>
              </a:r>
            </a:p>
            <a:p>
              <a:r>
                <a:rPr lang="en-CA" dirty="0"/>
                <a:t>Click to cycle through the different types of Tab stops, then click on the ruler to add that Tab Stop at that location on the page.</a:t>
              </a:r>
            </a:p>
          </p:txBody>
        </p:sp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44122" y="771537"/>
              <a:ext cx="254754" cy="254754"/>
            </a:xfrm>
            <a:prstGeom prst="rect">
              <a:avLst/>
            </a:prstGeom>
          </p:spPr>
        </p:pic>
      </p:grpSp>
      <p:cxnSp>
        <p:nvCxnSpPr>
          <p:cNvPr id="40" name="Straight Arrow Connector 39"/>
          <p:cNvCxnSpPr>
            <a:cxnSpLocks/>
            <a:stCxn id="26" idx="3"/>
          </p:cNvCxnSpPr>
          <p:nvPr/>
        </p:nvCxnSpPr>
        <p:spPr>
          <a:xfrm flipV="1">
            <a:off x="5336435" y="2124076"/>
            <a:ext cx="1073890" cy="1233890"/>
          </a:xfrm>
          <a:prstGeom prst="straightConnector1">
            <a:avLst/>
          </a:prstGeom>
          <a:ln w="19050">
            <a:gradFill>
              <a:gsLst>
                <a:gs pos="0">
                  <a:schemeClr val="accent2"/>
                </a:gs>
                <a:gs pos="100000">
                  <a:srgbClr val="00B050"/>
                </a:gs>
              </a:gsLst>
              <a:lin ang="5400000" scaled="1"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Group 42"/>
          <p:cNvGrpSpPr/>
          <p:nvPr/>
        </p:nvGrpSpPr>
        <p:grpSpPr>
          <a:xfrm>
            <a:off x="129642" y="2542358"/>
            <a:ext cx="5206793" cy="1631216"/>
            <a:chOff x="136731" y="2141661"/>
            <a:chExt cx="5206793" cy="1631216"/>
          </a:xfrm>
        </p:grpSpPr>
        <p:sp>
          <p:nvSpPr>
            <p:cNvPr id="26" name="TextBox 25"/>
            <p:cNvSpPr txBox="1"/>
            <p:nvPr/>
          </p:nvSpPr>
          <p:spPr>
            <a:xfrm>
              <a:off x="136731" y="2141661"/>
              <a:ext cx="5206793" cy="1631216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2000" b="0"/>
              </a:lvl1pPr>
            </a:lstStyle>
            <a:p>
              <a:r>
                <a:rPr lang="en-CA" dirty="0"/>
                <a:t>Hanging Indent Marker</a:t>
              </a:r>
            </a:p>
            <a:p>
              <a:r>
                <a:rPr lang="en-CA" dirty="0"/>
                <a:t>The first line in the paragraph is aligned with the left margin; all other lines in the paragraph are indented to where the Hanging Indent Marker is set. An annotated bibliography is like this.</a:t>
              </a:r>
            </a:p>
          </p:txBody>
        </p:sp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99" y="2270915"/>
              <a:ext cx="218454" cy="194180"/>
            </a:xfrm>
            <a:prstGeom prst="rect">
              <a:avLst/>
            </a:prstGeom>
          </p:spPr>
        </p:pic>
      </p:grp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D5A59CF5-8E6F-4C74-A8B4-2E9ED8F9103F}"/>
              </a:ext>
            </a:extLst>
          </p:cNvPr>
          <p:cNvCxnSpPr>
            <a:cxnSpLocks/>
            <a:stCxn id="37" idx="0"/>
          </p:cNvCxnSpPr>
          <p:nvPr/>
        </p:nvCxnSpPr>
        <p:spPr>
          <a:xfrm flipH="1" flipV="1">
            <a:off x="6467475" y="2181225"/>
            <a:ext cx="2897049" cy="2051662"/>
          </a:xfrm>
          <a:prstGeom prst="straightConnector1">
            <a:avLst/>
          </a:prstGeom>
          <a:ln w="19050">
            <a:gradFill>
              <a:gsLst>
                <a:gs pos="0">
                  <a:schemeClr val="accent2"/>
                </a:gs>
                <a:gs pos="100000">
                  <a:srgbClr val="00B050"/>
                </a:gs>
              </a:gsLst>
              <a:lin ang="5400000" scaled="1"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9EC20C7-1868-445A-B112-F5CC0ED71893}"/>
              </a:ext>
            </a:extLst>
          </p:cNvPr>
          <p:cNvGrpSpPr/>
          <p:nvPr/>
        </p:nvGrpSpPr>
        <p:grpSpPr>
          <a:xfrm>
            <a:off x="6761127" y="4232887"/>
            <a:ext cx="5206793" cy="1015663"/>
            <a:chOff x="6761127" y="4232887"/>
            <a:chExt cx="5206793" cy="1015663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9ECF9F13-EBA4-47D0-8CDD-58182C83E819}"/>
                </a:ext>
              </a:extLst>
            </p:cNvPr>
            <p:cNvSpPr txBox="1"/>
            <p:nvPr/>
          </p:nvSpPr>
          <p:spPr>
            <a:xfrm>
              <a:off x="6761127" y="4232887"/>
              <a:ext cx="5206793" cy="1015663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2000" b="0"/>
              </a:lvl1pPr>
            </a:lstStyle>
            <a:p>
              <a:r>
                <a:rPr lang="en-CA" dirty="0"/>
                <a:t>Left Indent Marker</a:t>
              </a:r>
            </a:p>
            <a:p>
              <a:r>
                <a:rPr lang="en-CA" dirty="0"/>
                <a:t>This is the distance from the left margin to where the whole paragraph is indented. </a:t>
              </a:r>
            </a:p>
          </p:txBody>
        </p: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55FB6B21-C155-4EA4-9584-FF592A395A2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96356" y="4338383"/>
              <a:ext cx="279545" cy="217424"/>
            </a:xfrm>
            <a:prstGeom prst="rect">
              <a:avLst/>
            </a:prstGeom>
          </p:spPr>
        </p:pic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50030190-FB30-4BBB-8E32-983E81D189CF}"/>
              </a:ext>
            </a:extLst>
          </p:cNvPr>
          <p:cNvSpPr txBox="1"/>
          <p:nvPr/>
        </p:nvSpPr>
        <p:spPr>
          <a:xfrm>
            <a:off x="38100" y="82404"/>
            <a:ext cx="2790825" cy="707886"/>
          </a:xfrm>
          <a:prstGeom prst="rect">
            <a:avLst/>
          </a:prstGeom>
          <a:solidFill>
            <a:schemeClr val="bg1"/>
          </a:solidFill>
          <a:effectLst>
            <a:glow rad="101600">
              <a:schemeClr val="accent2">
                <a:satMod val="175000"/>
                <a:alpha val="40000"/>
              </a:schemeClr>
            </a:glo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sz="2000" dirty="0"/>
              <a:t>Parts of the Word 2021 Screen – </a:t>
            </a:r>
            <a:r>
              <a:rPr lang="en-CA" sz="2000" b="1" dirty="0"/>
              <a:t>Ruler Parts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A008C12-8489-46CD-99E8-9FF0AFC048EC}"/>
              </a:ext>
            </a:extLst>
          </p:cNvPr>
          <p:cNvSpPr txBox="1"/>
          <p:nvPr/>
        </p:nvSpPr>
        <p:spPr>
          <a:xfrm>
            <a:off x="197116" y="4359864"/>
            <a:ext cx="5206793" cy="2431435"/>
          </a:xfrm>
          <a:prstGeom prst="rect">
            <a:avLst/>
          </a:prstGeom>
          <a:solidFill>
            <a:schemeClr val="bg1"/>
          </a:solidFill>
          <a:effectLst>
            <a:glow rad="101600">
              <a:srgbClr val="FF0000">
                <a:alpha val="40000"/>
              </a:srgbClr>
            </a:glow>
            <a:softEdge rad="31750"/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 algn="ctr"/>
          </a:lstStyle>
          <a:p>
            <a:pPr algn="l"/>
            <a:r>
              <a:rPr lang="en-CA" sz="1900" dirty="0"/>
              <a:t>It is important to remember that indentations and tab stops can differ for each paragraph.</a:t>
            </a:r>
          </a:p>
          <a:p>
            <a:endParaRPr lang="en-CA" sz="1900" dirty="0"/>
          </a:p>
          <a:p>
            <a:pPr algn="l"/>
            <a:r>
              <a:rPr lang="en-CA" sz="1900" dirty="0"/>
              <a:t>As you are typing and press </a:t>
            </a:r>
            <a:r>
              <a:rPr lang="en-CA" sz="1900" b="1" i="1" dirty="0"/>
              <a:t>enter</a:t>
            </a:r>
            <a:r>
              <a:rPr lang="en-CA" sz="1900" dirty="0"/>
              <a:t> to start a new paragraph, the indents and tab stops are inherited from the previous paragraph, but can be changed independently of the previous paragraph if you choose.</a:t>
            </a:r>
          </a:p>
        </p:txBody>
      </p:sp>
    </p:spTree>
    <p:extLst>
      <p:ext uri="{BB962C8B-B14F-4D97-AF65-F5344CB8AC3E}">
        <p14:creationId xmlns:p14="http://schemas.microsoft.com/office/powerpoint/2010/main" val="41495764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47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D43BB90-43B8-4087-9EB3-D850E033CC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375" y="75491"/>
            <a:ext cx="7237485" cy="674569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6730" y="128187"/>
            <a:ext cx="3492295" cy="400110"/>
          </a:xfrm>
          <a:prstGeom prst="rect">
            <a:avLst/>
          </a:prstGeom>
          <a:solidFill>
            <a:schemeClr val="bg1"/>
          </a:solidFill>
          <a:effectLst>
            <a:glow rad="101600">
              <a:schemeClr val="accent2">
                <a:satMod val="175000"/>
                <a:alpha val="40000"/>
              </a:schemeClr>
            </a:glo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sz="2000" dirty="0"/>
              <a:t>Parts of Word 2021 - </a:t>
            </a:r>
            <a:r>
              <a:rPr lang="en-CA" sz="2000" b="1" dirty="0"/>
              <a:t>Backstage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38483" y="2767280"/>
            <a:ext cx="4552591" cy="1323439"/>
          </a:xfrm>
          <a:prstGeom prst="rect">
            <a:avLst/>
          </a:prstGeom>
          <a:solidFill>
            <a:srgbClr val="C5F0FF">
              <a:alpha val="70000"/>
            </a:srgbClr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sz="2000" dirty="0"/>
              <a:t>The </a:t>
            </a:r>
            <a:r>
              <a:rPr lang="en-CA" sz="2000" b="1" dirty="0"/>
              <a:t>Backstage</a:t>
            </a:r>
            <a:r>
              <a:rPr lang="en-CA" sz="2000" dirty="0"/>
              <a:t> is where things are done </a:t>
            </a:r>
            <a:r>
              <a:rPr lang="en-CA" sz="2000" b="1" dirty="0"/>
              <a:t>to</a:t>
            </a:r>
            <a:r>
              <a:rPr lang="en-CA" sz="2000" dirty="0"/>
              <a:t> the document, but not </a:t>
            </a:r>
            <a:r>
              <a:rPr lang="en-CA" sz="2000" b="1" dirty="0"/>
              <a:t>in</a:t>
            </a:r>
            <a:r>
              <a:rPr lang="en-CA" sz="2000" dirty="0"/>
              <a:t> the document</a:t>
            </a:r>
          </a:p>
          <a:p>
            <a:pPr algn="ctr"/>
            <a:r>
              <a:rPr lang="en-CA" sz="2000" dirty="0"/>
              <a:t>(opening, info, saving, printing, sharing, exporting, etc.)</a:t>
            </a:r>
          </a:p>
        </p:txBody>
      </p:sp>
      <p:sp>
        <p:nvSpPr>
          <p:cNvPr id="6" name="Slide Number Placeholder 61">
            <a:extLst>
              <a:ext uri="{FF2B5EF4-FFF2-40B4-BE49-F238E27FC236}">
                <a16:creationId xmlns:a16="http://schemas.microsoft.com/office/drawing/2014/main" id="{2EC2BE9B-427F-4164-ADD8-3B4C640B8B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37306" y="6461758"/>
            <a:ext cx="476250" cy="387350"/>
          </a:xfrm>
        </p:spPr>
        <p:txBody>
          <a:bodyPr/>
          <a:lstStyle/>
          <a:p>
            <a:pPr algn="ctr"/>
            <a:fld id="{42E2B24C-DC2C-4712-9D60-04BFC1B335EB}" type="slidenum">
              <a:rPr lang="en-US" altLang="en-US" smtClean="0">
                <a:solidFill>
                  <a:schemeClr val="tx1"/>
                </a:solidFill>
              </a:rPr>
              <a:pPr algn="ctr"/>
              <a:t>38</a:t>
            </a:fld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22AD7B-9A9D-4075-9398-FDD6B3B565B4}"/>
              </a:ext>
            </a:extLst>
          </p:cNvPr>
          <p:cNvSpPr txBox="1"/>
          <p:nvPr/>
        </p:nvSpPr>
        <p:spPr>
          <a:xfrm>
            <a:off x="61081" y="6516933"/>
            <a:ext cx="4857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dirty="0"/>
              <a:t>Slide</a:t>
            </a:r>
          </a:p>
        </p:txBody>
      </p:sp>
    </p:spTree>
    <p:extLst>
      <p:ext uri="{BB962C8B-B14F-4D97-AF65-F5344CB8AC3E}">
        <p14:creationId xmlns:p14="http://schemas.microsoft.com/office/powerpoint/2010/main" val="3572576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994511" y="3654016"/>
            <a:ext cx="4692164" cy="205650"/>
          </a:xfrm>
          <a:prstGeom prst="roundRect">
            <a:avLst/>
          </a:prstGeom>
          <a:solidFill>
            <a:schemeClr val="accent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7" name="Rounded Rectangle 16"/>
          <p:cNvSpPr/>
          <p:nvPr/>
        </p:nvSpPr>
        <p:spPr>
          <a:xfrm>
            <a:off x="2747839" y="3965673"/>
            <a:ext cx="4119685" cy="205650"/>
          </a:xfrm>
          <a:prstGeom prst="roundRect">
            <a:avLst/>
          </a:prstGeom>
          <a:solidFill>
            <a:schemeClr val="accent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8" name="Rounded Rectangle 17"/>
          <p:cNvSpPr/>
          <p:nvPr/>
        </p:nvSpPr>
        <p:spPr>
          <a:xfrm>
            <a:off x="3491889" y="4254963"/>
            <a:ext cx="4956786" cy="218189"/>
          </a:xfrm>
          <a:prstGeom prst="roundRect">
            <a:avLst/>
          </a:prstGeom>
          <a:solidFill>
            <a:schemeClr val="accent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9" name="Rounded Rectangle 18"/>
          <p:cNvSpPr/>
          <p:nvPr/>
        </p:nvSpPr>
        <p:spPr>
          <a:xfrm>
            <a:off x="3246191" y="4560033"/>
            <a:ext cx="4373809" cy="218189"/>
          </a:xfrm>
          <a:prstGeom prst="roundRect">
            <a:avLst/>
          </a:prstGeom>
          <a:solidFill>
            <a:schemeClr val="accent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0" name="Rounded Rectangle 19"/>
          <p:cNvSpPr/>
          <p:nvPr/>
        </p:nvSpPr>
        <p:spPr>
          <a:xfrm>
            <a:off x="3255715" y="4873617"/>
            <a:ext cx="6716959" cy="201600"/>
          </a:xfrm>
          <a:prstGeom prst="roundRect">
            <a:avLst/>
          </a:prstGeom>
          <a:solidFill>
            <a:schemeClr val="accent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1" name="Rounded Rectangle 20"/>
          <p:cNvSpPr/>
          <p:nvPr/>
        </p:nvSpPr>
        <p:spPr>
          <a:xfrm>
            <a:off x="3558563" y="5181958"/>
            <a:ext cx="7099912" cy="199206"/>
          </a:xfrm>
          <a:prstGeom prst="roundRect">
            <a:avLst/>
          </a:prstGeom>
          <a:solidFill>
            <a:schemeClr val="accent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2" name="Rounded Rectangle 21"/>
          <p:cNvSpPr/>
          <p:nvPr/>
        </p:nvSpPr>
        <p:spPr>
          <a:xfrm>
            <a:off x="3698142" y="5487707"/>
            <a:ext cx="5836383" cy="217304"/>
          </a:xfrm>
          <a:prstGeom prst="roundRect">
            <a:avLst/>
          </a:prstGeom>
          <a:solidFill>
            <a:schemeClr val="accent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3" name="Rounded Rectangle 22"/>
          <p:cNvSpPr/>
          <p:nvPr/>
        </p:nvSpPr>
        <p:spPr>
          <a:xfrm>
            <a:off x="4013201" y="5800405"/>
            <a:ext cx="5359400" cy="196910"/>
          </a:xfrm>
          <a:prstGeom prst="roundRect">
            <a:avLst/>
          </a:prstGeom>
          <a:solidFill>
            <a:schemeClr val="accent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1" name="TextBox 10"/>
          <p:cNvSpPr txBox="1"/>
          <p:nvPr/>
        </p:nvSpPr>
        <p:spPr>
          <a:xfrm>
            <a:off x="7444152" y="253233"/>
            <a:ext cx="1861773" cy="400110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/>
              <a:t>Navigation Keys</a:t>
            </a:r>
          </a:p>
        </p:txBody>
      </p:sp>
      <p:pic>
        <p:nvPicPr>
          <p:cNvPr id="1041" name="Picture 17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5703" y="759873"/>
            <a:ext cx="7696200" cy="252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7524750" y="1523999"/>
            <a:ext cx="285750" cy="295276"/>
          </a:xfrm>
          <a:prstGeom prst="roundRect">
            <a:avLst/>
          </a:prstGeom>
          <a:noFill/>
          <a:ln w="190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2000"/>
          </a:p>
        </p:txBody>
      </p:sp>
      <p:sp>
        <p:nvSpPr>
          <p:cNvPr id="45" name="Rounded Rectangle 44"/>
          <p:cNvSpPr/>
          <p:nvPr/>
        </p:nvSpPr>
        <p:spPr>
          <a:xfrm>
            <a:off x="2209800" y="2857499"/>
            <a:ext cx="438150" cy="295276"/>
          </a:xfrm>
          <a:prstGeom prst="roundRect">
            <a:avLst/>
          </a:prstGeom>
          <a:noFill/>
          <a:ln w="190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2000"/>
          </a:p>
        </p:txBody>
      </p:sp>
      <p:sp>
        <p:nvSpPr>
          <p:cNvPr id="46" name="Rounded Rectangle 45"/>
          <p:cNvSpPr/>
          <p:nvPr/>
        </p:nvSpPr>
        <p:spPr>
          <a:xfrm>
            <a:off x="7524750" y="1850240"/>
            <a:ext cx="285750" cy="295276"/>
          </a:xfrm>
          <a:prstGeom prst="round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2000"/>
          </a:p>
        </p:txBody>
      </p:sp>
      <p:sp>
        <p:nvSpPr>
          <p:cNvPr id="47" name="Rounded Rectangle 46"/>
          <p:cNvSpPr/>
          <p:nvPr/>
        </p:nvSpPr>
        <p:spPr>
          <a:xfrm>
            <a:off x="7839075" y="1526390"/>
            <a:ext cx="285750" cy="295276"/>
          </a:xfrm>
          <a:prstGeom prst="round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2000"/>
          </a:p>
        </p:txBody>
      </p:sp>
      <p:sp>
        <p:nvSpPr>
          <p:cNvPr id="48" name="Rounded Rectangle 47"/>
          <p:cNvSpPr/>
          <p:nvPr/>
        </p:nvSpPr>
        <p:spPr>
          <a:xfrm>
            <a:off x="7839075" y="1850280"/>
            <a:ext cx="285750" cy="295276"/>
          </a:xfrm>
          <a:prstGeom prst="roundRect">
            <a:avLst/>
          </a:pr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2000"/>
          </a:p>
        </p:txBody>
      </p:sp>
      <p:sp>
        <p:nvSpPr>
          <p:cNvPr id="49" name="Rounded Rectangle 48"/>
          <p:cNvSpPr/>
          <p:nvPr/>
        </p:nvSpPr>
        <p:spPr>
          <a:xfrm>
            <a:off x="6536104" y="2857038"/>
            <a:ext cx="438150" cy="295276"/>
          </a:xfrm>
          <a:prstGeom prst="roundRect">
            <a:avLst/>
          </a:prstGeom>
          <a:noFill/>
          <a:ln w="190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2000"/>
          </a:p>
        </p:txBody>
      </p:sp>
      <p:sp>
        <p:nvSpPr>
          <p:cNvPr id="50" name="TextBox 49"/>
          <p:cNvSpPr txBox="1"/>
          <p:nvPr/>
        </p:nvSpPr>
        <p:spPr>
          <a:xfrm>
            <a:off x="293039" y="253233"/>
            <a:ext cx="4898085" cy="400110"/>
          </a:xfrm>
          <a:prstGeom prst="rect">
            <a:avLst/>
          </a:prstGeom>
          <a:solidFill>
            <a:schemeClr val="bg1"/>
          </a:solidFill>
          <a:effectLst>
            <a:glow rad="101600">
              <a:schemeClr val="accent2">
                <a:satMod val="175000"/>
                <a:alpha val="40000"/>
              </a:schemeClr>
            </a:glo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sz="2000" dirty="0"/>
              <a:t>Navigation &amp; Selection Using the Keyboard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057401" y="3538164"/>
            <a:ext cx="884091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7030A0"/>
                </a:solidFill>
              </a:rPr>
              <a:t>Home</a:t>
            </a:r>
            <a:r>
              <a:rPr lang="en-US" sz="2000" dirty="0">
                <a:solidFill>
                  <a:srgbClr val="7030A0"/>
                </a:solidFill>
              </a:rPr>
              <a:t> </a:t>
            </a:r>
            <a:r>
              <a:rPr lang="en-US" sz="2000" dirty="0"/>
              <a:t>– places the cursor at the beginning of the line</a:t>
            </a:r>
          </a:p>
          <a:p>
            <a:r>
              <a:rPr lang="en-US" sz="2000" b="1" dirty="0">
                <a:solidFill>
                  <a:srgbClr val="C00000"/>
                </a:solidFill>
              </a:rPr>
              <a:t>End</a:t>
            </a:r>
            <a:r>
              <a:rPr lang="en-US" sz="2000" dirty="0">
                <a:solidFill>
                  <a:srgbClr val="C00000"/>
                </a:solidFill>
              </a:rPr>
              <a:t> </a:t>
            </a:r>
            <a:r>
              <a:rPr lang="en-US" sz="2000" dirty="0"/>
              <a:t>– places the cursor at the end of the line</a:t>
            </a:r>
          </a:p>
          <a:p>
            <a:r>
              <a:rPr lang="en-US" sz="2000" b="1" dirty="0">
                <a:solidFill>
                  <a:srgbClr val="7030A0"/>
                </a:solidFill>
              </a:rPr>
              <a:t>Ctrl</a:t>
            </a:r>
            <a:r>
              <a:rPr lang="en-US" sz="2000" b="1" dirty="0"/>
              <a:t>-</a:t>
            </a:r>
            <a:r>
              <a:rPr lang="en-US" sz="2000" b="1" dirty="0">
                <a:solidFill>
                  <a:srgbClr val="7030A0"/>
                </a:solidFill>
              </a:rPr>
              <a:t>Home</a:t>
            </a:r>
            <a:r>
              <a:rPr lang="en-US" sz="2000" b="1" dirty="0"/>
              <a:t> </a:t>
            </a:r>
            <a:r>
              <a:rPr lang="en-US" sz="2000" dirty="0"/>
              <a:t>– moves cursor to the beginning of the document</a:t>
            </a:r>
          </a:p>
          <a:p>
            <a:r>
              <a:rPr lang="en-US" sz="2000" b="1" dirty="0">
                <a:solidFill>
                  <a:srgbClr val="7030A0"/>
                </a:solidFill>
              </a:rPr>
              <a:t>Ctrl</a:t>
            </a:r>
            <a:r>
              <a:rPr lang="en-US" sz="2000" b="1" dirty="0"/>
              <a:t>-</a:t>
            </a:r>
            <a:r>
              <a:rPr lang="en-US" sz="2000" b="1" dirty="0">
                <a:solidFill>
                  <a:srgbClr val="C00000"/>
                </a:solidFill>
              </a:rPr>
              <a:t>End</a:t>
            </a:r>
            <a:r>
              <a:rPr lang="en-US" sz="2000" dirty="0"/>
              <a:t> – moves cursor to the end of the document</a:t>
            </a:r>
          </a:p>
          <a:p>
            <a:r>
              <a:rPr lang="en-US" sz="2000" b="1" dirty="0">
                <a:solidFill>
                  <a:srgbClr val="00B050"/>
                </a:solidFill>
              </a:rPr>
              <a:t>Page-up</a:t>
            </a:r>
            <a:r>
              <a:rPr lang="en-US" sz="2000" dirty="0"/>
              <a:t> – moves the cursor up the document the amount of lines displayed</a:t>
            </a:r>
          </a:p>
          <a:p>
            <a:r>
              <a:rPr lang="en-US" sz="2000" b="1" dirty="0">
                <a:solidFill>
                  <a:srgbClr val="00B0F0"/>
                </a:solidFill>
              </a:rPr>
              <a:t>Page-down</a:t>
            </a:r>
            <a:r>
              <a:rPr lang="en-US" sz="2000" dirty="0"/>
              <a:t> – moves the cursor down the document the amount of lines displayed</a:t>
            </a:r>
          </a:p>
          <a:p>
            <a:r>
              <a:rPr lang="en-US" sz="2000" b="1" dirty="0">
                <a:solidFill>
                  <a:srgbClr val="7030A0"/>
                </a:solidFill>
              </a:rPr>
              <a:t>Ctrl</a:t>
            </a:r>
            <a:r>
              <a:rPr lang="en-US" sz="2000" b="1" dirty="0"/>
              <a:t>-</a:t>
            </a:r>
            <a:r>
              <a:rPr lang="en-US" sz="2000" b="1" dirty="0">
                <a:solidFill>
                  <a:srgbClr val="00B050"/>
                </a:solidFill>
              </a:rPr>
              <a:t>Page-up</a:t>
            </a:r>
            <a:r>
              <a:rPr lang="en-US" sz="2000" b="1" dirty="0"/>
              <a:t> </a:t>
            </a:r>
            <a:r>
              <a:rPr lang="en-US" sz="2000" dirty="0"/>
              <a:t>– moves the cursor to the beginning of the previous page</a:t>
            </a:r>
          </a:p>
          <a:p>
            <a:r>
              <a:rPr lang="en-US" sz="2000" b="1" dirty="0">
                <a:solidFill>
                  <a:srgbClr val="7030A0"/>
                </a:solidFill>
              </a:rPr>
              <a:t>Ctrl</a:t>
            </a:r>
            <a:r>
              <a:rPr lang="en-US" sz="2000" b="1" dirty="0"/>
              <a:t>-</a:t>
            </a:r>
            <a:r>
              <a:rPr lang="en-US" sz="2000" b="1" dirty="0">
                <a:solidFill>
                  <a:srgbClr val="00B0F0"/>
                </a:solidFill>
              </a:rPr>
              <a:t>Page-down</a:t>
            </a:r>
            <a:r>
              <a:rPr lang="en-US" sz="2000" dirty="0"/>
              <a:t> – moves the cursor to the beginning of the next page</a:t>
            </a:r>
          </a:p>
        </p:txBody>
      </p:sp>
      <p:sp>
        <p:nvSpPr>
          <p:cNvPr id="24" name="Slide Number Placeholder 61">
            <a:extLst>
              <a:ext uri="{FF2B5EF4-FFF2-40B4-BE49-F238E27FC236}">
                <a16:creationId xmlns:a16="http://schemas.microsoft.com/office/drawing/2014/main" id="{189C6DCE-B6A0-432B-8BF0-5D866C59D9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37306" y="6461758"/>
            <a:ext cx="476250" cy="387350"/>
          </a:xfrm>
        </p:spPr>
        <p:txBody>
          <a:bodyPr/>
          <a:lstStyle/>
          <a:p>
            <a:pPr algn="ctr"/>
            <a:fld id="{42E2B24C-DC2C-4712-9D60-04BFC1B335EB}" type="slidenum">
              <a:rPr lang="en-US" altLang="en-US" smtClean="0">
                <a:solidFill>
                  <a:schemeClr val="tx1"/>
                </a:solidFill>
              </a:rPr>
              <a:pPr algn="ctr"/>
              <a:t>39</a:t>
            </a:fld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2ACBD77-CD22-4EAC-9B11-38228A87ABE0}"/>
              </a:ext>
            </a:extLst>
          </p:cNvPr>
          <p:cNvSpPr txBox="1"/>
          <p:nvPr/>
        </p:nvSpPr>
        <p:spPr>
          <a:xfrm>
            <a:off x="61081" y="6516933"/>
            <a:ext cx="4857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dirty="0"/>
              <a:t>Slide</a:t>
            </a:r>
          </a:p>
        </p:txBody>
      </p:sp>
    </p:spTree>
    <p:extLst>
      <p:ext uri="{BB962C8B-B14F-4D97-AF65-F5344CB8AC3E}">
        <p14:creationId xmlns:p14="http://schemas.microsoft.com/office/powerpoint/2010/main" val="37315957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50">
            <a:extLst>
              <a:ext uri="{FF2B5EF4-FFF2-40B4-BE49-F238E27FC236}">
                <a16:creationId xmlns:a16="http://schemas.microsoft.com/office/drawing/2014/main" id="{A6FB43EF-6EA2-4F42-B399-45070FBBEC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0452" y="2206229"/>
            <a:ext cx="7661965" cy="456051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343275" y="199340"/>
            <a:ext cx="8656068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dirty="0"/>
              <a:t>The first screen you will see when you start the Word 2021 app from the Start Menu (not by double-clicking a Word document file) is the </a:t>
            </a:r>
            <a:r>
              <a:rPr lang="en-CA" sz="2000" b="1" dirty="0"/>
              <a:t>Home</a:t>
            </a:r>
            <a:r>
              <a:rPr lang="en-CA" sz="2000" dirty="0"/>
              <a:t> link …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36732" y="128187"/>
            <a:ext cx="2920793" cy="707886"/>
          </a:xfrm>
          <a:prstGeom prst="rect">
            <a:avLst/>
          </a:prstGeom>
          <a:solidFill>
            <a:schemeClr val="bg1"/>
          </a:solidFill>
          <a:effectLst>
            <a:glow rad="101600">
              <a:schemeClr val="accent2">
                <a:satMod val="175000"/>
                <a:alpha val="40000"/>
              </a:schemeClr>
            </a:glo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sz="2000" dirty="0"/>
              <a:t>Open Sample Document</a:t>
            </a:r>
          </a:p>
          <a:p>
            <a:pPr algn="ctr"/>
            <a:r>
              <a:rPr lang="en-CA" sz="2000" dirty="0"/>
              <a:t>MS Word 2021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307BE745-1769-4E3A-B435-6195127F55ED}"/>
              </a:ext>
            </a:extLst>
          </p:cNvPr>
          <p:cNvCxnSpPr>
            <a:cxnSpLocks/>
          </p:cNvCxnSpPr>
          <p:nvPr/>
        </p:nvCxnSpPr>
        <p:spPr>
          <a:xfrm flipH="1">
            <a:off x="4905375" y="907226"/>
            <a:ext cx="76200" cy="1921699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6E2620BC-B6A6-479F-96BE-DC041FCBCA71}"/>
              </a:ext>
            </a:extLst>
          </p:cNvPr>
          <p:cNvCxnSpPr>
            <a:cxnSpLocks/>
            <a:stCxn id="46" idx="3"/>
            <a:endCxn id="38" idx="1"/>
          </p:cNvCxnSpPr>
          <p:nvPr/>
        </p:nvCxnSpPr>
        <p:spPr>
          <a:xfrm flipV="1">
            <a:off x="3960157" y="4610443"/>
            <a:ext cx="1602443" cy="1269860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>
            <a:extLst>
              <a:ext uri="{FF2B5EF4-FFF2-40B4-BE49-F238E27FC236}">
                <a16:creationId xmlns:a16="http://schemas.microsoft.com/office/drawing/2014/main" id="{950557AF-A3E2-4198-9B7A-CEC2921229B2}"/>
              </a:ext>
            </a:extLst>
          </p:cNvPr>
          <p:cNvSpPr/>
          <p:nvPr/>
        </p:nvSpPr>
        <p:spPr>
          <a:xfrm>
            <a:off x="5562600" y="2562225"/>
            <a:ext cx="6334125" cy="4096435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1E234B3E-81F0-4225-88C4-81370A4D78CF}"/>
              </a:ext>
            </a:extLst>
          </p:cNvPr>
          <p:cNvSpPr txBox="1"/>
          <p:nvPr/>
        </p:nvSpPr>
        <p:spPr>
          <a:xfrm>
            <a:off x="315464" y="5526360"/>
            <a:ext cx="3644693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/>
            </a:lvl1pPr>
          </a:lstStyle>
          <a:p>
            <a:r>
              <a:rPr lang="en-CA" dirty="0"/>
              <a:t>… which display some templates, recent and pinned documents.</a:t>
            </a:r>
          </a:p>
        </p:txBody>
      </p: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67197855-69BE-4CEA-A8CA-934EF14A3FE2}"/>
              </a:ext>
            </a:extLst>
          </p:cNvPr>
          <p:cNvCxnSpPr>
            <a:cxnSpLocks/>
          </p:cNvCxnSpPr>
          <p:nvPr/>
        </p:nvCxnSpPr>
        <p:spPr>
          <a:xfrm>
            <a:off x="3911254" y="2914115"/>
            <a:ext cx="581025" cy="514885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8DC2392C-01B3-40C8-AD37-EE7F26158841}"/>
              </a:ext>
            </a:extLst>
          </p:cNvPr>
          <p:cNvSpPr txBox="1"/>
          <p:nvPr/>
        </p:nvSpPr>
        <p:spPr>
          <a:xfrm>
            <a:off x="266561" y="2208282"/>
            <a:ext cx="3644693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/>
            </a:lvl1pPr>
          </a:lstStyle>
          <a:p>
            <a:r>
              <a:rPr lang="en-CA" dirty="0"/>
              <a:t>Select the </a:t>
            </a:r>
            <a:r>
              <a:rPr lang="en-CA" b="1" dirty="0"/>
              <a:t>Open</a:t>
            </a:r>
            <a:r>
              <a:rPr lang="en-CA" dirty="0"/>
              <a:t> link to open a new Word document.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703BDCD5-6D1D-450A-B89B-519F40222E78}"/>
              </a:ext>
            </a:extLst>
          </p:cNvPr>
          <p:cNvSpPr/>
          <p:nvPr/>
        </p:nvSpPr>
        <p:spPr>
          <a:xfrm>
            <a:off x="4463704" y="3409853"/>
            <a:ext cx="994121" cy="238221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9" name="Slide Number Placeholder 61">
            <a:extLst>
              <a:ext uri="{FF2B5EF4-FFF2-40B4-BE49-F238E27FC236}">
                <a16:creationId xmlns:a16="http://schemas.microsoft.com/office/drawing/2014/main" id="{5483009D-AB83-41A3-B63F-6F778649F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37306" y="6461758"/>
            <a:ext cx="476250" cy="387350"/>
          </a:xfrm>
        </p:spPr>
        <p:txBody>
          <a:bodyPr/>
          <a:lstStyle/>
          <a:p>
            <a:pPr algn="ctr"/>
            <a:fld id="{42E2B24C-DC2C-4712-9D60-04BFC1B335EB}" type="slidenum">
              <a:rPr lang="en-US" altLang="en-US" smtClean="0">
                <a:solidFill>
                  <a:schemeClr val="tx1"/>
                </a:solidFill>
              </a:rPr>
              <a:pPr algn="ctr"/>
              <a:t>4</a:t>
            </a:fld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00918F3-7020-4C09-B9AE-D42F0DE09CDA}"/>
              </a:ext>
            </a:extLst>
          </p:cNvPr>
          <p:cNvSpPr txBox="1"/>
          <p:nvPr/>
        </p:nvSpPr>
        <p:spPr>
          <a:xfrm>
            <a:off x="61081" y="6516933"/>
            <a:ext cx="4857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dirty="0"/>
              <a:t>Slide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08DCCE7-3309-4819-AE6B-D039D67CE5F1}"/>
              </a:ext>
            </a:extLst>
          </p:cNvPr>
          <p:cNvSpPr/>
          <p:nvPr/>
        </p:nvSpPr>
        <p:spPr>
          <a:xfrm>
            <a:off x="4463704" y="2819303"/>
            <a:ext cx="994121" cy="304897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440449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8" grpId="0" animBg="1"/>
      <p:bldP spid="46" grpId="0" animBg="1"/>
      <p:bldP spid="53" grpId="0" animBg="1"/>
      <p:bldP spid="58" grpId="0" animBg="1"/>
      <p:bldP spid="1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3566013" y="3598740"/>
            <a:ext cx="3901587" cy="230310"/>
          </a:xfrm>
          <a:prstGeom prst="roundRect">
            <a:avLst/>
          </a:prstGeom>
          <a:solidFill>
            <a:schemeClr val="accent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7" name="Rounded Rectangle 16"/>
          <p:cNvSpPr/>
          <p:nvPr/>
        </p:nvSpPr>
        <p:spPr>
          <a:xfrm>
            <a:off x="3427779" y="3896922"/>
            <a:ext cx="3773121" cy="230310"/>
          </a:xfrm>
          <a:prstGeom prst="roundRect">
            <a:avLst/>
          </a:prstGeom>
          <a:solidFill>
            <a:schemeClr val="accent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8" name="Rounded Rectangle 17"/>
          <p:cNvSpPr/>
          <p:nvPr/>
        </p:nvSpPr>
        <p:spPr>
          <a:xfrm>
            <a:off x="3341810" y="4212445"/>
            <a:ext cx="3049465" cy="200280"/>
          </a:xfrm>
          <a:prstGeom prst="roundRect">
            <a:avLst/>
          </a:prstGeom>
          <a:solidFill>
            <a:schemeClr val="accent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9" name="Rounded Rectangle 18"/>
          <p:cNvSpPr/>
          <p:nvPr/>
        </p:nvSpPr>
        <p:spPr>
          <a:xfrm>
            <a:off x="3604113" y="4505962"/>
            <a:ext cx="3370141" cy="224007"/>
          </a:xfrm>
          <a:prstGeom prst="roundRect">
            <a:avLst/>
          </a:prstGeom>
          <a:solidFill>
            <a:schemeClr val="accent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0" name="Rounded Rectangle 19"/>
          <p:cNvSpPr/>
          <p:nvPr/>
        </p:nvSpPr>
        <p:spPr>
          <a:xfrm>
            <a:off x="3996345" y="4798843"/>
            <a:ext cx="5376255" cy="235260"/>
          </a:xfrm>
          <a:prstGeom prst="roundRect">
            <a:avLst/>
          </a:prstGeom>
          <a:solidFill>
            <a:schemeClr val="accent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1" name="Rounded Rectangle 20"/>
          <p:cNvSpPr/>
          <p:nvPr/>
        </p:nvSpPr>
        <p:spPr>
          <a:xfrm>
            <a:off x="3878629" y="5126862"/>
            <a:ext cx="5770195" cy="235261"/>
          </a:xfrm>
          <a:prstGeom prst="roundRect">
            <a:avLst/>
          </a:prstGeom>
          <a:solidFill>
            <a:schemeClr val="accent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2" name="Rounded Rectangle 21"/>
          <p:cNvSpPr/>
          <p:nvPr/>
        </p:nvSpPr>
        <p:spPr>
          <a:xfrm>
            <a:off x="3787287" y="5430996"/>
            <a:ext cx="6318738" cy="235261"/>
          </a:xfrm>
          <a:prstGeom prst="roundRect">
            <a:avLst/>
          </a:prstGeom>
          <a:solidFill>
            <a:schemeClr val="accent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3" name="Rounded Rectangle 22"/>
          <p:cNvSpPr/>
          <p:nvPr/>
        </p:nvSpPr>
        <p:spPr>
          <a:xfrm>
            <a:off x="4098192" y="5721832"/>
            <a:ext cx="5890114" cy="263780"/>
          </a:xfrm>
          <a:prstGeom prst="roundRect">
            <a:avLst/>
          </a:prstGeom>
          <a:solidFill>
            <a:schemeClr val="accent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33" name="TextBox 32"/>
          <p:cNvSpPr txBox="1"/>
          <p:nvPr/>
        </p:nvSpPr>
        <p:spPr>
          <a:xfrm>
            <a:off x="7444152" y="253233"/>
            <a:ext cx="1833198" cy="400110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/>
              <a:t>Navigation Keys</a:t>
            </a:r>
          </a:p>
        </p:txBody>
      </p:sp>
      <p:pic>
        <p:nvPicPr>
          <p:cNvPr id="34" name="Picture 17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5703" y="759873"/>
            <a:ext cx="7696200" cy="252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Rounded Rectangle 35"/>
          <p:cNvSpPr/>
          <p:nvPr/>
        </p:nvSpPr>
        <p:spPr>
          <a:xfrm>
            <a:off x="2209800" y="2857499"/>
            <a:ext cx="438150" cy="295276"/>
          </a:xfrm>
          <a:prstGeom prst="roundRect">
            <a:avLst/>
          </a:prstGeom>
          <a:noFill/>
          <a:ln w="190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2000"/>
          </a:p>
        </p:txBody>
      </p:sp>
      <p:sp>
        <p:nvSpPr>
          <p:cNvPr id="40" name="Rounded Rectangle 39"/>
          <p:cNvSpPr/>
          <p:nvPr/>
        </p:nvSpPr>
        <p:spPr>
          <a:xfrm>
            <a:off x="7524750" y="2517697"/>
            <a:ext cx="285750" cy="295276"/>
          </a:xfrm>
          <a:prstGeom prst="round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2000"/>
          </a:p>
        </p:txBody>
      </p:sp>
      <p:sp>
        <p:nvSpPr>
          <p:cNvPr id="41" name="Rounded Rectangle 40"/>
          <p:cNvSpPr/>
          <p:nvPr/>
        </p:nvSpPr>
        <p:spPr>
          <a:xfrm>
            <a:off x="7200900" y="2857499"/>
            <a:ext cx="285750" cy="295276"/>
          </a:xfrm>
          <a:prstGeom prst="roundRect">
            <a:avLst/>
          </a:pr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2000"/>
          </a:p>
        </p:txBody>
      </p:sp>
      <p:sp>
        <p:nvSpPr>
          <p:cNvPr id="42" name="Rounded Rectangle 41"/>
          <p:cNvSpPr/>
          <p:nvPr/>
        </p:nvSpPr>
        <p:spPr>
          <a:xfrm>
            <a:off x="7524750" y="2857499"/>
            <a:ext cx="285750" cy="295276"/>
          </a:xfrm>
          <a:prstGeom prst="round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2000"/>
          </a:p>
        </p:txBody>
      </p:sp>
      <p:sp>
        <p:nvSpPr>
          <p:cNvPr id="43" name="Rounded Rectangle 42"/>
          <p:cNvSpPr/>
          <p:nvPr/>
        </p:nvSpPr>
        <p:spPr>
          <a:xfrm>
            <a:off x="7848600" y="2857499"/>
            <a:ext cx="285750" cy="295276"/>
          </a:xfrm>
          <a:prstGeom prst="round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2000"/>
          </a:p>
        </p:txBody>
      </p:sp>
      <p:sp>
        <p:nvSpPr>
          <p:cNvPr id="44" name="Rounded Rectangle 43"/>
          <p:cNvSpPr/>
          <p:nvPr/>
        </p:nvSpPr>
        <p:spPr>
          <a:xfrm>
            <a:off x="6536104" y="2857038"/>
            <a:ext cx="438150" cy="295276"/>
          </a:xfrm>
          <a:prstGeom prst="roundRect">
            <a:avLst/>
          </a:prstGeom>
          <a:noFill/>
          <a:ln w="190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2000"/>
          </a:p>
        </p:txBody>
      </p:sp>
      <p:sp>
        <p:nvSpPr>
          <p:cNvPr id="45" name="TextBox 44"/>
          <p:cNvSpPr txBox="1"/>
          <p:nvPr/>
        </p:nvSpPr>
        <p:spPr>
          <a:xfrm>
            <a:off x="293039" y="253233"/>
            <a:ext cx="4707585" cy="400110"/>
          </a:xfrm>
          <a:prstGeom prst="rect">
            <a:avLst/>
          </a:prstGeom>
          <a:solidFill>
            <a:schemeClr val="bg1"/>
          </a:solidFill>
          <a:effectLst>
            <a:glow rad="101600">
              <a:schemeClr val="accent2">
                <a:satMod val="175000"/>
                <a:alpha val="40000"/>
              </a:schemeClr>
            </a:glo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sz="2000" dirty="0"/>
              <a:t>Navigation &amp; Selection Using the Keyboard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987059" y="3486641"/>
            <a:ext cx="830946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B050"/>
                </a:solidFill>
              </a:rPr>
              <a:t>Right Arrow </a:t>
            </a:r>
            <a:r>
              <a:rPr lang="en-US" sz="2000" dirty="0"/>
              <a:t>– moves the cursor right one character</a:t>
            </a:r>
          </a:p>
          <a:p>
            <a:r>
              <a:rPr lang="en-US" sz="2000" b="1" dirty="0">
                <a:solidFill>
                  <a:srgbClr val="00B0F0"/>
                </a:solidFill>
              </a:rPr>
              <a:t>Left Arrow </a:t>
            </a:r>
            <a:r>
              <a:rPr lang="en-US" sz="2000" dirty="0"/>
              <a:t>– moves the cursor left one character</a:t>
            </a:r>
          </a:p>
          <a:p>
            <a:r>
              <a:rPr lang="en-US" sz="2000" b="1" dirty="0">
                <a:solidFill>
                  <a:srgbClr val="C00000"/>
                </a:solidFill>
              </a:rPr>
              <a:t>Up Arrow </a:t>
            </a:r>
            <a:r>
              <a:rPr lang="en-US" sz="2000" dirty="0"/>
              <a:t>– moves the cursor up one line</a:t>
            </a:r>
          </a:p>
          <a:p>
            <a:r>
              <a:rPr lang="en-US" sz="2000" b="1" dirty="0">
                <a:solidFill>
                  <a:schemeClr val="accent2"/>
                </a:solidFill>
              </a:rPr>
              <a:t>Down Arrow </a:t>
            </a:r>
            <a:r>
              <a:rPr lang="en-US" sz="2000" dirty="0"/>
              <a:t>– moves the cursor down one line</a:t>
            </a:r>
          </a:p>
          <a:p>
            <a:r>
              <a:rPr lang="en-US" sz="2000" b="1" dirty="0">
                <a:solidFill>
                  <a:srgbClr val="7030A0"/>
                </a:solidFill>
              </a:rPr>
              <a:t>Ctrl</a:t>
            </a:r>
            <a:r>
              <a:rPr lang="en-US" sz="2000" b="1" dirty="0"/>
              <a:t>-</a:t>
            </a:r>
            <a:r>
              <a:rPr lang="en-US" sz="2000" b="1" dirty="0">
                <a:solidFill>
                  <a:srgbClr val="00B050"/>
                </a:solidFill>
              </a:rPr>
              <a:t>Right Arrow</a:t>
            </a:r>
            <a:r>
              <a:rPr lang="en-US" sz="2000" dirty="0">
                <a:solidFill>
                  <a:srgbClr val="00B050"/>
                </a:solidFill>
              </a:rPr>
              <a:t> </a:t>
            </a:r>
            <a:r>
              <a:rPr lang="en-US" sz="2000" dirty="0"/>
              <a:t>– moves the cursor to the beginning of the next word</a:t>
            </a:r>
          </a:p>
          <a:p>
            <a:r>
              <a:rPr lang="en-US" sz="2000" b="1" dirty="0">
                <a:solidFill>
                  <a:srgbClr val="7030A0"/>
                </a:solidFill>
              </a:rPr>
              <a:t>Ctrl</a:t>
            </a:r>
            <a:r>
              <a:rPr lang="en-US" sz="2000" b="1" dirty="0"/>
              <a:t>-</a:t>
            </a:r>
            <a:r>
              <a:rPr lang="en-US" sz="2000" b="1" dirty="0">
                <a:solidFill>
                  <a:srgbClr val="00B0F0"/>
                </a:solidFill>
              </a:rPr>
              <a:t>Left Arrow</a:t>
            </a:r>
            <a:r>
              <a:rPr lang="en-US" sz="2000" dirty="0"/>
              <a:t> – moves the cursor to the beginning of the previous word</a:t>
            </a:r>
          </a:p>
          <a:p>
            <a:r>
              <a:rPr lang="en-US" sz="2000" b="1" dirty="0">
                <a:solidFill>
                  <a:srgbClr val="7030A0"/>
                </a:solidFill>
              </a:rPr>
              <a:t>Ctrl</a:t>
            </a:r>
            <a:r>
              <a:rPr lang="en-US" sz="2000" b="1" dirty="0"/>
              <a:t>-</a:t>
            </a:r>
            <a:r>
              <a:rPr lang="en-US" sz="2000" b="1" dirty="0">
                <a:solidFill>
                  <a:srgbClr val="C00000"/>
                </a:solidFill>
              </a:rPr>
              <a:t>Up Arrow</a:t>
            </a:r>
            <a:r>
              <a:rPr lang="en-US" sz="2000" dirty="0"/>
              <a:t> – moves the cursor to the beginning of the previous paragraph</a:t>
            </a:r>
          </a:p>
          <a:p>
            <a:r>
              <a:rPr lang="en-US" sz="2000" b="1" dirty="0">
                <a:solidFill>
                  <a:srgbClr val="7030A0"/>
                </a:solidFill>
              </a:rPr>
              <a:t>Ctrl</a:t>
            </a:r>
            <a:r>
              <a:rPr lang="en-US" sz="2000" b="1" dirty="0"/>
              <a:t>-</a:t>
            </a:r>
            <a:r>
              <a:rPr lang="en-US" sz="2000" b="1" dirty="0">
                <a:solidFill>
                  <a:schemeClr val="accent2"/>
                </a:solidFill>
              </a:rPr>
              <a:t>Down Arrow</a:t>
            </a:r>
            <a:r>
              <a:rPr lang="en-US" sz="2000" dirty="0"/>
              <a:t> – moves the cursor to the beginning of the next paragraph</a:t>
            </a:r>
          </a:p>
        </p:txBody>
      </p:sp>
    </p:spTree>
    <p:extLst>
      <p:ext uri="{BB962C8B-B14F-4D97-AF65-F5344CB8AC3E}">
        <p14:creationId xmlns:p14="http://schemas.microsoft.com/office/powerpoint/2010/main" val="31223805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1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>
            <a:off x="885825" y="1457325"/>
            <a:ext cx="6191250" cy="234000"/>
          </a:xfrm>
          <a:prstGeom prst="round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2000"/>
          </a:p>
        </p:txBody>
      </p:sp>
      <p:sp>
        <p:nvSpPr>
          <p:cNvPr id="14" name="Rounded Rectangle 13"/>
          <p:cNvSpPr/>
          <p:nvPr/>
        </p:nvSpPr>
        <p:spPr>
          <a:xfrm>
            <a:off x="885825" y="1766203"/>
            <a:ext cx="3571875" cy="234000"/>
          </a:xfrm>
          <a:prstGeom prst="round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2000"/>
          </a:p>
        </p:txBody>
      </p:sp>
      <p:sp>
        <p:nvSpPr>
          <p:cNvPr id="15" name="Rounded Rectangle 14"/>
          <p:cNvSpPr/>
          <p:nvPr/>
        </p:nvSpPr>
        <p:spPr>
          <a:xfrm>
            <a:off x="885825" y="2090006"/>
            <a:ext cx="5695950" cy="234000"/>
          </a:xfrm>
          <a:prstGeom prst="round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2000"/>
          </a:p>
        </p:txBody>
      </p:sp>
      <p:sp>
        <p:nvSpPr>
          <p:cNvPr id="16" name="Rounded Rectangle 15"/>
          <p:cNvSpPr/>
          <p:nvPr/>
        </p:nvSpPr>
        <p:spPr>
          <a:xfrm>
            <a:off x="885825" y="2376385"/>
            <a:ext cx="3219450" cy="234000"/>
          </a:xfrm>
          <a:prstGeom prst="round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2000"/>
          </a:p>
        </p:txBody>
      </p:sp>
      <p:sp>
        <p:nvSpPr>
          <p:cNvPr id="17" name="Rounded Rectangle 16"/>
          <p:cNvSpPr/>
          <p:nvPr/>
        </p:nvSpPr>
        <p:spPr>
          <a:xfrm>
            <a:off x="885824" y="3128860"/>
            <a:ext cx="8553451" cy="234000"/>
          </a:xfrm>
          <a:prstGeom prst="round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2000"/>
          </a:p>
        </p:txBody>
      </p:sp>
      <p:sp>
        <p:nvSpPr>
          <p:cNvPr id="18" name="Rounded Rectangle 17"/>
          <p:cNvSpPr/>
          <p:nvPr/>
        </p:nvSpPr>
        <p:spPr>
          <a:xfrm>
            <a:off x="885824" y="3443137"/>
            <a:ext cx="8553451" cy="509737"/>
          </a:xfrm>
          <a:prstGeom prst="round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2000"/>
          </a:p>
        </p:txBody>
      </p:sp>
      <p:sp>
        <p:nvSpPr>
          <p:cNvPr id="19" name="Rounded Rectangle 18"/>
          <p:cNvSpPr/>
          <p:nvPr/>
        </p:nvSpPr>
        <p:spPr>
          <a:xfrm>
            <a:off x="885823" y="4026540"/>
            <a:ext cx="8553452" cy="234000"/>
          </a:xfrm>
          <a:prstGeom prst="round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2000"/>
          </a:p>
        </p:txBody>
      </p:sp>
      <p:sp>
        <p:nvSpPr>
          <p:cNvPr id="20" name="Rounded Rectangle 19"/>
          <p:cNvSpPr/>
          <p:nvPr/>
        </p:nvSpPr>
        <p:spPr>
          <a:xfrm>
            <a:off x="885823" y="4764625"/>
            <a:ext cx="5057777" cy="234000"/>
          </a:xfrm>
          <a:prstGeom prst="round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2000"/>
          </a:p>
        </p:txBody>
      </p:sp>
      <p:sp>
        <p:nvSpPr>
          <p:cNvPr id="21" name="Rounded Rectangle 20"/>
          <p:cNvSpPr/>
          <p:nvPr/>
        </p:nvSpPr>
        <p:spPr>
          <a:xfrm>
            <a:off x="885823" y="5089342"/>
            <a:ext cx="8429627" cy="234000"/>
          </a:xfrm>
          <a:prstGeom prst="round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2000"/>
          </a:p>
        </p:txBody>
      </p:sp>
      <p:sp>
        <p:nvSpPr>
          <p:cNvPr id="22" name="Rounded Rectangle 21"/>
          <p:cNvSpPr/>
          <p:nvPr/>
        </p:nvSpPr>
        <p:spPr>
          <a:xfrm>
            <a:off x="1362076" y="5349787"/>
            <a:ext cx="9372598" cy="289741"/>
          </a:xfrm>
          <a:prstGeom prst="round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2000"/>
          </a:p>
        </p:txBody>
      </p:sp>
      <p:sp>
        <p:nvSpPr>
          <p:cNvPr id="23" name="Rounded Rectangle 22"/>
          <p:cNvSpPr/>
          <p:nvPr/>
        </p:nvSpPr>
        <p:spPr>
          <a:xfrm>
            <a:off x="885822" y="5699161"/>
            <a:ext cx="8429628" cy="234000"/>
          </a:xfrm>
          <a:prstGeom prst="round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200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0428" y="1135416"/>
            <a:ext cx="2231891" cy="4122800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293039" y="253233"/>
            <a:ext cx="4383736" cy="400110"/>
          </a:xfrm>
          <a:prstGeom prst="rect">
            <a:avLst/>
          </a:prstGeom>
          <a:solidFill>
            <a:schemeClr val="bg1"/>
          </a:solidFill>
          <a:effectLst>
            <a:glow rad="101600">
              <a:schemeClr val="accent2">
                <a:satMod val="175000"/>
                <a:alpha val="40000"/>
              </a:schemeClr>
            </a:glo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sz="2000" dirty="0"/>
              <a:t>Navigation &amp; Selection Using the Mouse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93039" y="1068122"/>
            <a:ext cx="874618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Select Contiguous Text Block (Option One):</a:t>
            </a:r>
          </a:p>
          <a:p>
            <a:pPr marL="542925" indent="-285750">
              <a:buFont typeface="Wingdings" panose="05000000000000000000" pitchFamily="2" charset="2"/>
              <a:buChar char="Ø"/>
            </a:pPr>
            <a:r>
              <a:rPr lang="en-US" sz="2000" dirty="0"/>
              <a:t>Place mouse pointer at beginning of text you wish to select</a:t>
            </a:r>
          </a:p>
          <a:p>
            <a:pPr marL="542925" indent="-285750">
              <a:buFont typeface="Wingdings" panose="05000000000000000000" pitchFamily="2" charset="2"/>
              <a:buChar char="Ø"/>
            </a:pPr>
            <a:r>
              <a:rPr lang="en-US" sz="2000" dirty="0"/>
              <a:t>Hold down the left mouse button</a:t>
            </a:r>
          </a:p>
          <a:p>
            <a:pPr marL="542925" indent="-285750">
              <a:buFont typeface="Wingdings" panose="05000000000000000000" pitchFamily="2" charset="2"/>
              <a:buChar char="Ø"/>
            </a:pPr>
            <a:r>
              <a:rPr lang="en-US" sz="2000" dirty="0"/>
              <a:t>Drag the mouse pointer to the end of the desired text</a:t>
            </a:r>
          </a:p>
          <a:p>
            <a:pPr marL="542925" indent="-285750">
              <a:buFont typeface="Wingdings" panose="05000000000000000000" pitchFamily="2" charset="2"/>
              <a:buChar char="Ø"/>
            </a:pPr>
            <a:r>
              <a:rPr lang="en-US" sz="2000" dirty="0"/>
              <a:t>Release the left mouse button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93039" y="2719698"/>
            <a:ext cx="922976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Select Contiguous Text Block (Option Two):</a:t>
            </a:r>
          </a:p>
          <a:p>
            <a:pPr marL="542925" indent="-285750">
              <a:buFont typeface="Wingdings" panose="05000000000000000000" pitchFamily="2" charset="2"/>
              <a:buChar char="Ø"/>
            </a:pPr>
            <a:r>
              <a:rPr lang="en-US" sz="2000" dirty="0"/>
              <a:t>Click once at the beginning of the text you wish to select to place the cursor there</a:t>
            </a:r>
          </a:p>
          <a:p>
            <a:pPr marL="542925" indent="-285750">
              <a:buFont typeface="Wingdings" panose="05000000000000000000" pitchFamily="2" charset="2"/>
              <a:buChar char="Ø"/>
            </a:pPr>
            <a:r>
              <a:rPr lang="en-US" sz="2000" dirty="0"/>
              <a:t>Scroll down to the end of the text you want to select </a:t>
            </a:r>
            <a:r>
              <a:rPr lang="en-US" sz="2000" i="1" dirty="0"/>
              <a:t>using the mouse scroll button</a:t>
            </a:r>
            <a:r>
              <a:rPr lang="en-US" sz="2000" dirty="0"/>
              <a:t> or </a:t>
            </a:r>
            <a:r>
              <a:rPr lang="en-US" sz="2000" i="1" dirty="0"/>
              <a:t>the appropriate scroll bar</a:t>
            </a:r>
            <a:r>
              <a:rPr lang="en-US" sz="2000" dirty="0"/>
              <a:t> but do not move the cursor</a:t>
            </a:r>
          </a:p>
          <a:p>
            <a:pPr marL="542925" indent="-285750">
              <a:buFont typeface="Wingdings" panose="05000000000000000000" pitchFamily="2" charset="2"/>
              <a:buChar char="Ø"/>
            </a:pPr>
            <a:r>
              <a:rPr lang="en-US" sz="2000" dirty="0"/>
              <a:t>Hold down the </a:t>
            </a:r>
            <a:r>
              <a:rPr lang="en-US" sz="2000" b="1" i="1" dirty="0"/>
              <a:t>Shift</a:t>
            </a:r>
            <a:r>
              <a:rPr lang="en-US" sz="2000" dirty="0"/>
              <a:t> button and then click at the end of the text you wish to select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93038" y="4371274"/>
            <a:ext cx="1048926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Select Non-contiguous Text Blocks</a:t>
            </a:r>
          </a:p>
          <a:p>
            <a:pPr marL="542925" indent="-285750">
              <a:buFont typeface="Wingdings" panose="05000000000000000000" pitchFamily="2" charset="2"/>
              <a:buChar char="Ø"/>
            </a:pPr>
            <a:r>
              <a:rPr lang="en-US" sz="2000" dirty="0"/>
              <a:t>Select the first block of text just like Option One</a:t>
            </a:r>
          </a:p>
          <a:p>
            <a:pPr marL="542925" indent="-285750">
              <a:buFont typeface="Wingdings" panose="05000000000000000000" pitchFamily="2" charset="2"/>
              <a:buChar char="Ø"/>
            </a:pPr>
            <a:r>
              <a:rPr lang="en-US" sz="2000" dirty="0"/>
              <a:t>Now to continue to select non-contiguous blocks of text to add to your selection</a:t>
            </a:r>
          </a:p>
          <a:p>
            <a:pPr marL="1000125" lvl="1" indent="-285750">
              <a:buFont typeface="Wingdings" panose="05000000000000000000" pitchFamily="2" charset="2"/>
              <a:buChar char="Ø"/>
            </a:pPr>
            <a:r>
              <a:rPr lang="en-US" sz="2000" dirty="0"/>
              <a:t>Hold down the Ctrl button and then drag the mouse pointer to the end of the desired text</a:t>
            </a:r>
          </a:p>
          <a:p>
            <a:pPr marL="542925" indent="-285750">
              <a:buFont typeface="Wingdings" panose="05000000000000000000" pitchFamily="2" charset="2"/>
              <a:buChar char="Ø"/>
            </a:pPr>
            <a:r>
              <a:rPr lang="en-US" sz="2000" dirty="0"/>
              <a:t>Keep repeating the previous step for each block of non-contiguous text you want</a:t>
            </a:r>
          </a:p>
          <a:p>
            <a:endParaRPr lang="en-CA" sz="2000" dirty="0"/>
          </a:p>
          <a:p>
            <a:endParaRPr lang="en-CA" sz="2000" dirty="0"/>
          </a:p>
        </p:txBody>
      </p:sp>
    </p:spTree>
    <p:extLst>
      <p:ext uri="{BB962C8B-B14F-4D97-AF65-F5344CB8AC3E}">
        <p14:creationId xmlns:p14="http://schemas.microsoft.com/office/powerpoint/2010/main" val="24574382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11" grpId="0"/>
      <p:bldP spid="24" grpId="0"/>
      <p:bldP spid="2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77942C6E-3AB5-47A5-A985-6BDAA42238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0388" y="137925"/>
            <a:ext cx="6537274" cy="666224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3040" y="253233"/>
            <a:ext cx="1869136" cy="400110"/>
          </a:xfrm>
          <a:prstGeom prst="rect">
            <a:avLst/>
          </a:prstGeom>
          <a:solidFill>
            <a:schemeClr val="bg1"/>
          </a:solidFill>
          <a:effectLst>
            <a:glow rad="101600">
              <a:schemeClr val="accent2">
                <a:satMod val="175000"/>
                <a:alpha val="40000"/>
              </a:schemeClr>
            </a:glo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sz="2000" dirty="0"/>
              <a:t>Formatting Text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7203" y="2573002"/>
            <a:ext cx="4986252" cy="132343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0"/>
            </a:lvl1pPr>
          </a:lstStyle>
          <a:p>
            <a:r>
              <a:rPr lang="en-CA" dirty="0"/>
              <a:t>You can apply the formatting to either the selected text or, if no text is selected, then that formatting will be applied to any new text you type.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89644" y="4275108"/>
            <a:ext cx="5387255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0"/>
            </a:lvl1pPr>
          </a:lstStyle>
          <a:p>
            <a:r>
              <a:rPr lang="en-CA" dirty="0"/>
              <a:t>For more formatting options launch the </a:t>
            </a:r>
            <a:r>
              <a:rPr lang="en-CA" b="1" dirty="0"/>
              <a:t>Font</a:t>
            </a:r>
            <a:r>
              <a:rPr lang="en-CA" dirty="0"/>
              <a:t> </a:t>
            </a:r>
            <a:r>
              <a:rPr lang="en-CA" b="1" dirty="0"/>
              <a:t>Dialog</a:t>
            </a:r>
            <a:r>
              <a:rPr lang="en-CA" dirty="0"/>
              <a:t> </a:t>
            </a:r>
            <a:r>
              <a:rPr lang="en-CA" b="1" dirty="0"/>
              <a:t>Box</a:t>
            </a:r>
            <a:r>
              <a:rPr lang="en-CA" dirty="0"/>
              <a:t> by clicking on the Dialog Box Launcher</a:t>
            </a:r>
          </a:p>
        </p:txBody>
      </p:sp>
      <p:cxnSp>
        <p:nvCxnSpPr>
          <p:cNvPr id="15" name="Straight Arrow Connector 14"/>
          <p:cNvCxnSpPr>
            <a:cxnSpLocks/>
          </p:cNvCxnSpPr>
          <p:nvPr/>
        </p:nvCxnSpPr>
        <p:spPr>
          <a:xfrm flipV="1">
            <a:off x="5381626" y="1343025"/>
            <a:ext cx="2457449" cy="3419475"/>
          </a:xfrm>
          <a:prstGeom prst="straightConnector1">
            <a:avLst/>
          </a:prstGeom>
          <a:ln w="19050">
            <a:gradFill>
              <a:gsLst>
                <a:gs pos="0">
                  <a:schemeClr val="accent2"/>
                </a:gs>
                <a:gs pos="100000">
                  <a:srgbClr val="00B050"/>
                </a:gs>
              </a:gsLst>
              <a:lin ang="5400000" scaled="1"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3645" y="2566749"/>
            <a:ext cx="2802585" cy="343586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79875" y="1461564"/>
            <a:ext cx="4983810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0"/>
            </a:lvl1pPr>
          </a:lstStyle>
          <a:p>
            <a:r>
              <a:rPr lang="en-CA" dirty="0"/>
              <a:t>The </a:t>
            </a:r>
            <a:r>
              <a:rPr lang="en-CA" b="1" dirty="0"/>
              <a:t>Font</a:t>
            </a:r>
            <a:r>
              <a:rPr lang="en-CA" dirty="0"/>
              <a:t> group contains many options for formatting text.</a:t>
            </a:r>
          </a:p>
        </p:txBody>
      </p:sp>
      <p:cxnSp>
        <p:nvCxnSpPr>
          <p:cNvPr id="11" name="Straight Arrow Connector 10"/>
          <p:cNvCxnSpPr>
            <a:cxnSpLocks/>
            <a:stCxn id="8" idx="3"/>
          </p:cNvCxnSpPr>
          <p:nvPr/>
        </p:nvCxnSpPr>
        <p:spPr>
          <a:xfrm flipV="1">
            <a:off x="5263685" y="1390651"/>
            <a:ext cx="1546690" cy="424856"/>
          </a:xfrm>
          <a:prstGeom prst="straightConnector1">
            <a:avLst/>
          </a:prstGeom>
          <a:ln w="19050">
            <a:gradFill>
              <a:gsLst>
                <a:gs pos="0">
                  <a:schemeClr val="accent2"/>
                </a:gs>
                <a:gs pos="100000">
                  <a:srgbClr val="00B050"/>
                </a:gs>
              </a:gsLst>
              <a:lin ang="5400000" scaled="1"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cxnSpLocks/>
            <a:endCxn id="17" idx="0"/>
          </p:cNvCxnSpPr>
          <p:nvPr/>
        </p:nvCxnSpPr>
        <p:spPr>
          <a:xfrm>
            <a:off x="7943850" y="1390650"/>
            <a:ext cx="1081088" cy="1176099"/>
          </a:xfrm>
          <a:prstGeom prst="straightConnector1">
            <a:avLst/>
          </a:prstGeom>
          <a:ln w="19050">
            <a:gradFill>
              <a:gsLst>
                <a:gs pos="0">
                  <a:schemeClr val="accent2"/>
                </a:gs>
                <a:gs pos="100000">
                  <a:srgbClr val="00B050"/>
                </a:gs>
              </a:gsLst>
              <a:lin ang="5400000" scaled="1"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D688644E-C0E8-42DA-9255-449FBC56CF11}"/>
              </a:ext>
            </a:extLst>
          </p:cNvPr>
          <p:cNvSpPr txBox="1"/>
          <p:nvPr/>
        </p:nvSpPr>
        <p:spPr>
          <a:xfrm>
            <a:off x="2558830" y="189221"/>
            <a:ext cx="2714625" cy="707886"/>
          </a:xfrm>
          <a:prstGeom prst="rect">
            <a:avLst/>
          </a:prstGeom>
          <a:solidFill>
            <a:srgbClr val="C5F0FF">
              <a:alpha val="70000"/>
            </a:srgbClr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sz="2000" dirty="0"/>
              <a:t>The </a:t>
            </a:r>
            <a:r>
              <a:rPr lang="en-CA" sz="2000" b="1" i="1" dirty="0"/>
              <a:t>Home</a:t>
            </a:r>
            <a:r>
              <a:rPr lang="en-CA" sz="2000" dirty="0"/>
              <a:t> tab contains formatting options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398CD710-06C4-4A1B-BD26-1DB6CFF4DD50}"/>
              </a:ext>
            </a:extLst>
          </p:cNvPr>
          <p:cNvSpPr/>
          <p:nvPr/>
        </p:nvSpPr>
        <p:spPr>
          <a:xfrm>
            <a:off x="5991225" y="361950"/>
            <a:ext cx="495300" cy="361950"/>
          </a:xfrm>
          <a:prstGeom prst="ellipse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0608883B-E223-4F9E-AC94-D8473991A9B6}"/>
              </a:ext>
            </a:extLst>
          </p:cNvPr>
          <p:cNvSpPr/>
          <p:nvPr/>
        </p:nvSpPr>
        <p:spPr>
          <a:xfrm>
            <a:off x="6810375" y="1221038"/>
            <a:ext cx="409575" cy="240526"/>
          </a:xfrm>
          <a:prstGeom prst="ellipse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4" name="Slide Number Placeholder 61">
            <a:extLst>
              <a:ext uri="{FF2B5EF4-FFF2-40B4-BE49-F238E27FC236}">
                <a16:creationId xmlns:a16="http://schemas.microsoft.com/office/drawing/2014/main" id="{E4ACA5B2-58A6-4DFF-BB09-8CCE90396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37306" y="6461758"/>
            <a:ext cx="476250" cy="387350"/>
          </a:xfrm>
        </p:spPr>
        <p:txBody>
          <a:bodyPr/>
          <a:lstStyle/>
          <a:p>
            <a:pPr algn="ctr"/>
            <a:fld id="{42E2B24C-DC2C-4712-9D60-04BFC1B335EB}" type="slidenum">
              <a:rPr lang="en-US" altLang="en-US" smtClean="0">
                <a:solidFill>
                  <a:schemeClr val="tx1"/>
                </a:solidFill>
              </a:rPr>
              <a:pPr algn="ctr"/>
              <a:t>42</a:t>
            </a:fld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125968C-6AE6-4C63-9C0D-706980F05792}"/>
              </a:ext>
            </a:extLst>
          </p:cNvPr>
          <p:cNvSpPr txBox="1"/>
          <p:nvPr/>
        </p:nvSpPr>
        <p:spPr>
          <a:xfrm>
            <a:off x="61081" y="6516933"/>
            <a:ext cx="4857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dirty="0"/>
              <a:t>Slide</a:t>
            </a:r>
          </a:p>
        </p:txBody>
      </p:sp>
    </p:spTree>
    <p:extLst>
      <p:ext uri="{BB962C8B-B14F-4D97-AF65-F5344CB8AC3E}">
        <p14:creationId xmlns:p14="http://schemas.microsoft.com/office/powerpoint/2010/main" val="23444233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8" grpId="0" animBg="1"/>
      <p:bldP spid="18" grpId="0" animBg="1"/>
      <p:bldP spid="20" grpId="0" animBg="1"/>
      <p:bldP spid="20" grpId="1" animBg="1"/>
      <p:bldP spid="20" grpId="2" animBg="1"/>
      <p:bldP spid="26" grpId="0" animBg="1"/>
      <p:bldP spid="26" grpId="1" animBg="1"/>
      <p:bldP spid="26" grpId="2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77942C6E-3AB5-47A5-A985-6BDAA42238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0388" y="137925"/>
            <a:ext cx="6537274" cy="666224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3040" y="253233"/>
            <a:ext cx="1869136" cy="400110"/>
          </a:xfrm>
          <a:prstGeom prst="rect">
            <a:avLst/>
          </a:prstGeom>
          <a:solidFill>
            <a:schemeClr val="bg1"/>
          </a:solidFill>
          <a:effectLst>
            <a:glow rad="101600">
              <a:schemeClr val="accent2">
                <a:satMod val="175000"/>
                <a:alpha val="40000"/>
              </a:schemeClr>
            </a:glo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sz="2000" dirty="0"/>
              <a:t>Formatting Text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79875" y="2700447"/>
            <a:ext cx="5387255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0"/>
            </a:lvl1pPr>
          </a:lstStyle>
          <a:p>
            <a:r>
              <a:rPr lang="en-CA" dirty="0"/>
              <a:t>For more formatting options, launch the </a:t>
            </a:r>
            <a:r>
              <a:rPr lang="en-CA" b="1" dirty="0"/>
              <a:t>Font</a:t>
            </a:r>
            <a:r>
              <a:rPr lang="en-CA" dirty="0"/>
              <a:t> </a:t>
            </a:r>
            <a:r>
              <a:rPr lang="en-CA" b="1" dirty="0"/>
              <a:t>Dialog</a:t>
            </a:r>
            <a:r>
              <a:rPr lang="en-CA" dirty="0"/>
              <a:t> </a:t>
            </a:r>
            <a:r>
              <a:rPr lang="en-CA" b="1" dirty="0"/>
              <a:t>Box</a:t>
            </a:r>
            <a:r>
              <a:rPr lang="en-CA" dirty="0"/>
              <a:t> by clicking on the Dialog Box Launcher</a:t>
            </a:r>
          </a:p>
        </p:txBody>
      </p:sp>
      <p:cxnSp>
        <p:nvCxnSpPr>
          <p:cNvPr id="15" name="Straight Arrow Connector 14"/>
          <p:cNvCxnSpPr>
            <a:cxnSpLocks/>
          </p:cNvCxnSpPr>
          <p:nvPr/>
        </p:nvCxnSpPr>
        <p:spPr>
          <a:xfrm flipV="1">
            <a:off x="5495925" y="1341301"/>
            <a:ext cx="3801593" cy="1906724"/>
          </a:xfrm>
          <a:prstGeom prst="straightConnector1">
            <a:avLst/>
          </a:prstGeom>
          <a:ln w="19050">
            <a:gradFill>
              <a:gsLst>
                <a:gs pos="0">
                  <a:schemeClr val="accent2"/>
                </a:gs>
                <a:gs pos="100000">
                  <a:srgbClr val="00B050"/>
                </a:gs>
              </a:gsLst>
              <a:lin ang="5400000" scaled="1"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79875" y="1461564"/>
            <a:ext cx="4983810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0"/>
            </a:lvl1pPr>
          </a:lstStyle>
          <a:p>
            <a:r>
              <a:rPr lang="en-CA" dirty="0"/>
              <a:t>The </a:t>
            </a:r>
            <a:r>
              <a:rPr lang="en-CA" b="1" dirty="0"/>
              <a:t>Paragraph</a:t>
            </a:r>
            <a:r>
              <a:rPr lang="en-CA" dirty="0"/>
              <a:t> group has options to change the paragraph the cursor is in.</a:t>
            </a:r>
          </a:p>
        </p:txBody>
      </p:sp>
      <p:cxnSp>
        <p:nvCxnSpPr>
          <p:cNvPr id="11" name="Straight Arrow Connector 10"/>
          <p:cNvCxnSpPr>
            <a:cxnSpLocks/>
            <a:stCxn id="8" idx="3"/>
            <a:endCxn id="26" idx="2"/>
          </p:cNvCxnSpPr>
          <p:nvPr/>
        </p:nvCxnSpPr>
        <p:spPr>
          <a:xfrm flipV="1">
            <a:off x="5263685" y="1341301"/>
            <a:ext cx="3071248" cy="474206"/>
          </a:xfrm>
          <a:prstGeom prst="straightConnector1">
            <a:avLst/>
          </a:prstGeom>
          <a:ln w="19050">
            <a:gradFill>
              <a:gsLst>
                <a:gs pos="0">
                  <a:schemeClr val="accent2"/>
                </a:gs>
                <a:gs pos="100000">
                  <a:srgbClr val="00B050"/>
                </a:gs>
              </a:gsLst>
              <a:lin ang="5400000" scaled="1"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cxnSpLocks/>
            <a:endCxn id="21" idx="0"/>
          </p:cNvCxnSpPr>
          <p:nvPr/>
        </p:nvCxnSpPr>
        <p:spPr>
          <a:xfrm flipH="1">
            <a:off x="9161228" y="1376915"/>
            <a:ext cx="136290" cy="1225448"/>
          </a:xfrm>
          <a:prstGeom prst="straightConnector1">
            <a:avLst/>
          </a:prstGeom>
          <a:ln w="19050">
            <a:gradFill>
              <a:gsLst>
                <a:gs pos="0">
                  <a:schemeClr val="accent2"/>
                </a:gs>
                <a:gs pos="100000">
                  <a:srgbClr val="00B050"/>
                </a:gs>
              </a:gsLst>
              <a:lin ang="5400000" scaled="1"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D688644E-C0E8-42DA-9255-449FBC56CF11}"/>
              </a:ext>
            </a:extLst>
          </p:cNvPr>
          <p:cNvSpPr txBox="1"/>
          <p:nvPr/>
        </p:nvSpPr>
        <p:spPr>
          <a:xfrm>
            <a:off x="2558830" y="189221"/>
            <a:ext cx="2714625" cy="707886"/>
          </a:xfrm>
          <a:prstGeom prst="rect">
            <a:avLst/>
          </a:prstGeom>
          <a:solidFill>
            <a:srgbClr val="C5F0FF">
              <a:alpha val="70000"/>
            </a:srgbClr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sz="2000" dirty="0"/>
              <a:t>The </a:t>
            </a:r>
            <a:r>
              <a:rPr lang="en-CA" sz="2000" b="1" i="1" dirty="0"/>
              <a:t>Home</a:t>
            </a:r>
            <a:r>
              <a:rPr lang="en-CA" sz="2000" dirty="0"/>
              <a:t> tab contains formatting options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0608883B-E223-4F9E-AC94-D8473991A9B6}"/>
              </a:ext>
            </a:extLst>
          </p:cNvPr>
          <p:cNvSpPr/>
          <p:nvPr/>
        </p:nvSpPr>
        <p:spPr>
          <a:xfrm>
            <a:off x="8334933" y="1221038"/>
            <a:ext cx="523317" cy="240526"/>
          </a:xfrm>
          <a:prstGeom prst="ellipse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D0A16E6E-0B42-4C47-AEDE-77D8D2CA29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446" y="2602363"/>
            <a:ext cx="2567563" cy="3564227"/>
          </a:xfrm>
          <a:prstGeom prst="rect">
            <a:avLst/>
          </a:prstGeom>
        </p:spPr>
      </p:pic>
      <p:sp>
        <p:nvSpPr>
          <p:cNvPr id="12" name="Slide Number Placeholder 61">
            <a:extLst>
              <a:ext uri="{FF2B5EF4-FFF2-40B4-BE49-F238E27FC236}">
                <a16:creationId xmlns:a16="http://schemas.microsoft.com/office/drawing/2014/main" id="{0F3CEDBC-06BE-4909-A1E6-1E8882355C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37306" y="6461758"/>
            <a:ext cx="476250" cy="387350"/>
          </a:xfrm>
        </p:spPr>
        <p:txBody>
          <a:bodyPr/>
          <a:lstStyle/>
          <a:p>
            <a:pPr algn="ctr"/>
            <a:fld id="{42E2B24C-DC2C-4712-9D60-04BFC1B335EB}" type="slidenum">
              <a:rPr lang="en-US" altLang="en-US" smtClean="0">
                <a:solidFill>
                  <a:schemeClr val="tx1"/>
                </a:solidFill>
              </a:rPr>
              <a:pPr algn="ctr"/>
              <a:t>43</a:t>
            </a:fld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7AB3D0C-3263-43A1-B269-E28F4A54CA94}"/>
              </a:ext>
            </a:extLst>
          </p:cNvPr>
          <p:cNvSpPr txBox="1"/>
          <p:nvPr/>
        </p:nvSpPr>
        <p:spPr>
          <a:xfrm>
            <a:off x="61081" y="6516933"/>
            <a:ext cx="4857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dirty="0"/>
              <a:t>Slide</a:t>
            </a:r>
          </a:p>
        </p:txBody>
      </p:sp>
    </p:spTree>
    <p:extLst>
      <p:ext uri="{BB962C8B-B14F-4D97-AF65-F5344CB8AC3E}">
        <p14:creationId xmlns:p14="http://schemas.microsoft.com/office/powerpoint/2010/main" val="26274294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8" grpId="0" animBg="1"/>
      <p:bldP spid="26" grpId="0" animBg="1"/>
      <p:bldP spid="26" grpId="1" animBg="1"/>
      <p:bldP spid="26" grpId="2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12090" y="3638550"/>
            <a:ext cx="4926660" cy="28623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0"/>
            </a:lvl1pPr>
          </a:lstStyle>
          <a:p>
            <a:r>
              <a:rPr lang="en-CA" dirty="0"/>
              <a:t>The </a:t>
            </a:r>
            <a:r>
              <a:rPr lang="en-CA" b="1" dirty="0"/>
              <a:t>Styles</a:t>
            </a:r>
            <a:r>
              <a:rPr lang="en-CA" dirty="0"/>
              <a:t> menu launcher shows a menu on which you can choose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Select a style from a list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Choose options such as Show Preview and Disable Linked Styles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Create a New Style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Inspect style (applies to selected style)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Manage Style (applies to selected style)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dirty="0"/>
              <a:t>More Options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51524AEB-2300-4C11-A2C4-0C3545174F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0388" y="137925"/>
            <a:ext cx="6537274" cy="6662240"/>
          </a:xfrm>
          <a:prstGeom prst="rect">
            <a:avLst/>
          </a:prstGeom>
        </p:spPr>
      </p:pic>
      <p:sp>
        <p:nvSpPr>
          <p:cNvPr id="11" name="Rounded Rectangle 10"/>
          <p:cNvSpPr/>
          <p:nvPr/>
        </p:nvSpPr>
        <p:spPr>
          <a:xfrm>
            <a:off x="748830" y="4352925"/>
            <a:ext cx="2480145" cy="238125"/>
          </a:xfrm>
          <a:prstGeom prst="roundRect">
            <a:avLst/>
          </a:prstGeom>
          <a:solidFill>
            <a:srgbClr val="C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2000"/>
          </a:p>
        </p:txBody>
      </p:sp>
      <p:sp>
        <p:nvSpPr>
          <p:cNvPr id="12" name="Rounded Rectangle 11"/>
          <p:cNvSpPr/>
          <p:nvPr/>
        </p:nvSpPr>
        <p:spPr>
          <a:xfrm>
            <a:off x="733425" y="4648200"/>
            <a:ext cx="4429126" cy="533400"/>
          </a:xfrm>
          <a:prstGeom prst="roundRect">
            <a:avLst/>
          </a:prstGeom>
          <a:solidFill>
            <a:srgbClr val="00B05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2000"/>
          </a:p>
        </p:txBody>
      </p:sp>
      <p:sp>
        <p:nvSpPr>
          <p:cNvPr id="13" name="Rounded Rectangle 12"/>
          <p:cNvSpPr/>
          <p:nvPr/>
        </p:nvSpPr>
        <p:spPr>
          <a:xfrm>
            <a:off x="723900" y="5259824"/>
            <a:ext cx="2076450" cy="238125"/>
          </a:xfrm>
          <a:prstGeom prst="roundRect">
            <a:avLst/>
          </a:prstGeom>
          <a:solidFill>
            <a:schemeClr val="accent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2000"/>
          </a:p>
        </p:txBody>
      </p:sp>
      <p:sp>
        <p:nvSpPr>
          <p:cNvPr id="14" name="Rounded Rectangle 13"/>
          <p:cNvSpPr/>
          <p:nvPr/>
        </p:nvSpPr>
        <p:spPr>
          <a:xfrm>
            <a:off x="733425" y="5572422"/>
            <a:ext cx="3990975" cy="238125"/>
          </a:xfrm>
          <a:prstGeom prst="round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2000"/>
          </a:p>
        </p:txBody>
      </p:sp>
      <p:sp>
        <p:nvSpPr>
          <p:cNvPr id="15" name="Rounded Rectangle 14"/>
          <p:cNvSpPr/>
          <p:nvPr/>
        </p:nvSpPr>
        <p:spPr>
          <a:xfrm>
            <a:off x="742950" y="5871448"/>
            <a:ext cx="4095750" cy="238125"/>
          </a:xfrm>
          <a:prstGeom prst="roundRect">
            <a:avLst/>
          </a:prstGeom>
          <a:solidFill>
            <a:srgbClr val="7030A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2000"/>
          </a:p>
        </p:txBody>
      </p:sp>
      <p:sp>
        <p:nvSpPr>
          <p:cNvPr id="16" name="Rounded Rectangle 15"/>
          <p:cNvSpPr/>
          <p:nvPr/>
        </p:nvSpPr>
        <p:spPr>
          <a:xfrm>
            <a:off x="729780" y="6191844"/>
            <a:ext cx="1632420" cy="213947"/>
          </a:xfrm>
          <a:prstGeom prst="round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2000"/>
          </a:p>
        </p:txBody>
      </p:sp>
      <p:sp>
        <p:nvSpPr>
          <p:cNvPr id="2" name="TextBox 1"/>
          <p:cNvSpPr txBox="1"/>
          <p:nvPr/>
        </p:nvSpPr>
        <p:spPr>
          <a:xfrm>
            <a:off x="276225" y="1207244"/>
            <a:ext cx="4926660" cy="10156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0"/>
            </a:lvl1pPr>
          </a:lstStyle>
          <a:p>
            <a:r>
              <a:rPr lang="en-CA" dirty="0"/>
              <a:t>The </a:t>
            </a:r>
            <a:r>
              <a:rPr lang="en-CA" b="1" dirty="0"/>
              <a:t>Styles</a:t>
            </a:r>
            <a:r>
              <a:rPr lang="en-CA" dirty="0"/>
              <a:t> group contains pre-made styles you can apply to selected text or a </a:t>
            </a:r>
          </a:p>
          <a:p>
            <a:r>
              <a:rPr lang="en-CA" dirty="0"/>
              <a:t>paragraph.</a:t>
            </a:r>
          </a:p>
        </p:txBody>
      </p:sp>
      <p:cxnSp>
        <p:nvCxnSpPr>
          <p:cNvPr id="3" name="Straight Arrow Connector 2"/>
          <p:cNvCxnSpPr>
            <a:cxnSpLocks/>
            <a:stCxn id="2" idx="3"/>
          </p:cNvCxnSpPr>
          <p:nvPr/>
        </p:nvCxnSpPr>
        <p:spPr>
          <a:xfrm flipV="1">
            <a:off x="5202885" y="1343028"/>
            <a:ext cx="6074715" cy="372048"/>
          </a:xfrm>
          <a:prstGeom prst="straightConnector1">
            <a:avLst/>
          </a:prstGeom>
          <a:ln w="19050">
            <a:gradFill>
              <a:gsLst>
                <a:gs pos="0">
                  <a:schemeClr val="accent2"/>
                </a:gs>
                <a:gs pos="100000">
                  <a:srgbClr val="00B050"/>
                </a:gs>
              </a:gsLst>
              <a:lin ang="5400000" scaled="1"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4371" y="1408945"/>
            <a:ext cx="1346343" cy="3365858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10820400" y="1695451"/>
            <a:ext cx="1171575" cy="2457450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9" name="Rectangle 18"/>
          <p:cNvSpPr/>
          <p:nvPr/>
        </p:nvSpPr>
        <p:spPr>
          <a:xfrm>
            <a:off x="10820400" y="4171950"/>
            <a:ext cx="1171575" cy="295275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0" name="Rectangle 19"/>
          <p:cNvSpPr/>
          <p:nvPr/>
        </p:nvSpPr>
        <p:spPr>
          <a:xfrm>
            <a:off x="10801349" y="4543425"/>
            <a:ext cx="161926" cy="143172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1" name="Rectangle 20"/>
          <p:cNvSpPr/>
          <p:nvPr/>
        </p:nvSpPr>
        <p:spPr>
          <a:xfrm>
            <a:off x="11020424" y="4533900"/>
            <a:ext cx="180976" cy="14317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2" name="Rectangle 21"/>
          <p:cNvSpPr/>
          <p:nvPr/>
        </p:nvSpPr>
        <p:spPr>
          <a:xfrm>
            <a:off x="11249024" y="4543425"/>
            <a:ext cx="180976" cy="143172"/>
          </a:xfrm>
          <a:prstGeom prst="rect">
            <a:avLst/>
          </a:prstGeom>
          <a:noFill/>
          <a:ln w="190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3" name="Rectangle 22"/>
          <p:cNvSpPr/>
          <p:nvPr/>
        </p:nvSpPr>
        <p:spPr>
          <a:xfrm>
            <a:off x="11620500" y="4533900"/>
            <a:ext cx="380999" cy="143172"/>
          </a:xfrm>
          <a:prstGeom prst="rect">
            <a:avLst/>
          </a:pr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3579016-60AE-4442-9EE5-8795C22C4932}"/>
              </a:ext>
            </a:extLst>
          </p:cNvPr>
          <p:cNvSpPr txBox="1"/>
          <p:nvPr/>
        </p:nvSpPr>
        <p:spPr>
          <a:xfrm>
            <a:off x="2558830" y="189221"/>
            <a:ext cx="2714625" cy="707886"/>
          </a:xfrm>
          <a:prstGeom prst="rect">
            <a:avLst/>
          </a:prstGeom>
          <a:solidFill>
            <a:srgbClr val="C5F0FF">
              <a:alpha val="70000"/>
            </a:srgbClr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sz="2000" dirty="0"/>
              <a:t>The </a:t>
            </a:r>
            <a:r>
              <a:rPr lang="en-CA" sz="2000" b="1" i="1" dirty="0"/>
              <a:t>Home</a:t>
            </a:r>
            <a:r>
              <a:rPr lang="en-CA" sz="2000" dirty="0"/>
              <a:t> tab contains formatting options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50D0EE7-1C7F-4669-8684-620FFBAF3FE6}"/>
              </a:ext>
            </a:extLst>
          </p:cNvPr>
          <p:cNvSpPr txBox="1"/>
          <p:nvPr/>
        </p:nvSpPr>
        <p:spPr>
          <a:xfrm>
            <a:off x="293040" y="253233"/>
            <a:ext cx="1869136" cy="400110"/>
          </a:xfrm>
          <a:prstGeom prst="rect">
            <a:avLst/>
          </a:prstGeom>
          <a:solidFill>
            <a:schemeClr val="bg1"/>
          </a:solidFill>
          <a:effectLst>
            <a:glow rad="101600">
              <a:schemeClr val="accent2">
                <a:satMod val="175000"/>
                <a:alpha val="40000"/>
              </a:schemeClr>
            </a:glo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sz="2000" dirty="0"/>
              <a:t>Formatting Text </a:t>
            </a:r>
          </a:p>
        </p:txBody>
      </p:sp>
      <p:cxnSp>
        <p:nvCxnSpPr>
          <p:cNvPr id="10" name="Straight Arrow Connector 9"/>
          <p:cNvCxnSpPr>
            <a:cxnSpLocks/>
            <a:stCxn id="8" idx="3"/>
            <a:endCxn id="5" idx="1"/>
          </p:cNvCxnSpPr>
          <p:nvPr/>
        </p:nvCxnSpPr>
        <p:spPr>
          <a:xfrm flipV="1">
            <a:off x="5238750" y="3091874"/>
            <a:ext cx="5495621" cy="1977837"/>
          </a:xfrm>
          <a:prstGeom prst="straightConnector1">
            <a:avLst/>
          </a:prstGeom>
          <a:ln w="19050">
            <a:gradFill>
              <a:gsLst>
                <a:gs pos="0">
                  <a:schemeClr val="accent2"/>
                </a:gs>
                <a:gs pos="100000">
                  <a:srgbClr val="00B050"/>
                </a:gs>
              </a:gsLst>
              <a:lin ang="5400000" scaled="1"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Slide Number Placeholder 61">
            <a:extLst>
              <a:ext uri="{FF2B5EF4-FFF2-40B4-BE49-F238E27FC236}">
                <a16:creationId xmlns:a16="http://schemas.microsoft.com/office/drawing/2014/main" id="{1FD0BD48-2413-4CAC-9207-CCA42406F9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37306" y="6461758"/>
            <a:ext cx="476250" cy="387350"/>
          </a:xfrm>
        </p:spPr>
        <p:txBody>
          <a:bodyPr/>
          <a:lstStyle/>
          <a:p>
            <a:pPr algn="ctr"/>
            <a:fld id="{42E2B24C-DC2C-4712-9D60-04BFC1B335EB}" type="slidenum">
              <a:rPr lang="en-US" altLang="en-US" smtClean="0">
                <a:solidFill>
                  <a:schemeClr val="tx1"/>
                </a:solidFill>
              </a:rPr>
              <a:pPr algn="ctr"/>
              <a:t>44</a:t>
            </a:fld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99CA13F-5660-4C86-9B72-E7676D788871}"/>
              </a:ext>
            </a:extLst>
          </p:cNvPr>
          <p:cNvSpPr txBox="1"/>
          <p:nvPr/>
        </p:nvSpPr>
        <p:spPr>
          <a:xfrm>
            <a:off x="61081" y="6516933"/>
            <a:ext cx="4857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dirty="0"/>
              <a:t>Slide</a:t>
            </a:r>
          </a:p>
        </p:txBody>
      </p:sp>
    </p:spTree>
    <p:extLst>
      <p:ext uri="{BB962C8B-B14F-4D97-AF65-F5344CB8AC3E}">
        <p14:creationId xmlns:p14="http://schemas.microsoft.com/office/powerpoint/2010/main" val="29051256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"/>
                            </p:stCondLst>
                            <p:childTnLst>
                              <p:par>
                                <p:cTn id="9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00"/>
                            </p:stCondLst>
                            <p:childTnLst>
                              <p:par>
                                <p:cTn id="10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"/>
                            </p:stCondLst>
                            <p:childTnLst>
                              <p:par>
                                <p:cTn id="1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00"/>
                            </p:stCondLst>
                            <p:childTnLst>
                              <p:par>
                                <p:cTn id="12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" grpId="0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0326BB2-4472-4C45-A3F1-11CFC38E73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6207" y="720092"/>
            <a:ext cx="10628571" cy="2057143"/>
          </a:xfrm>
          <a:prstGeom prst="rect">
            <a:avLst/>
          </a:prstGeom>
        </p:spPr>
      </p:pic>
      <p:sp>
        <p:nvSpPr>
          <p:cNvPr id="2" name="Slide Number Placeholder 61">
            <a:extLst>
              <a:ext uri="{FF2B5EF4-FFF2-40B4-BE49-F238E27FC236}">
                <a16:creationId xmlns:a16="http://schemas.microsoft.com/office/drawing/2014/main" id="{B23153C9-BB6A-4D83-AE39-4D29E57A1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37306" y="6461758"/>
            <a:ext cx="476250" cy="387350"/>
          </a:xfrm>
        </p:spPr>
        <p:txBody>
          <a:bodyPr/>
          <a:lstStyle/>
          <a:p>
            <a:pPr algn="ctr"/>
            <a:fld id="{42E2B24C-DC2C-4712-9D60-04BFC1B335EB}" type="slidenum">
              <a:rPr lang="en-US" altLang="en-US" smtClean="0">
                <a:solidFill>
                  <a:schemeClr val="tx1"/>
                </a:solidFill>
              </a:rPr>
              <a:pPr algn="ctr"/>
              <a:t>45</a:t>
            </a:fld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D1992EE-DD84-4888-9585-7AD595C20CB4}"/>
              </a:ext>
            </a:extLst>
          </p:cNvPr>
          <p:cNvSpPr txBox="1"/>
          <p:nvPr/>
        </p:nvSpPr>
        <p:spPr>
          <a:xfrm>
            <a:off x="61081" y="6516933"/>
            <a:ext cx="4857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dirty="0"/>
              <a:t>Slide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CE5E109-95EE-4F4D-9CB5-13AD9644E5C0}"/>
              </a:ext>
            </a:extLst>
          </p:cNvPr>
          <p:cNvSpPr txBox="1"/>
          <p:nvPr/>
        </p:nvSpPr>
        <p:spPr>
          <a:xfrm>
            <a:off x="188265" y="159015"/>
            <a:ext cx="2326335" cy="400110"/>
          </a:xfrm>
          <a:prstGeom prst="rect">
            <a:avLst/>
          </a:prstGeom>
          <a:solidFill>
            <a:schemeClr val="bg1"/>
          </a:solidFill>
          <a:effectLst>
            <a:glow rad="101600">
              <a:schemeClr val="accent2">
                <a:satMod val="175000"/>
                <a:alpha val="40000"/>
              </a:schemeClr>
            </a:glo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sz="2000" dirty="0"/>
              <a:t>Working with Tables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9FB3FDA-0882-46CE-A53D-AA3DD14040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056" y="1588154"/>
            <a:ext cx="2641270" cy="523174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AC0D5BF-831F-48D5-B5AC-E333FB11F1E0}"/>
              </a:ext>
            </a:extLst>
          </p:cNvPr>
          <p:cNvSpPr txBox="1"/>
          <p:nvPr/>
        </p:nvSpPr>
        <p:spPr>
          <a:xfrm>
            <a:off x="4035938" y="172970"/>
            <a:ext cx="5169608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dirty="0"/>
              <a:t>Click on the </a:t>
            </a:r>
            <a:r>
              <a:rPr lang="en-CA" sz="2000" b="1" dirty="0"/>
              <a:t>Table</a:t>
            </a:r>
            <a:r>
              <a:rPr lang="en-CA" sz="2000" dirty="0"/>
              <a:t> menu from the </a:t>
            </a:r>
            <a:r>
              <a:rPr lang="en-CA" sz="2000" b="1" dirty="0"/>
              <a:t>Insert</a:t>
            </a:r>
            <a:r>
              <a:rPr lang="en-CA" sz="2000" dirty="0"/>
              <a:t> ribbon.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3CB093A1-7814-449F-A8C7-6844F343B7B0}"/>
              </a:ext>
            </a:extLst>
          </p:cNvPr>
          <p:cNvCxnSpPr>
            <a:cxnSpLocks/>
          </p:cNvCxnSpPr>
          <p:nvPr/>
        </p:nvCxnSpPr>
        <p:spPr>
          <a:xfrm flipH="1">
            <a:off x="2638425" y="573080"/>
            <a:ext cx="1397514" cy="1015074"/>
          </a:xfrm>
          <a:prstGeom prst="straightConnector1">
            <a:avLst/>
          </a:prstGeom>
          <a:ln w="19050">
            <a:gradFill>
              <a:gsLst>
                <a:gs pos="0">
                  <a:schemeClr val="accent2"/>
                </a:gs>
                <a:gs pos="100000">
                  <a:srgbClr val="00B050"/>
                </a:gs>
              </a:gsLst>
              <a:lin ang="5400000" scaled="1"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B108E085-2EE2-478D-A8C0-2A47DF4521B7}"/>
              </a:ext>
            </a:extLst>
          </p:cNvPr>
          <p:cNvSpPr txBox="1"/>
          <p:nvPr/>
        </p:nvSpPr>
        <p:spPr>
          <a:xfrm>
            <a:off x="4035938" y="2256161"/>
            <a:ext cx="5079487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dirty="0"/>
              <a:t>There are six methods for creating a table by …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3A4CB9A-112E-43DD-81A4-C80C9A36F5CE}"/>
              </a:ext>
            </a:extLst>
          </p:cNvPr>
          <p:cNvSpPr txBox="1"/>
          <p:nvPr/>
        </p:nvSpPr>
        <p:spPr>
          <a:xfrm>
            <a:off x="5553075" y="3124223"/>
            <a:ext cx="6531703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CA" sz="2000" dirty="0"/>
              <a:t>dragging the mouse pointer over the boxes to the left. 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670F7BA3-F013-4E8A-8A14-C6E7180AB02A}"/>
              </a:ext>
            </a:extLst>
          </p:cNvPr>
          <p:cNvSpPr/>
          <p:nvPr/>
        </p:nvSpPr>
        <p:spPr>
          <a:xfrm>
            <a:off x="2276475" y="2895600"/>
            <a:ext cx="2486025" cy="1952625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A24E050E-D569-4301-87DF-C603CF0BFEA7}"/>
              </a:ext>
            </a:extLst>
          </p:cNvPr>
          <p:cNvCxnSpPr>
            <a:cxnSpLocks/>
            <a:stCxn id="21" idx="1"/>
            <a:endCxn id="24" idx="3"/>
          </p:cNvCxnSpPr>
          <p:nvPr/>
        </p:nvCxnSpPr>
        <p:spPr>
          <a:xfrm flipH="1">
            <a:off x="4762500" y="3324278"/>
            <a:ext cx="790575" cy="547635"/>
          </a:xfrm>
          <a:prstGeom prst="straightConnector1">
            <a:avLst/>
          </a:prstGeom>
          <a:ln w="19050">
            <a:gradFill>
              <a:gsLst>
                <a:gs pos="0">
                  <a:schemeClr val="accent2"/>
                </a:gs>
                <a:gs pos="100000">
                  <a:srgbClr val="00B050"/>
                </a:gs>
              </a:gsLst>
              <a:lin ang="5400000" scaled="1"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CA6F9D87-BA65-405C-9DC1-8B151FEF5753}"/>
              </a:ext>
            </a:extLst>
          </p:cNvPr>
          <p:cNvSpPr txBox="1"/>
          <p:nvPr/>
        </p:nvSpPr>
        <p:spPr>
          <a:xfrm>
            <a:off x="5553075" y="3724388"/>
            <a:ext cx="6531703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 startAt="2"/>
            </a:pPr>
            <a:r>
              <a:rPr lang="en-CA" sz="2000" dirty="0"/>
              <a:t>typing in the number of columns and rows into text box. 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EE2F4DE-445A-4E46-AFAA-4D977269D123}"/>
              </a:ext>
            </a:extLst>
          </p:cNvPr>
          <p:cNvSpPr/>
          <p:nvPr/>
        </p:nvSpPr>
        <p:spPr>
          <a:xfrm>
            <a:off x="2276475" y="5057805"/>
            <a:ext cx="2486025" cy="257198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36CD0A6E-675C-4E3D-861C-C3922F7E8D06}"/>
              </a:ext>
            </a:extLst>
          </p:cNvPr>
          <p:cNvCxnSpPr>
            <a:cxnSpLocks/>
            <a:stCxn id="29" idx="1"/>
            <a:endCxn id="30" idx="3"/>
          </p:cNvCxnSpPr>
          <p:nvPr/>
        </p:nvCxnSpPr>
        <p:spPr>
          <a:xfrm flipH="1">
            <a:off x="4762500" y="3924443"/>
            <a:ext cx="790575" cy="1261961"/>
          </a:xfrm>
          <a:prstGeom prst="straightConnector1">
            <a:avLst/>
          </a:prstGeom>
          <a:ln w="19050">
            <a:gradFill>
              <a:gsLst>
                <a:gs pos="0">
                  <a:schemeClr val="accent2"/>
                </a:gs>
                <a:gs pos="100000">
                  <a:srgbClr val="00B050"/>
                </a:gs>
              </a:gsLst>
              <a:lin ang="5400000" scaled="1"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0AC2A927-F562-40C1-93F1-0C02CFD44F4F}"/>
              </a:ext>
            </a:extLst>
          </p:cNvPr>
          <p:cNvSpPr txBox="1"/>
          <p:nvPr/>
        </p:nvSpPr>
        <p:spPr>
          <a:xfrm>
            <a:off x="5553075" y="4343513"/>
            <a:ext cx="6531703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 startAt="3"/>
            </a:pPr>
            <a:r>
              <a:rPr lang="en-CA" sz="2000" dirty="0"/>
              <a:t>using the mouse to draw the individual table cells.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5E2B770B-6CD7-4DC1-8E56-B52D2047DF65}"/>
              </a:ext>
            </a:extLst>
          </p:cNvPr>
          <p:cNvSpPr/>
          <p:nvPr/>
        </p:nvSpPr>
        <p:spPr>
          <a:xfrm>
            <a:off x="2276475" y="5410230"/>
            <a:ext cx="2486025" cy="257198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22B5720B-A9A2-4EEE-ADBB-65876C113F53}"/>
              </a:ext>
            </a:extLst>
          </p:cNvPr>
          <p:cNvCxnSpPr>
            <a:cxnSpLocks/>
            <a:stCxn id="36" idx="1"/>
            <a:endCxn id="37" idx="3"/>
          </p:cNvCxnSpPr>
          <p:nvPr/>
        </p:nvCxnSpPr>
        <p:spPr>
          <a:xfrm flipH="1">
            <a:off x="4762500" y="4543568"/>
            <a:ext cx="790575" cy="995261"/>
          </a:xfrm>
          <a:prstGeom prst="straightConnector1">
            <a:avLst/>
          </a:prstGeom>
          <a:ln w="19050">
            <a:gradFill>
              <a:gsLst>
                <a:gs pos="0">
                  <a:schemeClr val="accent2"/>
                </a:gs>
                <a:gs pos="100000">
                  <a:srgbClr val="00B050"/>
                </a:gs>
              </a:gsLst>
              <a:lin ang="5400000" scaled="1"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4D688AC4-5988-45BD-B5A8-74D3AFDE0001}"/>
              </a:ext>
            </a:extLst>
          </p:cNvPr>
          <p:cNvSpPr txBox="1"/>
          <p:nvPr/>
        </p:nvSpPr>
        <p:spPr>
          <a:xfrm>
            <a:off x="5562600" y="4962638"/>
            <a:ext cx="6531703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 startAt="4"/>
            </a:pPr>
            <a:r>
              <a:rPr lang="en-CA" sz="2000" dirty="0"/>
              <a:t>converting text into a table.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117ADA41-F133-4A33-8C49-31E280A939AE}"/>
              </a:ext>
            </a:extLst>
          </p:cNvPr>
          <p:cNvSpPr/>
          <p:nvPr/>
        </p:nvSpPr>
        <p:spPr>
          <a:xfrm>
            <a:off x="2286000" y="5772180"/>
            <a:ext cx="2486025" cy="257198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2576111B-4F00-403F-8359-EF8C2E229DC9}"/>
              </a:ext>
            </a:extLst>
          </p:cNvPr>
          <p:cNvCxnSpPr>
            <a:cxnSpLocks/>
            <a:stCxn id="39" idx="1"/>
            <a:endCxn id="40" idx="3"/>
          </p:cNvCxnSpPr>
          <p:nvPr/>
        </p:nvCxnSpPr>
        <p:spPr>
          <a:xfrm flipH="1">
            <a:off x="4772025" y="5162693"/>
            <a:ext cx="790575" cy="738086"/>
          </a:xfrm>
          <a:prstGeom prst="straightConnector1">
            <a:avLst/>
          </a:prstGeom>
          <a:ln w="19050">
            <a:gradFill>
              <a:gsLst>
                <a:gs pos="0">
                  <a:schemeClr val="accent2"/>
                </a:gs>
                <a:gs pos="100000">
                  <a:srgbClr val="00B050"/>
                </a:gs>
              </a:gsLst>
              <a:lin ang="5400000" scaled="1"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BD8196B0-7829-4ECA-8176-A4B2919C4E5D}"/>
              </a:ext>
            </a:extLst>
          </p:cNvPr>
          <p:cNvSpPr txBox="1"/>
          <p:nvPr/>
        </p:nvSpPr>
        <p:spPr>
          <a:xfrm>
            <a:off x="5553075" y="5557789"/>
            <a:ext cx="6531703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 startAt="5"/>
            </a:pPr>
            <a:r>
              <a:rPr lang="en-CA" sz="2000" dirty="0"/>
              <a:t>inserting an Excel spreadsheet.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8FB87247-8141-4D56-8560-48016BFEDB7E}"/>
              </a:ext>
            </a:extLst>
          </p:cNvPr>
          <p:cNvSpPr/>
          <p:nvPr/>
        </p:nvSpPr>
        <p:spPr>
          <a:xfrm>
            <a:off x="2276475" y="6129206"/>
            <a:ext cx="2486025" cy="257198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90325C34-7BBA-4EF3-AF0E-4BF901C44CC9}"/>
              </a:ext>
            </a:extLst>
          </p:cNvPr>
          <p:cNvCxnSpPr>
            <a:cxnSpLocks/>
            <a:stCxn id="42" idx="1"/>
            <a:endCxn id="43" idx="3"/>
          </p:cNvCxnSpPr>
          <p:nvPr/>
        </p:nvCxnSpPr>
        <p:spPr>
          <a:xfrm flipH="1">
            <a:off x="4762500" y="5757844"/>
            <a:ext cx="790575" cy="499961"/>
          </a:xfrm>
          <a:prstGeom prst="straightConnector1">
            <a:avLst/>
          </a:prstGeom>
          <a:ln w="19050">
            <a:gradFill>
              <a:gsLst>
                <a:gs pos="0">
                  <a:schemeClr val="accent2"/>
                </a:gs>
                <a:gs pos="100000">
                  <a:srgbClr val="00B050"/>
                </a:gs>
              </a:gsLst>
              <a:lin ang="5400000" scaled="1"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D61B28D3-A0DF-4A55-9933-EE1700DD05CE}"/>
              </a:ext>
            </a:extLst>
          </p:cNvPr>
          <p:cNvSpPr txBox="1"/>
          <p:nvPr/>
        </p:nvSpPr>
        <p:spPr>
          <a:xfrm>
            <a:off x="5562600" y="6137908"/>
            <a:ext cx="6531703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 startAt="6"/>
            </a:pPr>
            <a:r>
              <a:rPr lang="en-CA" sz="2000" dirty="0"/>
              <a:t>inserting built-in table format.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6B7D5A05-F994-4B2A-96E1-4931B95B1EA9}"/>
              </a:ext>
            </a:extLst>
          </p:cNvPr>
          <p:cNvSpPr/>
          <p:nvPr/>
        </p:nvSpPr>
        <p:spPr>
          <a:xfrm>
            <a:off x="2273726" y="6472459"/>
            <a:ext cx="2486025" cy="257198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B008F860-2873-4B29-852F-DE9E4030E523}"/>
              </a:ext>
            </a:extLst>
          </p:cNvPr>
          <p:cNvCxnSpPr>
            <a:cxnSpLocks/>
            <a:stCxn id="45" idx="1"/>
            <a:endCxn id="46" idx="3"/>
          </p:cNvCxnSpPr>
          <p:nvPr/>
        </p:nvCxnSpPr>
        <p:spPr>
          <a:xfrm flipH="1">
            <a:off x="4759751" y="6337963"/>
            <a:ext cx="802849" cy="263095"/>
          </a:xfrm>
          <a:prstGeom prst="straightConnector1">
            <a:avLst/>
          </a:prstGeom>
          <a:ln w="19050">
            <a:gradFill>
              <a:gsLst>
                <a:gs pos="0">
                  <a:schemeClr val="accent2"/>
                </a:gs>
                <a:gs pos="100000">
                  <a:srgbClr val="00B050"/>
                </a:gs>
              </a:gsLst>
              <a:lin ang="5400000" scaled="1"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61295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0"/>
                            </p:stCondLst>
                            <p:childTnLst>
                              <p:par>
                                <p:cTn id="10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7" grpId="0" animBg="1"/>
      <p:bldP spid="21" grpId="0" animBg="1"/>
      <p:bldP spid="24" grpId="0" animBg="1"/>
      <p:bldP spid="29" grpId="0" animBg="1"/>
      <p:bldP spid="30" grpId="0" animBg="1"/>
      <p:bldP spid="36" grpId="0" animBg="1"/>
      <p:bldP spid="37" grpId="0" animBg="1"/>
      <p:bldP spid="39" grpId="0" animBg="1"/>
      <p:bldP spid="40" grpId="0" animBg="1"/>
      <p:bldP spid="42" grpId="0" animBg="1"/>
      <p:bldP spid="43" grpId="0" animBg="1"/>
      <p:bldP spid="45" grpId="0" animBg="1"/>
      <p:bldP spid="4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61">
            <a:extLst>
              <a:ext uri="{FF2B5EF4-FFF2-40B4-BE49-F238E27FC236}">
                <a16:creationId xmlns:a16="http://schemas.microsoft.com/office/drawing/2014/main" id="{B23153C9-BB6A-4D83-AE39-4D29E57A1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37306" y="6461758"/>
            <a:ext cx="476250" cy="387350"/>
          </a:xfrm>
        </p:spPr>
        <p:txBody>
          <a:bodyPr/>
          <a:lstStyle/>
          <a:p>
            <a:pPr algn="ctr"/>
            <a:fld id="{42E2B24C-DC2C-4712-9D60-04BFC1B335EB}" type="slidenum">
              <a:rPr lang="en-US" altLang="en-US" smtClean="0">
                <a:solidFill>
                  <a:schemeClr val="tx1"/>
                </a:solidFill>
              </a:rPr>
              <a:pPr algn="ctr"/>
              <a:t>46</a:t>
            </a:fld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D1992EE-DD84-4888-9585-7AD595C20CB4}"/>
              </a:ext>
            </a:extLst>
          </p:cNvPr>
          <p:cNvSpPr txBox="1"/>
          <p:nvPr/>
        </p:nvSpPr>
        <p:spPr>
          <a:xfrm>
            <a:off x="61081" y="6516933"/>
            <a:ext cx="4857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dirty="0"/>
              <a:t>Slide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F870502-84C3-4760-AA43-E31547FC585A}"/>
              </a:ext>
            </a:extLst>
          </p:cNvPr>
          <p:cNvSpPr txBox="1"/>
          <p:nvPr/>
        </p:nvSpPr>
        <p:spPr>
          <a:xfrm>
            <a:off x="188265" y="159015"/>
            <a:ext cx="2326335" cy="400110"/>
          </a:xfrm>
          <a:prstGeom prst="rect">
            <a:avLst/>
          </a:prstGeom>
          <a:solidFill>
            <a:schemeClr val="bg1"/>
          </a:solidFill>
          <a:effectLst>
            <a:glow rad="101600">
              <a:schemeClr val="accent2">
                <a:satMod val="175000"/>
                <a:alpha val="40000"/>
              </a:schemeClr>
            </a:glo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sz="2000" dirty="0"/>
              <a:t>Working with Tables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5260763-D4FE-41AF-B829-6C762352D7B5}"/>
              </a:ext>
            </a:extLst>
          </p:cNvPr>
          <p:cNvSpPr txBox="1"/>
          <p:nvPr/>
        </p:nvSpPr>
        <p:spPr>
          <a:xfrm>
            <a:off x="4524374" y="112848"/>
            <a:ext cx="5324475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/>
            </a:lvl1pPr>
          </a:lstStyle>
          <a:p>
            <a:r>
              <a:rPr lang="en-CA" dirty="0"/>
              <a:t>When it comes to working with Word tables, they do not function the same way as Excel tables.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61FF02B-4363-4B71-A49D-176FB0BC06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651" y="1108235"/>
            <a:ext cx="11212698" cy="256507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8AB1B51-413A-4C11-8444-74758E548082}"/>
              </a:ext>
            </a:extLst>
          </p:cNvPr>
          <p:cNvSpPr txBox="1"/>
          <p:nvPr/>
        </p:nvSpPr>
        <p:spPr>
          <a:xfrm>
            <a:off x="188265" y="3868481"/>
            <a:ext cx="11809467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/>
            </a:lvl1pPr>
          </a:lstStyle>
          <a:p>
            <a:r>
              <a:rPr lang="en-CA" dirty="0"/>
              <a:t>After inserting the table using the method you prefer, you format the table by right-clicking in any cell and selecting </a:t>
            </a:r>
            <a:r>
              <a:rPr lang="en-CA" b="1" dirty="0"/>
              <a:t>Table Properties</a:t>
            </a:r>
            <a:r>
              <a:rPr lang="en-CA" dirty="0"/>
              <a:t> from the quick menu that appears.</a:t>
            </a:r>
          </a:p>
        </p:txBody>
      </p:sp>
    </p:spTree>
    <p:extLst>
      <p:ext uri="{BB962C8B-B14F-4D97-AF65-F5344CB8AC3E}">
        <p14:creationId xmlns:p14="http://schemas.microsoft.com/office/powerpoint/2010/main" val="4082345613"/>
      </p:ext>
    </p:extLst>
  </p:cSld>
  <p:clrMapOvr>
    <a:masterClrMapping/>
  </p:clrMapOvr>
  <p:transition spd="slow">
    <p:push dir="u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753"/>
            <a:ext cx="12192000" cy="6858000"/>
          </a:xfrm>
          <a:prstGeom prst="rect">
            <a:avLst/>
          </a:prstGeom>
          <a:solidFill>
            <a:schemeClr val="bg1"/>
          </a:solidFill>
          <a:ln w="12700"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000"/>
          <a:stretch/>
        </p:blipFill>
        <p:spPr bwMode="auto">
          <a:xfrm rot="10800000">
            <a:off x="0" y="5326535"/>
            <a:ext cx="12192000" cy="1548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 useBgFill="1">
        <p:nvSpPr>
          <p:cNvPr id="4" name="TextBox 3"/>
          <p:cNvSpPr txBox="1"/>
          <p:nvPr/>
        </p:nvSpPr>
        <p:spPr>
          <a:xfrm>
            <a:off x="345623" y="144757"/>
            <a:ext cx="5978977" cy="523220"/>
          </a:xfrm>
          <a:prstGeom prst="rect">
            <a:avLst/>
          </a:prstGeom>
          <a:effectLst>
            <a:glow rad="139700">
              <a:schemeClr val="accent2">
                <a:lumMod val="75000"/>
                <a:alpha val="40000"/>
              </a:schemeClr>
            </a:glow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sz="2800" dirty="0"/>
              <a:t>We have covered here in this course …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FE2DF12-3937-49DA-9558-A2DCA4EB9B89}"/>
              </a:ext>
            </a:extLst>
          </p:cNvPr>
          <p:cNvSpPr txBox="1"/>
          <p:nvPr/>
        </p:nvSpPr>
        <p:spPr>
          <a:xfrm>
            <a:off x="3124099" y="1897638"/>
            <a:ext cx="5096710" cy="400110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CA" sz="2000" dirty="0"/>
              <a:t>Start Word 2021 &amp; Open the Sample Document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47726C4-C6FF-4D74-AFBA-C92EC8C97B12}"/>
              </a:ext>
            </a:extLst>
          </p:cNvPr>
          <p:cNvSpPr txBox="1"/>
          <p:nvPr/>
        </p:nvSpPr>
        <p:spPr>
          <a:xfrm>
            <a:off x="3119337" y="2526911"/>
            <a:ext cx="5096711" cy="400110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CA" sz="2000" dirty="0"/>
              <a:t>The Parts of Word 2021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A54F3EB-727A-4611-99A8-640F775E6CE8}"/>
              </a:ext>
            </a:extLst>
          </p:cNvPr>
          <p:cNvSpPr txBox="1"/>
          <p:nvPr/>
        </p:nvSpPr>
        <p:spPr>
          <a:xfrm>
            <a:off x="3119337" y="3156184"/>
            <a:ext cx="5096711" cy="400110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CA" sz="2000" dirty="0"/>
              <a:t>Navigation &amp; Selection Using the Keyboard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ED59BD0-9A8F-47CB-A99A-5F917AC4F6B6}"/>
              </a:ext>
            </a:extLst>
          </p:cNvPr>
          <p:cNvSpPr txBox="1"/>
          <p:nvPr/>
        </p:nvSpPr>
        <p:spPr>
          <a:xfrm>
            <a:off x="3119337" y="3781445"/>
            <a:ext cx="5096712" cy="400110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CA" sz="2000" dirty="0"/>
              <a:t>Navigation &amp; Selection Using the Mouse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F8758BE-0297-4FB8-9A27-52EFC3519754}"/>
              </a:ext>
            </a:extLst>
          </p:cNvPr>
          <p:cNvSpPr txBox="1"/>
          <p:nvPr/>
        </p:nvSpPr>
        <p:spPr>
          <a:xfrm>
            <a:off x="3119335" y="4403940"/>
            <a:ext cx="5096711" cy="400110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CA" sz="2000" dirty="0"/>
              <a:t>Formatting Text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5A75A8F-10EA-46EE-8C86-35699C4D794D}"/>
              </a:ext>
            </a:extLst>
          </p:cNvPr>
          <p:cNvSpPr txBox="1"/>
          <p:nvPr/>
        </p:nvSpPr>
        <p:spPr>
          <a:xfrm>
            <a:off x="3119335" y="5026435"/>
            <a:ext cx="5096711" cy="400110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CA" sz="2000" dirty="0"/>
              <a:t>Working with Tables</a:t>
            </a:r>
          </a:p>
        </p:txBody>
      </p:sp>
    </p:spTree>
    <p:extLst>
      <p:ext uri="{BB962C8B-B14F-4D97-AF65-F5344CB8AC3E}">
        <p14:creationId xmlns:p14="http://schemas.microsoft.com/office/powerpoint/2010/main" val="10758784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7F3BCFD-538F-49D4-9ECF-A70C065C0A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219"/>
            <a:ext cx="12192000" cy="6847563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2FC3E90C-15F8-4D2E-8C40-759E6203ED1D}"/>
              </a:ext>
            </a:extLst>
          </p:cNvPr>
          <p:cNvSpPr/>
          <p:nvPr/>
        </p:nvSpPr>
        <p:spPr>
          <a:xfrm>
            <a:off x="2435630" y="980903"/>
            <a:ext cx="7323513" cy="341653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4800" dirty="0">
              <a:solidFill>
                <a:schemeClr val="tx1"/>
              </a:solidFill>
            </a:endParaRPr>
          </a:p>
          <a:p>
            <a:pPr algn="ctr"/>
            <a:endParaRPr lang="en-CA" sz="4800" dirty="0">
              <a:solidFill>
                <a:schemeClr val="tx1"/>
              </a:solidFill>
            </a:endParaRPr>
          </a:p>
          <a:p>
            <a:pPr algn="ctr"/>
            <a:endParaRPr lang="en-CA" sz="4800" dirty="0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90872C0-37D4-427C-8A86-6ED8570E0717}"/>
              </a:ext>
            </a:extLst>
          </p:cNvPr>
          <p:cNvSpPr txBox="1"/>
          <p:nvPr/>
        </p:nvSpPr>
        <p:spPr>
          <a:xfrm>
            <a:off x="3091543" y="1124744"/>
            <a:ext cx="6008915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5333" dirty="0"/>
              <a:t>NITHA IT Helpdesk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57063A2-4328-4368-A158-A5E26DB01651}"/>
              </a:ext>
            </a:extLst>
          </p:cNvPr>
          <p:cNvSpPr txBox="1"/>
          <p:nvPr/>
        </p:nvSpPr>
        <p:spPr>
          <a:xfrm>
            <a:off x="3091543" y="2014535"/>
            <a:ext cx="61308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5400" dirty="0"/>
              <a:t>helpdesk@nitha.com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407D3C2-1B0E-4004-85DE-0017032B2081}"/>
              </a:ext>
            </a:extLst>
          </p:cNvPr>
          <p:cNvSpPr txBox="1"/>
          <p:nvPr/>
        </p:nvSpPr>
        <p:spPr>
          <a:xfrm>
            <a:off x="3664817" y="3066004"/>
            <a:ext cx="5184576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5867" dirty="0"/>
              <a:t>1(306)953-5008</a:t>
            </a:r>
            <a:endParaRPr lang="en-CA" sz="5400" dirty="0"/>
          </a:p>
        </p:txBody>
      </p:sp>
    </p:spTree>
    <p:extLst>
      <p:ext uri="{BB962C8B-B14F-4D97-AF65-F5344CB8AC3E}">
        <p14:creationId xmlns:p14="http://schemas.microsoft.com/office/powerpoint/2010/main" val="2716035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11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A9088E1F-9A95-4EBC-99E9-C6C9E474F25C}"/>
              </a:ext>
            </a:extLst>
          </p:cNvPr>
          <p:cNvGrpSpPr/>
          <p:nvPr/>
        </p:nvGrpSpPr>
        <p:grpSpPr>
          <a:xfrm>
            <a:off x="2" y="35275"/>
            <a:ext cx="12191999" cy="6858000"/>
            <a:chOff x="0" y="0"/>
            <a:chExt cx="9143999" cy="514350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3999" cy="5143500"/>
            </a:xfrm>
            <a:prstGeom prst="rect">
              <a:avLst/>
            </a:prstGeom>
          </p:spPr>
        </p:pic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A36E123F-C767-4C9A-AB34-EE60B3D8A973}"/>
                </a:ext>
              </a:extLst>
            </p:cNvPr>
            <p:cNvSpPr/>
            <p:nvPr/>
          </p:nvSpPr>
          <p:spPr>
            <a:xfrm>
              <a:off x="467544" y="1635646"/>
              <a:ext cx="3384376" cy="9361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sz="2400"/>
            </a:p>
          </p:txBody>
        </p:sp>
      </p:grp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CE91203-453E-4FBE-90BD-374E30B63EB2}"/>
              </a:ext>
            </a:extLst>
          </p:cNvPr>
          <p:cNvSpPr/>
          <p:nvPr/>
        </p:nvSpPr>
        <p:spPr>
          <a:xfrm>
            <a:off x="431371" y="1796819"/>
            <a:ext cx="5472608" cy="16321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54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8000" dirty="0">
                <a:solidFill>
                  <a:schemeClr val="tx1"/>
                </a:solidFill>
                <a:latin typeface="Script MT Bold" panose="03040602040607080904" pitchFamily="66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3441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BBCC0D4-842A-4F05-9BE6-334B699C19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0451" y="2206229"/>
            <a:ext cx="7661965" cy="456051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343275" y="199340"/>
            <a:ext cx="8656068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dirty="0"/>
              <a:t>The </a:t>
            </a:r>
            <a:r>
              <a:rPr lang="en-CA" sz="2000" b="1" dirty="0"/>
              <a:t>Open</a:t>
            </a:r>
            <a:r>
              <a:rPr lang="en-CA" sz="2000" dirty="0"/>
              <a:t> screen provides access to your OneDrive(s), SharePoint, any networked drives (shares), or files on your PC.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36732" y="128187"/>
            <a:ext cx="2920793" cy="707886"/>
          </a:xfrm>
          <a:prstGeom prst="rect">
            <a:avLst/>
          </a:prstGeom>
          <a:solidFill>
            <a:schemeClr val="bg1"/>
          </a:solidFill>
          <a:effectLst>
            <a:glow rad="101600">
              <a:schemeClr val="accent2">
                <a:satMod val="175000"/>
                <a:alpha val="40000"/>
              </a:schemeClr>
            </a:glo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sz="2000" dirty="0"/>
              <a:t>Open Sample Document</a:t>
            </a:r>
          </a:p>
          <a:p>
            <a:pPr algn="ctr"/>
            <a:r>
              <a:rPr lang="en-CA" sz="2000" dirty="0"/>
              <a:t>MS Word 2021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307BE745-1769-4E3A-B435-6195127F55ED}"/>
              </a:ext>
            </a:extLst>
          </p:cNvPr>
          <p:cNvCxnSpPr>
            <a:cxnSpLocks/>
          </p:cNvCxnSpPr>
          <p:nvPr/>
        </p:nvCxnSpPr>
        <p:spPr>
          <a:xfrm>
            <a:off x="4981575" y="907226"/>
            <a:ext cx="1114425" cy="1474024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67197855-69BE-4CEA-A8CA-934EF14A3FE2}"/>
              </a:ext>
            </a:extLst>
          </p:cNvPr>
          <p:cNvCxnSpPr>
            <a:cxnSpLocks/>
            <a:stCxn id="53" idx="1"/>
            <a:endCxn id="58" idx="3"/>
          </p:cNvCxnSpPr>
          <p:nvPr/>
        </p:nvCxnSpPr>
        <p:spPr>
          <a:xfrm flipH="1" flipV="1">
            <a:off x="6734175" y="5529214"/>
            <a:ext cx="3335113" cy="727018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8DC2392C-01B3-40C8-AD37-EE7F26158841}"/>
              </a:ext>
            </a:extLst>
          </p:cNvPr>
          <p:cNvSpPr txBox="1"/>
          <p:nvPr/>
        </p:nvSpPr>
        <p:spPr>
          <a:xfrm>
            <a:off x="10069288" y="6056177"/>
            <a:ext cx="1844330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/>
            </a:lvl1pPr>
          </a:lstStyle>
          <a:p>
            <a:r>
              <a:rPr lang="en-CA" dirty="0"/>
              <a:t>Select </a:t>
            </a:r>
            <a:r>
              <a:rPr lang="en-CA" b="1" dirty="0"/>
              <a:t>Browse</a:t>
            </a:r>
            <a:r>
              <a:rPr lang="en-CA" dirty="0"/>
              <a:t>.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703BDCD5-6D1D-450A-B89B-519F40222E78}"/>
              </a:ext>
            </a:extLst>
          </p:cNvPr>
          <p:cNvSpPr/>
          <p:nvPr/>
        </p:nvSpPr>
        <p:spPr>
          <a:xfrm>
            <a:off x="5740054" y="5410103"/>
            <a:ext cx="994121" cy="238221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D9A16F9-90F4-42FD-94AD-2C8385D435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457" y="1142270"/>
            <a:ext cx="7821179" cy="5291322"/>
          </a:xfrm>
          <a:prstGeom prst="rect">
            <a:avLst/>
          </a:prstGeom>
        </p:spPr>
      </p:pic>
      <p:sp>
        <p:nvSpPr>
          <p:cNvPr id="29" name="Slide Number Placeholder 61">
            <a:extLst>
              <a:ext uri="{FF2B5EF4-FFF2-40B4-BE49-F238E27FC236}">
                <a16:creationId xmlns:a16="http://schemas.microsoft.com/office/drawing/2014/main" id="{D3EFA226-CBDD-4D3B-A9FC-6F04F19B79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37306" y="6461758"/>
            <a:ext cx="476250" cy="387350"/>
          </a:xfrm>
        </p:spPr>
        <p:txBody>
          <a:bodyPr/>
          <a:lstStyle/>
          <a:p>
            <a:pPr algn="ctr"/>
            <a:fld id="{42E2B24C-DC2C-4712-9D60-04BFC1B335EB}" type="slidenum">
              <a:rPr lang="en-US" altLang="en-US" smtClean="0">
                <a:solidFill>
                  <a:schemeClr val="tx1"/>
                </a:solidFill>
              </a:rPr>
              <a:pPr algn="ctr"/>
              <a:t>5</a:t>
            </a:fld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75AC6AC-CE64-4C0A-8DCD-175ED308C055}"/>
              </a:ext>
            </a:extLst>
          </p:cNvPr>
          <p:cNvSpPr txBox="1"/>
          <p:nvPr/>
        </p:nvSpPr>
        <p:spPr>
          <a:xfrm>
            <a:off x="61081" y="6516933"/>
            <a:ext cx="4857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dirty="0"/>
              <a:t>Slide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F7B82C1B-9979-4027-9F19-6805D6B187EA}"/>
              </a:ext>
            </a:extLst>
          </p:cNvPr>
          <p:cNvSpPr/>
          <p:nvPr/>
        </p:nvSpPr>
        <p:spPr>
          <a:xfrm>
            <a:off x="3343275" y="2028825"/>
            <a:ext cx="5486400" cy="809625"/>
          </a:xfrm>
          <a:prstGeom prst="ellipse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b="1" dirty="0">
                <a:solidFill>
                  <a:schemeClr val="tx1"/>
                </a:solidFill>
                <a:highlight>
                  <a:srgbClr val="C5F0FF"/>
                </a:highlight>
              </a:rPr>
              <a:t>Click on this file …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EAA7199-92B3-49AC-984D-C0F17C8FA341}"/>
              </a:ext>
            </a:extLst>
          </p:cNvPr>
          <p:cNvSpPr/>
          <p:nvPr/>
        </p:nvSpPr>
        <p:spPr>
          <a:xfrm>
            <a:off x="2419350" y="5724525"/>
            <a:ext cx="1383401" cy="382262"/>
          </a:xfrm>
          <a:prstGeom prst="ellipse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DBDD30B3-07EA-4697-8F2F-B6FE9E301EA8}"/>
              </a:ext>
            </a:extLst>
          </p:cNvPr>
          <p:cNvCxnSpPr>
            <a:cxnSpLocks/>
            <a:stCxn id="15" idx="6"/>
            <a:endCxn id="16" idx="1"/>
          </p:cNvCxnSpPr>
          <p:nvPr/>
        </p:nvCxnSpPr>
        <p:spPr>
          <a:xfrm>
            <a:off x="3802751" y="5915656"/>
            <a:ext cx="2931424" cy="273556"/>
          </a:xfrm>
          <a:prstGeom prst="straightConnector1">
            <a:avLst/>
          </a:prstGeom>
          <a:ln w="190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7BEE75B-10F4-4333-A5A2-414FA4F62A99}"/>
              </a:ext>
            </a:extLst>
          </p:cNvPr>
          <p:cNvGrpSpPr/>
          <p:nvPr/>
        </p:nvGrpSpPr>
        <p:grpSpPr>
          <a:xfrm>
            <a:off x="3111051" y="2838450"/>
            <a:ext cx="2975424" cy="2886075"/>
            <a:chOff x="3111051" y="2838450"/>
            <a:chExt cx="2975424" cy="2886075"/>
          </a:xfrm>
        </p:grpSpPr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15387080-B472-4503-9367-DCC5C925C7F0}"/>
                </a:ext>
              </a:extLst>
            </p:cNvPr>
            <p:cNvCxnSpPr>
              <a:cxnSpLocks/>
              <a:stCxn id="3" idx="4"/>
              <a:endCxn id="15" idx="0"/>
            </p:cNvCxnSpPr>
            <p:nvPr/>
          </p:nvCxnSpPr>
          <p:spPr>
            <a:xfrm flipH="1">
              <a:off x="3111051" y="2838450"/>
              <a:ext cx="2975424" cy="2886075"/>
            </a:xfrm>
            <a:prstGeom prst="straightConnector1">
              <a:avLst/>
            </a:prstGeom>
            <a:ln w="190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220A273-0345-4CF3-8F94-26B7DBD88CE8}"/>
                </a:ext>
              </a:extLst>
            </p:cNvPr>
            <p:cNvSpPr txBox="1"/>
            <p:nvPr/>
          </p:nvSpPr>
          <p:spPr>
            <a:xfrm rot="18943467">
              <a:off x="3815204" y="3929272"/>
              <a:ext cx="16122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/>
                <a:t>… to select it …</a:t>
              </a:r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E35B83D9-3C31-499D-955A-38E6FA5764FF}"/>
              </a:ext>
            </a:extLst>
          </p:cNvPr>
          <p:cNvSpPr/>
          <p:nvPr/>
        </p:nvSpPr>
        <p:spPr>
          <a:xfrm>
            <a:off x="6734175" y="6056177"/>
            <a:ext cx="866775" cy="266069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847979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3" grpId="0" animBg="1"/>
      <p:bldP spid="58" grpId="0" animBg="1"/>
      <p:bldP spid="3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C5B69A6F-C1D6-4EC8-BD7C-96681E2FA1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7470" y="0"/>
            <a:ext cx="6579659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36732" y="128187"/>
            <a:ext cx="4740068" cy="400110"/>
          </a:xfrm>
          <a:prstGeom prst="rect">
            <a:avLst/>
          </a:prstGeom>
          <a:solidFill>
            <a:schemeClr val="bg1"/>
          </a:solidFill>
          <a:effectLst>
            <a:glow rad="101600">
              <a:schemeClr val="accent2">
                <a:satMod val="175000"/>
                <a:alpha val="40000"/>
              </a:schemeClr>
            </a:glo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sz="2000" dirty="0"/>
              <a:t>Warning: Missing Proofing Tools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6731" y="748496"/>
            <a:ext cx="4635294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dirty="0"/>
              <a:t>There are a couple of warning bars that might appear when you open a document.</a:t>
            </a:r>
          </a:p>
        </p:txBody>
      </p:sp>
      <p:cxnSp>
        <p:nvCxnSpPr>
          <p:cNvPr id="7" name="Straight Arrow Connector 6"/>
          <p:cNvCxnSpPr>
            <a:cxnSpLocks/>
            <a:stCxn id="22" idx="3"/>
            <a:endCxn id="25" idx="1"/>
          </p:cNvCxnSpPr>
          <p:nvPr/>
        </p:nvCxnSpPr>
        <p:spPr>
          <a:xfrm flipV="1">
            <a:off x="3857626" y="1385888"/>
            <a:ext cx="1729844" cy="1533763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F9940437-6543-499F-BAE4-1B070BEF61CA}"/>
              </a:ext>
            </a:extLst>
          </p:cNvPr>
          <p:cNvSpPr txBox="1"/>
          <p:nvPr/>
        </p:nvSpPr>
        <p:spPr>
          <a:xfrm>
            <a:off x="136732" y="2411819"/>
            <a:ext cx="3720894" cy="10156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CA" sz="2000" dirty="0"/>
              <a:t>Missing Proofing Tools.</a:t>
            </a:r>
          </a:p>
          <a:p>
            <a:pPr lvl="1"/>
            <a:r>
              <a:rPr lang="en-CA" sz="2000" b="1" dirty="0"/>
              <a:t>Download</a:t>
            </a:r>
            <a:r>
              <a:rPr lang="en-CA" sz="2000" dirty="0"/>
              <a:t> the proofing tool or </a:t>
            </a:r>
            <a:r>
              <a:rPr lang="en-CA" sz="2000" b="1" dirty="0"/>
              <a:t>Never Show Again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27D81D1-66DA-4C27-8461-D363EFF6AA2D}"/>
              </a:ext>
            </a:extLst>
          </p:cNvPr>
          <p:cNvSpPr/>
          <p:nvPr/>
        </p:nvSpPr>
        <p:spPr>
          <a:xfrm>
            <a:off x="5587470" y="1247775"/>
            <a:ext cx="6579659" cy="276225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F528565-470C-4707-81D0-204AF837CD0B}"/>
              </a:ext>
            </a:extLst>
          </p:cNvPr>
          <p:cNvSpPr txBox="1"/>
          <p:nvPr/>
        </p:nvSpPr>
        <p:spPr>
          <a:xfrm>
            <a:off x="136732" y="3641358"/>
            <a:ext cx="4848225" cy="132343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457200" indent="-457200">
              <a:buFont typeface="+mj-lt"/>
              <a:buAutoNum type="arabicPeriod"/>
              <a:defRPr sz="2000"/>
            </a:lvl1pPr>
            <a:lvl2pPr lvl="1">
              <a:defRPr sz="2000" b="1"/>
            </a:lvl2pPr>
          </a:lstStyle>
          <a:p>
            <a:pPr marL="0" indent="0">
              <a:buNone/>
            </a:pPr>
            <a:r>
              <a:rPr lang="en-CA" dirty="0"/>
              <a:t>Word evaluates this content as German when, in fact, it is dummy text created from a classical work of Latin literature from 45 BC.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4B95E48-13E5-4261-A6B1-FB9087B23821}"/>
              </a:ext>
            </a:extLst>
          </p:cNvPr>
          <p:cNvSpPr txBox="1"/>
          <p:nvPr/>
        </p:nvSpPr>
        <p:spPr>
          <a:xfrm>
            <a:off x="136731" y="4870897"/>
            <a:ext cx="4848225" cy="132343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457200" indent="-457200">
              <a:buFont typeface="+mj-lt"/>
              <a:buAutoNum type="arabicPeriod"/>
              <a:defRPr sz="2000"/>
            </a:lvl1pPr>
            <a:lvl2pPr lvl="1">
              <a:defRPr sz="2000" b="1"/>
            </a:lvl2pPr>
          </a:lstStyle>
          <a:p>
            <a:pPr marL="0" indent="0">
              <a:buNone/>
            </a:pPr>
            <a:r>
              <a:rPr lang="en-US" dirty="0"/>
              <a:t>Lorem Ipsum is derived from sections 1.10.32 and 1.10.33 of "de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Bonorum</a:t>
            </a:r>
            <a:r>
              <a:rPr lang="en-US" dirty="0"/>
              <a:t> et </a:t>
            </a:r>
            <a:r>
              <a:rPr lang="en-US" dirty="0" err="1"/>
              <a:t>Malorum</a:t>
            </a:r>
            <a:r>
              <a:rPr lang="en-US" dirty="0"/>
              <a:t>" (The Extremes of Good and Evil) written by Cicero in 45 BC.</a:t>
            </a:r>
            <a:endParaRPr lang="en-CA" dirty="0"/>
          </a:p>
        </p:txBody>
      </p:sp>
      <p:sp>
        <p:nvSpPr>
          <p:cNvPr id="29" name="Slide Number Placeholder 61">
            <a:extLst>
              <a:ext uri="{FF2B5EF4-FFF2-40B4-BE49-F238E27FC236}">
                <a16:creationId xmlns:a16="http://schemas.microsoft.com/office/drawing/2014/main" id="{51BE7F07-904B-4AB9-9981-A41D1624BA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37306" y="6461758"/>
            <a:ext cx="476250" cy="387350"/>
          </a:xfrm>
        </p:spPr>
        <p:txBody>
          <a:bodyPr/>
          <a:lstStyle/>
          <a:p>
            <a:pPr algn="ctr"/>
            <a:fld id="{42E2B24C-DC2C-4712-9D60-04BFC1B335EB}" type="slidenum">
              <a:rPr lang="en-US" altLang="en-US" smtClean="0">
                <a:solidFill>
                  <a:schemeClr val="tx1"/>
                </a:solidFill>
              </a:rPr>
              <a:pPr algn="ctr"/>
              <a:t>6</a:t>
            </a:fld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B160A6B-ADFA-4CFB-8240-4CCCBD872331}"/>
              </a:ext>
            </a:extLst>
          </p:cNvPr>
          <p:cNvSpPr txBox="1"/>
          <p:nvPr/>
        </p:nvSpPr>
        <p:spPr>
          <a:xfrm>
            <a:off x="61081" y="6516933"/>
            <a:ext cx="4857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dirty="0"/>
              <a:t>Slide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C853626-6B44-40B4-99DE-B921CBEBA645}"/>
              </a:ext>
            </a:extLst>
          </p:cNvPr>
          <p:cNvSpPr txBox="1"/>
          <p:nvPr/>
        </p:nvSpPr>
        <p:spPr>
          <a:xfrm>
            <a:off x="6453186" y="3641358"/>
            <a:ext cx="4414839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457200" indent="-457200">
              <a:buFont typeface="+mj-lt"/>
              <a:buAutoNum type="arabicPeriod"/>
              <a:defRPr sz="2000"/>
            </a:lvl1pPr>
            <a:lvl2pPr lvl="1">
              <a:defRPr sz="2000" b="1"/>
            </a:lvl2pPr>
          </a:lstStyle>
          <a:p>
            <a:pPr marL="0" indent="0">
              <a:buNone/>
            </a:pPr>
            <a:r>
              <a:rPr lang="en-CA" dirty="0"/>
              <a:t>You can download the language for proofing, but it will not help in this case.</a:t>
            </a:r>
          </a:p>
        </p:txBody>
      </p:sp>
    </p:spTree>
    <p:extLst>
      <p:ext uri="{BB962C8B-B14F-4D97-AF65-F5344CB8AC3E}">
        <p14:creationId xmlns:p14="http://schemas.microsoft.com/office/powerpoint/2010/main" val="7874417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2" grpId="0" animBg="1"/>
      <p:bldP spid="25" grpId="0" animBg="1"/>
      <p:bldP spid="27" grpId="0" animBg="1"/>
      <p:bldP spid="28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FF15CC1-8E00-4007-BE44-27D652C777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605" y="0"/>
            <a:ext cx="6515489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6732" y="748496"/>
            <a:ext cx="3720894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dirty="0"/>
              <a:t>There might be two warning bars when you open a document.</a:t>
            </a:r>
          </a:p>
        </p:txBody>
      </p:sp>
      <p:cxnSp>
        <p:nvCxnSpPr>
          <p:cNvPr id="7" name="Straight Arrow Connector 6"/>
          <p:cNvCxnSpPr>
            <a:cxnSpLocks/>
            <a:stCxn id="22" idx="3"/>
            <a:endCxn id="25" idx="1"/>
          </p:cNvCxnSpPr>
          <p:nvPr/>
        </p:nvCxnSpPr>
        <p:spPr>
          <a:xfrm flipV="1">
            <a:off x="4086224" y="1352079"/>
            <a:ext cx="1552381" cy="1567572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546856" y="4420902"/>
            <a:ext cx="4368977" cy="400110"/>
          </a:xfrm>
          <a:prstGeom prst="rect">
            <a:avLst/>
          </a:prstGeom>
          <a:solidFill>
            <a:schemeClr val="bg1"/>
          </a:solidFill>
          <a:effectLst>
            <a:glow rad="101600">
              <a:schemeClr val="accent2">
                <a:satMod val="175000"/>
                <a:alpha val="40000"/>
              </a:schemeClr>
            </a:glow>
            <a:softEdge rad="31750"/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 algn="ctr"/>
          </a:lstStyle>
          <a:p>
            <a:r>
              <a:rPr lang="en-US" sz="2000" dirty="0"/>
              <a:t>The document is now ready for editing.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9940437-6543-499F-BAE4-1B070BEF61CA}"/>
              </a:ext>
            </a:extLst>
          </p:cNvPr>
          <p:cNvSpPr txBox="1"/>
          <p:nvPr/>
        </p:nvSpPr>
        <p:spPr>
          <a:xfrm>
            <a:off x="136731" y="2411819"/>
            <a:ext cx="3949493" cy="10156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 startAt="2"/>
            </a:pPr>
            <a:r>
              <a:rPr lang="en-CA" sz="2000" dirty="0"/>
              <a:t>Protected View</a:t>
            </a:r>
          </a:p>
          <a:p>
            <a:pPr lvl="1"/>
            <a:r>
              <a:rPr lang="en-CA" sz="2000" b="1" dirty="0"/>
              <a:t>Enable Editing</a:t>
            </a:r>
            <a:r>
              <a:rPr lang="en-CA" sz="2000" dirty="0"/>
              <a:t> or the document remains in read-only mode.</a:t>
            </a:r>
            <a:endParaRPr lang="en-CA" sz="2000" b="1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27D81D1-66DA-4C27-8461-D363EFF6AA2D}"/>
              </a:ext>
            </a:extLst>
          </p:cNvPr>
          <p:cNvSpPr/>
          <p:nvPr/>
        </p:nvSpPr>
        <p:spPr>
          <a:xfrm>
            <a:off x="5638605" y="1247775"/>
            <a:ext cx="6528524" cy="208607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B8B2E34-B2E4-430D-BEF0-0C61DCF9A143}"/>
              </a:ext>
            </a:extLst>
          </p:cNvPr>
          <p:cNvSpPr txBox="1"/>
          <p:nvPr/>
        </p:nvSpPr>
        <p:spPr>
          <a:xfrm>
            <a:off x="279607" y="158604"/>
            <a:ext cx="4740068" cy="400110"/>
          </a:xfrm>
          <a:prstGeom prst="rect">
            <a:avLst/>
          </a:prstGeom>
          <a:solidFill>
            <a:schemeClr val="bg1"/>
          </a:solidFill>
          <a:effectLst>
            <a:glow rad="101600">
              <a:schemeClr val="accent2">
                <a:satMod val="175000"/>
                <a:alpha val="40000"/>
              </a:schemeClr>
            </a:glo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sz="2000" dirty="0"/>
              <a:t>Warning: Protected View</a:t>
            </a:r>
          </a:p>
        </p:txBody>
      </p:sp>
      <p:sp>
        <p:nvSpPr>
          <p:cNvPr id="15" name="Slide Number Placeholder 61">
            <a:extLst>
              <a:ext uri="{FF2B5EF4-FFF2-40B4-BE49-F238E27FC236}">
                <a16:creationId xmlns:a16="http://schemas.microsoft.com/office/drawing/2014/main" id="{203E5EF2-1F19-4BC0-BD72-0F59F405A1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37306" y="6461758"/>
            <a:ext cx="476250" cy="387350"/>
          </a:xfrm>
        </p:spPr>
        <p:txBody>
          <a:bodyPr/>
          <a:lstStyle/>
          <a:p>
            <a:pPr algn="ctr"/>
            <a:fld id="{42E2B24C-DC2C-4712-9D60-04BFC1B335EB}" type="slidenum">
              <a:rPr lang="en-US" altLang="en-US" smtClean="0">
                <a:solidFill>
                  <a:schemeClr val="tx1"/>
                </a:solidFill>
              </a:rPr>
              <a:pPr algn="ctr"/>
              <a:t>7</a:t>
            </a:fld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B9F99B8-1DA1-49DD-94B6-B746EDF133F8}"/>
              </a:ext>
            </a:extLst>
          </p:cNvPr>
          <p:cNvSpPr txBox="1"/>
          <p:nvPr/>
        </p:nvSpPr>
        <p:spPr>
          <a:xfrm>
            <a:off x="61081" y="6516933"/>
            <a:ext cx="4857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dirty="0"/>
              <a:t>Slide</a:t>
            </a:r>
          </a:p>
        </p:txBody>
      </p:sp>
    </p:spTree>
    <p:extLst>
      <p:ext uri="{BB962C8B-B14F-4D97-AF65-F5344CB8AC3E}">
        <p14:creationId xmlns:p14="http://schemas.microsoft.com/office/powerpoint/2010/main" val="33674765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61CAE96-DE8A-4F9E-84AD-F64E58DAD7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5469" y="0"/>
            <a:ext cx="6729362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D989D28-8F7C-4A5C-87F9-B7B68CC30293}"/>
              </a:ext>
            </a:extLst>
          </p:cNvPr>
          <p:cNvSpPr txBox="1"/>
          <p:nvPr/>
        </p:nvSpPr>
        <p:spPr>
          <a:xfrm>
            <a:off x="279607" y="158604"/>
            <a:ext cx="2187368" cy="400110"/>
          </a:xfrm>
          <a:prstGeom prst="rect">
            <a:avLst/>
          </a:prstGeom>
          <a:solidFill>
            <a:schemeClr val="bg1"/>
          </a:solidFill>
          <a:effectLst>
            <a:glow rad="101600">
              <a:schemeClr val="accent2">
                <a:satMod val="175000"/>
                <a:alpha val="40000"/>
              </a:schemeClr>
            </a:glo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sz="2000" dirty="0"/>
              <a:t>Enabling the Ruler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7F6C25A3-4F0D-4601-AC69-1360BAD88868}"/>
              </a:ext>
            </a:extLst>
          </p:cNvPr>
          <p:cNvCxnSpPr>
            <a:cxnSpLocks/>
            <a:stCxn id="11" idx="3"/>
            <a:endCxn id="10" idx="1"/>
          </p:cNvCxnSpPr>
          <p:nvPr/>
        </p:nvCxnSpPr>
        <p:spPr>
          <a:xfrm flipV="1">
            <a:off x="4619624" y="409576"/>
            <a:ext cx="4848226" cy="1834592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B5489DE8-1899-4BB2-91BA-2436287DA247}"/>
              </a:ext>
            </a:extLst>
          </p:cNvPr>
          <p:cNvSpPr txBox="1"/>
          <p:nvPr/>
        </p:nvSpPr>
        <p:spPr>
          <a:xfrm>
            <a:off x="670131" y="893832"/>
            <a:ext cx="3949493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dirty="0"/>
              <a:t>The ruler will be handy while you compose your literary masterpiece.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F43865-C5A2-4376-AC2B-41D60DA1F9F7}"/>
              </a:ext>
            </a:extLst>
          </p:cNvPr>
          <p:cNvSpPr/>
          <p:nvPr/>
        </p:nvSpPr>
        <p:spPr>
          <a:xfrm>
            <a:off x="9467850" y="333376"/>
            <a:ext cx="438150" cy="152400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C34D747-200D-48D6-AECC-CD4A0B74AD83}"/>
              </a:ext>
            </a:extLst>
          </p:cNvPr>
          <p:cNvSpPr txBox="1"/>
          <p:nvPr/>
        </p:nvSpPr>
        <p:spPr>
          <a:xfrm>
            <a:off x="670131" y="1890225"/>
            <a:ext cx="3949493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dirty="0"/>
              <a:t>To enable the ruler click on the </a:t>
            </a:r>
            <a:r>
              <a:rPr lang="en-CA" sz="2000" b="1" dirty="0"/>
              <a:t>View</a:t>
            </a:r>
            <a:r>
              <a:rPr lang="en-CA" sz="2000" dirty="0"/>
              <a:t> tab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CD09F6AC-170C-4EC4-8201-CB787E195F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3113" y="5365"/>
            <a:ext cx="6729362" cy="1302457"/>
          </a:xfrm>
          <a:prstGeom prst="rect">
            <a:avLst/>
          </a:prstGeom>
        </p:spPr>
      </p:pic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0D061755-4A7B-4CB7-AAD0-D53608598989}"/>
              </a:ext>
            </a:extLst>
          </p:cNvPr>
          <p:cNvCxnSpPr>
            <a:cxnSpLocks/>
            <a:stCxn id="18" idx="3"/>
          </p:cNvCxnSpPr>
          <p:nvPr/>
        </p:nvCxnSpPr>
        <p:spPr>
          <a:xfrm flipV="1">
            <a:off x="4619624" y="1009650"/>
            <a:ext cx="4297519" cy="2055076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2ABBB9FD-7ECF-46D4-AA19-1E349D81C8A6}"/>
              </a:ext>
            </a:extLst>
          </p:cNvPr>
          <p:cNvSpPr txBox="1"/>
          <p:nvPr/>
        </p:nvSpPr>
        <p:spPr>
          <a:xfrm>
            <a:off x="670131" y="2864671"/>
            <a:ext cx="3949493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dirty="0"/>
              <a:t>Then click on the </a:t>
            </a:r>
            <a:r>
              <a:rPr lang="en-CA" sz="2000" b="1" dirty="0"/>
              <a:t>Show</a:t>
            </a:r>
            <a:r>
              <a:rPr lang="en-CA" sz="2000" dirty="0"/>
              <a:t> menu.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42D2FDC3-B0E8-454F-852D-19F095F233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7617" y="556875"/>
            <a:ext cx="1084107" cy="1491000"/>
          </a:xfrm>
          <a:prstGeom prst="rect">
            <a:avLst/>
          </a:prstGeom>
        </p:spPr>
      </p:pic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1E7F96CC-A6D8-4D8C-A293-64DD7355E111}"/>
              </a:ext>
            </a:extLst>
          </p:cNvPr>
          <p:cNvCxnSpPr>
            <a:cxnSpLocks/>
            <a:stCxn id="25" idx="3"/>
          </p:cNvCxnSpPr>
          <p:nvPr/>
        </p:nvCxnSpPr>
        <p:spPr>
          <a:xfrm flipV="1">
            <a:off x="4619624" y="1438275"/>
            <a:ext cx="4287993" cy="2335815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C401DEC4-9E42-4A3D-845D-6BA0F061E25A}"/>
              </a:ext>
            </a:extLst>
          </p:cNvPr>
          <p:cNvSpPr txBox="1"/>
          <p:nvPr/>
        </p:nvSpPr>
        <p:spPr>
          <a:xfrm>
            <a:off x="670131" y="3574035"/>
            <a:ext cx="3949493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CA" sz="2000" dirty="0"/>
              <a:t>Then check the Ruler checkbox.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D0231F4-F26A-47E8-B0F2-F10DB822AF38}"/>
              </a:ext>
            </a:extLst>
          </p:cNvPr>
          <p:cNvSpPr/>
          <p:nvPr/>
        </p:nvSpPr>
        <p:spPr>
          <a:xfrm>
            <a:off x="8917143" y="1326872"/>
            <a:ext cx="1074581" cy="147299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9" name="Slide Number Placeholder 61">
            <a:extLst>
              <a:ext uri="{FF2B5EF4-FFF2-40B4-BE49-F238E27FC236}">
                <a16:creationId xmlns:a16="http://schemas.microsoft.com/office/drawing/2014/main" id="{091435E4-A4E7-4FB4-9C32-4F399C653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37306" y="6461758"/>
            <a:ext cx="476250" cy="387350"/>
          </a:xfrm>
        </p:spPr>
        <p:txBody>
          <a:bodyPr/>
          <a:lstStyle/>
          <a:p>
            <a:pPr algn="ctr"/>
            <a:fld id="{42E2B24C-DC2C-4712-9D60-04BFC1B335EB}" type="slidenum">
              <a:rPr lang="en-US" altLang="en-US" smtClean="0">
                <a:solidFill>
                  <a:schemeClr val="tx1"/>
                </a:solidFill>
              </a:rPr>
              <a:pPr algn="ctr"/>
              <a:t>8</a:t>
            </a:fld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03CA2DA-40A6-4A54-8B91-CB288B7FAC8A}"/>
              </a:ext>
            </a:extLst>
          </p:cNvPr>
          <p:cNvSpPr txBox="1"/>
          <p:nvPr/>
        </p:nvSpPr>
        <p:spPr>
          <a:xfrm>
            <a:off x="61081" y="6516933"/>
            <a:ext cx="4857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dirty="0"/>
              <a:t>Slide</a:t>
            </a:r>
          </a:p>
        </p:txBody>
      </p:sp>
    </p:spTree>
    <p:extLst>
      <p:ext uri="{BB962C8B-B14F-4D97-AF65-F5344CB8AC3E}">
        <p14:creationId xmlns:p14="http://schemas.microsoft.com/office/powerpoint/2010/main" val="12481262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0" grpId="1" animBg="1"/>
      <p:bldP spid="11" grpId="0" animBg="1"/>
      <p:bldP spid="18" grpId="0" animBg="1"/>
      <p:bldP spid="25" grpId="0" animBg="1"/>
      <p:bldP spid="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FB282AD-6D5D-471B-82B1-630D8600B336}"/>
              </a:ext>
            </a:extLst>
          </p:cNvPr>
          <p:cNvSpPr txBox="1"/>
          <p:nvPr/>
        </p:nvSpPr>
        <p:spPr>
          <a:xfrm>
            <a:off x="279606" y="158604"/>
            <a:ext cx="3377993" cy="400110"/>
          </a:xfrm>
          <a:prstGeom prst="rect">
            <a:avLst/>
          </a:prstGeom>
          <a:solidFill>
            <a:schemeClr val="bg1"/>
          </a:solidFill>
          <a:effectLst>
            <a:glow rad="101600">
              <a:schemeClr val="accent2">
                <a:satMod val="175000"/>
                <a:alpha val="40000"/>
              </a:schemeClr>
            </a:glo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sz="2000" dirty="0"/>
              <a:t>Parts of the Word 2021 Screen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438D5EF-F5C3-403F-A6DE-23FCD1DDD845}"/>
              </a:ext>
            </a:extLst>
          </p:cNvPr>
          <p:cNvGrpSpPr/>
          <p:nvPr/>
        </p:nvGrpSpPr>
        <p:grpSpPr>
          <a:xfrm>
            <a:off x="5407844" y="0"/>
            <a:ext cx="6729362" cy="6858000"/>
            <a:chOff x="2731319" y="0"/>
            <a:chExt cx="6729362" cy="6858000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7B1D8AD-7D61-4DA0-A4E7-BA4147FD759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31319" y="0"/>
              <a:ext cx="6729362" cy="6858000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37B2ADC4-E77C-4B6F-BBE3-A3157D3D05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31319" y="1284893"/>
              <a:ext cx="6729362" cy="5563582"/>
            </a:xfrm>
            <a:prstGeom prst="rect">
              <a:avLst/>
            </a:prstGeom>
          </p:spPr>
        </p:pic>
      </p:grp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DB0BF338-6A54-44D7-B014-99A0607AC6B9}"/>
              </a:ext>
            </a:extLst>
          </p:cNvPr>
          <p:cNvCxnSpPr>
            <a:cxnSpLocks/>
            <a:stCxn id="14" idx="3"/>
            <a:endCxn id="15" idx="1"/>
          </p:cNvCxnSpPr>
          <p:nvPr/>
        </p:nvCxnSpPr>
        <p:spPr>
          <a:xfrm flipV="1">
            <a:off x="1860756" y="139388"/>
            <a:ext cx="3547088" cy="934943"/>
          </a:xfrm>
          <a:prstGeom prst="straightConnector1">
            <a:avLst/>
          </a:prstGeom>
          <a:ln w="19050">
            <a:gradFill>
              <a:gsLst>
                <a:gs pos="36000">
                  <a:schemeClr val="accent2"/>
                </a:gs>
                <a:gs pos="100000">
                  <a:srgbClr val="FFFF00"/>
                </a:gs>
              </a:gsLst>
              <a:lin ang="5400000" scaled="1"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EABF14EC-14B8-40A7-A72A-921C19CA4CAB}"/>
              </a:ext>
            </a:extLst>
          </p:cNvPr>
          <p:cNvSpPr txBox="1"/>
          <p:nvPr/>
        </p:nvSpPr>
        <p:spPr>
          <a:xfrm>
            <a:off x="279606" y="874276"/>
            <a:ext cx="1581150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CA" sz="2000" dirty="0"/>
              <a:t>Titlebar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9093FF8-DDF6-4CD2-87A6-CC80EF5B4021}"/>
              </a:ext>
            </a:extLst>
          </p:cNvPr>
          <p:cNvSpPr/>
          <p:nvPr/>
        </p:nvSpPr>
        <p:spPr>
          <a:xfrm>
            <a:off x="5407844" y="12075"/>
            <a:ext cx="6736531" cy="254625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solidFill>
                <a:schemeClr val="tx1"/>
              </a:solidFill>
              <a:highlight>
                <a:srgbClr val="FFFF00"/>
              </a:highlight>
            </a:endParaRP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AC3E508B-31F9-44DA-A371-F38CEF27338E}"/>
              </a:ext>
            </a:extLst>
          </p:cNvPr>
          <p:cNvCxnSpPr>
            <a:cxnSpLocks/>
            <a:stCxn id="23" idx="3"/>
            <a:endCxn id="24" idx="1"/>
          </p:cNvCxnSpPr>
          <p:nvPr/>
        </p:nvCxnSpPr>
        <p:spPr>
          <a:xfrm flipV="1">
            <a:off x="1860756" y="781834"/>
            <a:ext cx="3547088" cy="858352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91846267-67D9-4474-83F2-A5D80827277A}"/>
              </a:ext>
            </a:extLst>
          </p:cNvPr>
          <p:cNvSpPr txBox="1"/>
          <p:nvPr/>
        </p:nvSpPr>
        <p:spPr>
          <a:xfrm>
            <a:off x="279606" y="1440131"/>
            <a:ext cx="1581150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 startAt="2"/>
            </a:pPr>
            <a:r>
              <a:rPr lang="en-CA" sz="2000" dirty="0"/>
              <a:t>Ribbon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312DFC5-A508-4157-86A0-4558EE18070D}"/>
              </a:ext>
            </a:extLst>
          </p:cNvPr>
          <p:cNvSpPr/>
          <p:nvPr/>
        </p:nvSpPr>
        <p:spPr>
          <a:xfrm>
            <a:off x="5407844" y="278775"/>
            <a:ext cx="6736531" cy="1006117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solidFill>
                <a:schemeClr val="tx1"/>
              </a:solidFill>
              <a:highlight>
                <a:srgbClr val="FFFF00"/>
              </a:highlight>
            </a:endParaRP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01ED7C85-615B-462C-BD00-37F09353C0C2}"/>
              </a:ext>
            </a:extLst>
          </p:cNvPr>
          <p:cNvCxnSpPr>
            <a:cxnSpLocks/>
            <a:stCxn id="28" idx="3"/>
            <a:endCxn id="29" idx="1"/>
          </p:cNvCxnSpPr>
          <p:nvPr/>
        </p:nvCxnSpPr>
        <p:spPr>
          <a:xfrm>
            <a:off x="3143249" y="2244677"/>
            <a:ext cx="2264595" cy="1738572"/>
          </a:xfrm>
          <a:prstGeom prst="straightConnector1">
            <a:avLst/>
          </a:prstGeom>
          <a:ln w="19050">
            <a:gradFill>
              <a:gsLst>
                <a:gs pos="0">
                  <a:schemeClr val="accent2"/>
                </a:gs>
                <a:gs pos="100000">
                  <a:srgbClr val="00B050"/>
                </a:gs>
              </a:gsLst>
              <a:lin ang="5400000" scaled="1"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2509F991-221C-421B-BE10-EC36ADA45D90}"/>
              </a:ext>
            </a:extLst>
          </p:cNvPr>
          <p:cNvSpPr txBox="1"/>
          <p:nvPr/>
        </p:nvSpPr>
        <p:spPr>
          <a:xfrm>
            <a:off x="272436" y="2044622"/>
            <a:ext cx="2870813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 startAt="3"/>
            </a:pPr>
            <a:r>
              <a:rPr lang="en-CA" sz="2000" dirty="0"/>
              <a:t>Document work area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BCA4177-9557-45C5-ACCF-52160207D0E3}"/>
              </a:ext>
            </a:extLst>
          </p:cNvPr>
          <p:cNvSpPr/>
          <p:nvPr/>
        </p:nvSpPr>
        <p:spPr>
          <a:xfrm>
            <a:off x="5407844" y="1308523"/>
            <a:ext cx="6736531" cy="5349452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solidFill>
                <a:schemeClr val="tx1"/>
              </a:solidFill>
              <a:highlight>
                <a:srgbClr val="FFFF00"/>
              </a:highlight>
            </a:endParaRP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71DEF24F-2199-4F04-910A-8337BBFAD2CC}"/>
              </a:ext>
            </a:extLst>
          </p:cNvPr>
          <p:cNvCxnSpPr>
            <a:cxnSpLocks/>
            <a:stCxn id="37" idx="3"/>
            <a:endCxn id="38" idx="1"/>
          </p:cNvCxnSpPr>
          <p:nvPr/>
        </p:nvCxnSpPr>
        <p:spPr>
          <a:xfrm>
            <a:off x="3150419" y="2860299"/>
            <a:ext cx="2255070" cy="3903466"/>
          </a:xfrm>
          <a:prstGeom prst="straightConnector1">
            <a:avLst/>
          </a:prstGeom>
          <a:ln w="19050">
            <a:gradFill>
              <a:gsLst>
                <a:gs pos="46000">
                  <a:schemeClr val="accent2"/>
                </a:gs>
                <a:gs pos="100000">
                  <a:srgbClr val="C00000"/>
                </a:gs>
              </a:gsLst>
              <a:lin ang="5400000" scaled="1"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C416FF56-D246-44B2-8A0F-67AEE6B01306}"/>
              </a:ext>
            </a:extLst>
          </p:cNvPr>
          <p:cNvSpPr txBox="1"/>
          <p:nvPr/>
        </p:nvSpPr>
        <p:spPr>
          <a:xfrm>
            <a:off x="279606" y="2660244"/>
            <a:ext cx="2870813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 startAt="4"/>
            </a:pPr>
            <a:r>
              <a:rPr lang="en-CA" sz="2000" dirty="0"/>
              <a:t>Status Bar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47D5DBC-49FA-4D37-BCCD-6F13887653EC}"/>
              </a:ext>
            </a:extLst>
          </p:cNvPr>
          <p:cNvSpPr/>
          <p:nvPr/>
        </p:nvSpPr>
        <p:spPr>
          <a:xfrm>
            <a:off x="5405489" y="6681605"/>
            <a:ext cx="6736531" cy="16432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solidFill>
                <a:schemeClr val="tx1"/>
              </a:solidFill>
              <a:highlight>
                <a:srgbClr val="FFFF00"/>
              </a:highlight>
            </a:endParaRPr>
          </a:p>
        </p:txBody>
      </p:sp>
      <p:sp>
        <p:nvSpPr>
          <p:cNvPr id="45" name="Slide Number Placeholder 61">
            <a:extLst>
              <a:ext uri="{FF2B5EF4-FFF2-40B4-BE49-F238E27FC236}">
                <a16:creationId xmlns:a16="http://schemas.microsoft.com/office/drawing/2014/main" id="{7E8EFA36-8887-458B-9EDC-F651981539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37306" y="6461758"/>
            <a:ext cx="476250" cy="387350"/>
          </a:xfrm>
        </p:spPr>
        <p:txBody>
          <a:bodyPr/>
          <a:lstStyle/>
          <a:p>
            <a:pPr algn="ctr"/>
            <a:fld id="{42E2B24C-DC2C-4712-9D60-04BFC1B335EB}" type="slidenum">
              <a:rPr lang="en-US" altLang="en-US" smtClean="0">
                <a:solidFill>
                  <a:schemeClr val="tx1"/>
                </a:solidFill>
              </a:rPr>
              <a:pPr algn="ctr"/>
              <a:t>9</a:t>
            </a:fld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0A4E431-DDA6-4E77-8832-1511FFA42E24}"/>
              </a:ext>
            </a:extLst>
          </p:cNvPr>
          <p:cNvSpPr txBox="1"/>
          <p:nvPr/>
        </p:nvSpPr>
        <p:spPr>
          <a:xfrm>
            <a:off x="61081" y="6516933"/>
            <a:ext cx="4857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dirty="0"/>
              <a:t>Slide</a:t>
            </a:r>
          </a:p>
        </p:txBody>
      </p:sp>
    </p:spTree>
    <p:extLst>
      <p:ext uri="{BB962C8B-B14F-4D97-AF65-F5344CB8AC3E}">
        <p14:creationId xmlns:p14="http://schemas.microsoft.com/office/powerpoint/2010/main" val="6554624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5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0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0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0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 animBg="1"/>
      <p:bldP spid="14" grpId="1" animBg="1"/>
      <p:bldP spid="15" grpId="0" animBg="1"/>
      <p:bldP spid="15" grpId="1" animBg="1"/>
      <p:bldP spid="23" grpId="0" animBg="1"/>
      <p:bldP spid="23" grpId="1" animBg="1"/>
      <p:bldP spid="24" grpId="0" animBg="1"/>
      <p:bldP spid="24" grpId="1" animBg="1"/>
      <p:bldP spid="28" grpId="0" animBg="1"/>
      <p:bldP spid="28" grpId="1" animBg="1"/>
      <p:bldP spid="29" grpId="0" animBg="1"/>
      <p:bldP spid="29" grpId="1" animBg="1"/>
      <p:bldP spid="37" grpId="0" animBg="1"/>
      <p:bldP spid="37" grpId="1" animBg="1"/>
      <p:bldP spid="38" grpId="0" animBg="1"/>
      <p:bldP spid="38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8C6F0EE4D416448B08A0A9C2309DCF" ma:contentTypeVersion="8" ma:contentTypeDescription="Create a new document." ma:contentTypeScope="" ma:versionID="e25b42b5db4ef2fce0519e33ca23b2c7">
  <xsd:schema xmlns:xsd="http://www.w3.org/2001/XMLSchema" xmlns:xs="http://www.w3.org/2001/XMLSchema" xmlns:p="http://schemas.microsoft.com/office/2006/metadata/properties" xmlns:ns2="428c9905-0105-41d2-b6b1-7940a0b0482d" xmlns:ns3="3d6fc04e-7a8e-4eb5-b21f-815b2cabcec1" targetNamespace="http://schemas.microsoft.com/office/2006/metadata/properties" ma:root="true" ma:fieldsID="d3753595328a70c41c3f4f701ad7ce52" ns2:_="" ns3:_="">
    <xsd:import namespace="428c9905-0105-41d2-b6b1-7940a0b0482d"/>
    <xsd:import namespace="3d6fc04e-7a8e-4eb5-b21f-815b2cabcec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28c9905-0105-41d2-b6b1-7940a0b0482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286bb179-aa6e-4e86-b8b1-d610b8151f7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d6fc04e-7a8e-4eb5-b21f-815b2cabcec1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4848134b-c5b9-4b55-ad71-f65d02626ae0}" ma:internalName="TaxCatchAll" ma:showField="CatchAllData" ma:web="3d6fc04e-7a8e-4eb5-b21f-815b2cabcec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d6fc04e-7a8e-4eb5-b21f-815b2cabcec1" xsi:nil="true"/>
    <lcf76f155ced4ddcb4097134ff3c332f xmlns="428c9905-0105-41d2-b6b1-7940a0b0482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4707FF5-084A-4A5B-8E18-0044F5CC01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28c9905-0105-41d2-b6b1-7940a0b0482d"/>
    <ds:schemaRef ds:uri="3d6fc04e-7a8e-4eb5-b21f-815b2cabcec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10B5C96-0DB1-4700-85E3-1A3EF9CBCB7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40E3D22-43E6-4370-A65D-1DFEB01B326A}">
  <ds:schemaRefs>
    <ds:schemaRef ds:uri="http://schemas.microsoft.com/office/2006/metadata/properties"/>
    <ds:schemaRef ds:uri="http://schemas.microsoft.com/office/infopath/2007/PartnerControls"/>
    <ds:schemaRef ds:uri="3d6fc04e-7a8e-4eb5-b21f-815b2cabcec1"/>
    <ds:schemaRef ds:uri="428c9905-0105-41d2-b6b1-7940a0b0482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64331</TotalTime>
  <Words>3750</Words>
  <Application>Microsoft Office PowerPoint</Application>
  <PresentationFormat>Widescreen</PresentationFormat>
  <Paragraphs>458</Paragraphs>
  <Slides>49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6" baseType="lpstr">
      <vt:lpstr>Arial</vt:lpstr>
      <vt:lpstr>Calibri</vt:lpstr>
      <vt:lpstr>Calibri Light</vt:lpstr>
      <vt:lpstr>Script MT Bold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Netterville</dc:creator>
  <cp:lastModifiedBy>help desk</cp:lastModifiedBy>
  <cp:revision>1129</cp:revision>
  <dcterms:created xsi:type="dcterms:W3CDTF">2017-09-29T13:57:00Z</dcterms:created>
  <dcterms:modified xsi:type="dcterms:W3CDTF">2026-08-10T21:45:03Z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0x010100DF8C6F0EE4D416448B08A0A9C2309DCF</vt:lpwstr>
  </property>
  <property fmtid="{D5CDD505-2E9C-101B-9397-08002B2CF9AE}" pid="3" name="ComplianceAssetId">
    <vt:lpwstr/>
  </property>
  <property fmtid="{D5CDD505-2E9C-101B-9397-08002B2CF9AE}" pid="4" name="_ExtendedDescription">
    <vt:lpwstr/>
  </property>
  <property fmtid="{D5CDD505-2E9C-101B-9397-08002B2CF9AE}" pid="5" name="TriggerFlowInfo">
    <vt:lpwstr/>
  </property>
</Properties>
</file>