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71"/>
  </p:notesMasterIdLst>
  <p:sldIdLst>
    <p:sldId id="256" r:id="rId4"/>
    <p:sldId id="505" r:id="rId5"/>
    <p:sldId id="259" r:id="rId6"/>
    <p:sldId id="378" r:id="rId7"/>
    <p:sldId id="374" r:id="rId8"/>
    <p:sldId id="439" r:id="rId9"/>
    <p:sldId id="442" r:id="rId10"/>
    <p:sldId id="443" r:id="rId11"/>
    <p:sldId id="444" r:id="rId12"/>
    <p:sldId id="445" r:id="rId13"/>
    <p:sldId id="376" r:id="rId14"/>
    <p:sldId id="446" r:id="rId15"/>
    <p:sldId id="447" r:id="rId16"/>
    <p:sldId id="375" r:id="rId17"/>
    <p:sldId id="450" r:id="rId18"/>
    <p:sldId id="451" r:id="rId19"/>
    <p:sldId id="452" r:id="rId20"/>
    <p:sldId id="453" r:id="rId21"/>
    <p:sldId id="455" r:id="rId22"/>
    <p:sldId id="456" r:id="rId23"/>
    <p:sldId id="457" r:id="rId24"/>
    <p:sldId id="458" r:id="rId25"/>
    <p:sldId id="463" r:id="rId26"/>
    <p:sldId id="459" r:id="rId27"/>
    <p:sldId id="454" r:id="rId28"/>
    <p:sldId id="449" r:id="rId29"/>
    <p:sldId id="460" r:id="rId30"/>
    <p:sldId id="379" r:id="rId31"/>
    <p:sldId id="385" r:id="rId32"/>
    <p:sldId id="461" r:id="rId33"/>
    <p:sldId id="377" r:id="rId34"/>
    <p:sldId id="468" r:id="rId35"/>
    <p:sldId id="467" r:id="rId36"/>
    <p:sldId id="464" r:id="rId37"/>
    <p:sldId id="465" r:id="rId38"/>
    <p:sldId id="471" r:id="rId39"/>
    <p:sldId id="472" r:id="rId40"/>
    <p:sldId id="473" r:id="rId41"/>
    <p:sldId id="485" r:id="rId42"/>
    <p:sldId id="475" r:id="rId43"/>
    <p:sldId id="477" r:id="rId44"/>
    <p:sldId id="478" r:id="rId45"/>
    <p:sldId id="479" r:id="rId46"/>
    <p:sldId id="480" r:id="rId47"/>
    <p:sldId id="481" r:id="rId48"/>
    <p:sldId id="484" r:id="rId49"/>
    <p:sldId id="482" r:id="rId50"/>
    <p:sldId id="483" r:id="rId51"/>
    <p:sldId id="490" r:id="rId52"/>
    <p:sldId id="486" r:id="rId53"/>
    <p:sldId id="487" r:id="rId54"/>
    <p:sldId id="488" r:id="rId55"/>
    <p:sldId id="489" r:id="rId56"/>
    <p:sldId id="491" r:id="rId57"/>
    <p:sldId id="492" r:id="rId58"/>
    <p:sldId id="493" r:id="rId59"/>
    <p:sldId id="494" r:id="rId60"/>
    <p:sldId id="495" r:id="rId61"/>
    <p:sldId id="496" r:id="rId62"/>
    <p:sldId id="497" r:id="rId63"/>
    <p:sldId id="498" r:id="rId64"/>
    <p:sldId id="499" r:id="rId65"/>
    <p:sldId id="500" r:id="rId66"/>
    <p:sldId id="501" r:id="rId67"/>
    <p:sldId id="350" r:id="rId68"/>
    <p:sldId id="503" r:id="rId69"/>
    <p:sldId id="504" r:id="rId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0000"/>
    <a:srgbClr val="FDF0E7"/>
    <a:srgbClr val="FADDCA"/>
    <a:srgbClr val="F1F8EC"/>
    <a:srgbClr val="F8CCAE"/>
    <a:srgbClr val="FEFAF8"/>
    <a:srgbClr val="99C6E6"/>
    <a:srgbClr val="96C3E3"/>
    <a:srgbClr val="F2F2F2"/>
    <a:srgbClr val="F5B8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614" autoAdjust="0"/>
    <p:restoredTop sz="94660"/>
  </p:normalViewPr>
  <p:slideViewPr>
    <p:cSldViewPr snapToGrid="0">
      <p:cViewPr varScale="1">
        <p:scale>
          <a:sx n="109" d="100"/>
          <a:sy n="109" d="100"/>
        </p:scale>
        <p:origin x="49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theme" Target="theme/theme1.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presProps" Target="presProps.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microsoft.com/office/2016/11/relationships/changesInfo" Target="changesInfos/changesInfo1.xml"/><Relationship Id="rId7" Type="http://schemas.openxmlformats.org/officeDocument/2006/relationships/slide" Target="slides/slide4.xml"/><Relationship Id="rId7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p desk" userId="076106f8-e622-4bba-bf8d-41b4b1aaf204" providerId="ADAL" clId="{B34A0727-A7C2-4A69-9FAC-DEF35EB73B0F}"/>
    <pc:docChg chg="addSld delSld modSld">
      <pc:chgData name="help desk" userId="076106f8-e622-4bba-bf8d-41b4b1aaf204" providerId="ADAL" clId="{B34A0727-A7C2-4A69-9FAC-DEF35EB73B0F}" dt="2026-04-28T19:58:22.305" v="8" actId="47"/>
      <pc:docMkLst>
        <pc:docMk/>
      </pc:docMkLst>
      <pc:sldChg chg="modSp add mod">
        <pc:chgData name="help desk" userId="076106f8-e622-4bba-bf8d-41b4b1aaf204" providerId="ADAL" clId="{B34A0727-A7C2-4A69-9FAC-DEF35EB73B0F}" dt="2026-04-28T19:58:10.393" v="7" actId="20577"/>
        <pc:sldMkLst>
          <pc:docMk/>
          <pc:sldMk cId="1576177480" sldId="256"/>
        </pc:sldMkLst>
        <pc:spChg chg="mod">
          <ac:chgData name="help desk" userId="076106f8-e622-4bba-bf8d-41b4b1aaf204" providerId="ADAL" clId="{B34A0727-A7C2-4A69-9FAC-DEF35EB73B0F}" dt="2026-04-28T19:58:10.393" v="7" actId="20577"/>
          <ac:spMkLst>
            <pc:docMk/>
            <pc:sldMk cId="1576177480" sldId="256"/>
            <ac:spMk id="2" creationId="{2FC3E90C-15F8-4D2E-8C40-759E6203ED1D}"/>
          </ac:spMkLst>
        </pc:spChg>
      </pc:sldChg>
      <pc:sldChg chg="del">
        <pc:chgData name="help desk" userId="076106f8-e622-4bba-bf8d-41b4b1aaf204" providerId="ADAL" clId="{B34A0727-A7C2-4A69-9FAC-DEF35EB73B0F}" dt="2026-04-28T19:58:22.305" v="8" actId="47"/>
        <pc:sldMkLst>
          <pc:docMk/>
          <pc:sldMk cId="2847858403" sldId="257"/>
        </pc:sldMkLst>
      </pc:sldChg>
    </pc:docChg>
  </pc:docChgLst>
  <pc:docChgLst>
    <pc:chgData name="help desk" userId="076106f8-e622-4bba-bf8d-41b4b1aaf204" providerId="ADAL" clId="{96817142-3AE8-4860-8771-827136B22597}"/>
    <pc:docChg chg="undo redo custSel addSld delSld modSld sldOrd">
      <pc:chgData name="help desk" userId="076106f8-e622-4bba-bf8d-41b4b1aaf204" providerId="ADAL" clId="{96817142-3AE8-4860-8771-827136B22597}" dt="2025-01-27T15:04:08.355" v="24030" actId="478"/>
      <pc:docMkLst>
        <pc:docMk/>
      </pc:docMkLst>
      <pc:sldChg chg="del">
        <pc:chgData name="help desk" userId="076106f8-e622-4bba-bf8d-41b4b1aaf204" providerId="ADAL" clId="{96817142-3AE8-4860-8771-827136B22597}" dt="2025-01-09T13:56:13.390" v="0" actId="47"/>
        <pc:sldMkLst>
          <pc:docMk/>
          <pc:sldMk cId="1625631789" sldId="256"/>
        </pc:sldMkLst>
      </pc:sldChg>
      <pc:sldChg chg="addSp delSp modSp mod">
        <pc:chgData name="help desk" userId="076106f8-e622-4bba-bf8d-41b4b1aaf204" providerId="ADAL" clId="{96817142-3AE8-4860-8771-827136B22597}" dt="2025-01-27T15:04:08.355" v="24030" actId="478"/>
        <pc:sldMkLst>
          <pc:docMk/>
          <pc:sldMk cId="2847858403" sldId="257"/>
        </pc:sldMkLst>
        <pc:spChg chg="del mod">
          <ac:chgData name="help desk" userId="076106f8-e622-4bba-bf8d-41b4b1aaf204" providerId="ADAL" clId="{96817142-3AE8-4860-8771-827136B22597}" dt="2025-01-27T15:04:08.355" v="24030" actId="478"/>
          <ac:spMkLst>
            <pc:docMk/>
            <pc:sldMk cId="2847858403" sldId="257"/>
            <ac:spMk id="2" creationId="{00000000-0000-0000-0000-000000000000}"/>
          </ac:spMkLst>
        </pc:spChg>
        <pc:spChg chg="add mod">
          <ac:chgData name="help desk" userId="076106f8-e622-4bba-bf8d-41b4b1aaf204" providerId="ADAL" clId="{96817142-3AE8-4860-8771-827136B22597}" dt="2025-01-27T15:04:05.937" v="24029" actId="1076"/>
          <ac:spMkLst>
            <pc:docMk/>
            <pc:sldMk cId="2847858403" sldId="257"/>
            <ac:spMk id="6" creationId="{C416D746-E2E0-4BBA-B6D1-631CCD5096D1}"/>
          </ac:spMkLst>
        </pc:spChg>
      </pc:sldChg>
      <pc:sldChg chg="addSp delSp modSp mod addAnim delAnim">
        <pc:chgData name="help desk" userId="076106f8-e622-4bba-bf8d-41b4b1aaf204" providerId="ADAL" clId="{96817142-3AE8-4860-8771-827136B22597}" dt="2025-01-22T13:57:29.839" v="14803" actId="1036"/>
        <pc:sldMkLst>
          <pc:docMk/>
          <pc:sldMk cId="3125298073" sldId="258"/>
        </pc:sldMkLst>
        <pc:spChg chg="add del mod">
          <ac:chgData name="help desk" userId="076106f8-e622-4bba-bf8d-41b4b1aaf204" providerId="ADAL" clId="{96817142-3AE8-4860-8771-827136B22597}" dt="2025-01-14T21:27:30.692" v="7911" actId="6549"/>
          <ac:spMkLst>
            <pc:docMk/>
            <pc:sldMk cId="3125298073" sldId="258"/>
            <ac:spMk id="4" creationId="{AD148FFB-0773-4F1D-987F-DFDD48FB2726}"/>
          </ac:spMkLst>
        </pc:spChg>
        <pc:picChg chg="mod">
          <ac:chgData name="help desk" userId="076106f8-e622-4bba-bf8d-41b4b1aaf204" providerId="ADAL" clId="{96817142-3AE8-4860-8771-827136B22597}" dt="2025-01-22T13:57:29.839" v="14803" actId="1036"/>
          <ac:picMkLst>
            <pc:docMk/>
            <pc:sldMk cId="3125298073" sldId="258"/>
            <ac:picMk id="12" creationId="{EB3497C1-5BF2-4018-ADCD-9EEE0E9204AF}"/>
          </ac:picMkLst>
        </pc:picChg>
      </pc:sldChg>
      <pc:sldChg chg="addSp delSp modSp mod ord delAnim modAnim">
        <pc:chgData name="help desk" userId="076106f8-e622-4bba-bf8d-41b4b1aaf204" providerId="ADAL" clId="{96817142-3AE8-4860-8771-827136B22597}" dt="2025-01-24T20:28:04.391" v="23949"/>
        <pc:sldMkLst>
          <pc:docMk/>
          <pc:sldMk cId="3443636487" sldId="259"/>
        </pc:sldMkLst>
        <pc:spChg chg="mod">
          <ac:chgData name="help desk" userId="076106f8-e622-4bba-bf8d-41b4b1aaf204" providerId="ADAL" clId="{96817142-3AE8-4860-8771-827136B22597}" dt="2025-01-24T20:23:44.850" v="23926" actId="1076"/>
          <ac:spMkLst>
            <pc:docMk/>
            <pc:sldMk cId="3443636487" sldId="259"/>
            <ac:spMk id="6" creationId="{00000000-0000-0000-0000-000000000000}"/>
          </ac:spMkLst>
        </pc:spChg>
        <pc:spChg chg="del mod">
          <ac:chgData name="help desk" userId="076106f8-e622-4bba-bf8d-41b4b1aaf204" providerId="ADAL" clId="{96817142-3AE8-4860-8771-827136B22597}" dt="2025-01-21T20:41:08.056" v="14530" actId="478"/>
          <ac:spMkLst>
            <pc:docMk/>
            <pc:sldMk cId="3443636487" sldId="259"/>
            <ac:spMk id="12" creationId="{00000000-0000-0000-0000-000000000000}"/>
          </ac:spMkLst>
        </pc:spChg>
        <pc:spChg chg="mod">
          <ac:chgData name="help desk" userId="076106f8-e622-4bba-bf8d-41b4b1aaf204" providerId="ADAL" clId="{96817142-3AE8-4860-8771-827136B22597}" dt="2025-01-24T20:23:38.469" v="23925" actId="1035"/>
          <ac:spMkLst>
            <pc:docMk/>
            <pc:sldMk cId="3443636487" sldId="259"/>
            <ac:spMk id="13" creationId="{00000000-0000-0000-0000-000000000000}"/>
          </ac:spMkLst>
        </pc:spChg>
        <pc:spChg chg="mod">
          <ac:chgData name="help desk" userId="076106f8-e622-4bba-bf8d-41b4b1aaf204" providerId="ADAL" clId="{96817142-3AE8-4860-8771-827136B22597}" dt="2025-01-24T20:23:38.469" v="23925" actId="1035"/>
          <ac:spMkLst>
            <pc:docMk/>
            <pc:sldMk cId="3443636487" sldId="259"/>
            <ac:spMk id="14" creationId="{00000000-0000-0000-0000-000000000000}"/>
          </ac:spMkLst>
        </pc:spChg>
        <pc:spChg chg="mod">
          <ac:chgData name="help desk" userId="076106f8-e622-4bba-bf8d-41b4b1aaf204" providerId="ADAL" clId="{96817142-3AE8-4860-8771-827136B22597}" dt="2025-01-24T20:23:38.469" v="23925" actId="1035"/>
          <ac:spMkLst>
            <pc:docMk/>
            <pc:sldMk cId="3443636487" sldId="259"/>
            <ac:spMk id="15" creationId="{00000000-0000-0000-0000-000000000000}"/>
          </ac:spMkLst>
        </pc:spChg>
        <pc:spChg chg="add del mod">
          <ac:chgData name="help desk" userId="076106f8-e622-4bba-bf8d-41b4b1aaf204" providerId="ADAL" clId="{96817142-3AE8-4860-8771-827136B22597}" dt="2025-01-24T20:16:27.708" v="23645"/>
          <ac:spMkLst>
            <pc:docMk/>
            <pc:sldMk cId="3443636487" sldId="259"/>
            <ac:spMk id="16" creationId="{67ADA322-A674-4673-AC42-4DEC988AD187}"/>
          </ac:spMkLst>
        </pc:spChg>
        <pc:spChg chg="add del mod">
          <ac:chgData name="help desk" userId="076106f8-e622-4bba-bf8d-41b4b1aaf204" providerId="ADAL" clId="{96817142-3AE8-4860-8771-827136B22597}" dt="2025-01-24T20:16:27.708" v="23645"/>
          <ac:spMkLst>
            <pc:docMk/>
            <pc:sldMk cId="3443636487" sldId="259"/>
            <ac:spMk id="17" creationId="{0ABFB81B-CEB4-4DB1-85C9-0E82F9396152}"/>
          </ac:spMkLst>
        </pc:spChg>
        <pc:spChg chg="add mod">
          <ac:chgData name="help desk" userId="076106f8-e622-4bba-bf8d-41b4b1aaf204" providerId="ADAL" clId="{96817142-3AE8-4860-8771-827136B22597}" dt="2025-01-24T20:23:38.469" v="23925" actId="1035"/>
          <ac:spMkLst>
            <pc:docMk/>
            <pc:sldMk cId="3443636487" sldId="259"/>
            <ac:spMk id="18" creationId="{53F85C11-4BBD-4DFE-8459-AC3E6080DE7C}"/>
          </ac:spMkLst>
        </pc:spChg>
        <pc:spChg chg="add mod">
          <ac:chgData name="help desk" userId="076106f8-e622-4bba-bf8d-41b4b1aaf204" providerId="ADAL" clId="{96817142-3AE8-4860-8771-827136B22597}" dt="2025-01-24T20:23:38.469" v="23925" actId="1035"/>
          <ac:spMkLst>
            <pc:docMk/>
            <pc:sldMk cId="3443636487" sldId="259"/>
            <ac:spMk id="19" creationId="{6C341CD1-6A0D-479F-9831-4C36336D0B57}"/>
          </ac:spMkLst>
        </pc:spChg>
        <pc:spChg chg="add mod">
          <ac:chgData name="help desk" userId="076106f8-e622-4bba-bf8d-41b4b1aaf204" providerId="ADAL" clId="{96817142-3AE8-4860-8771-827136B22597}" dt="2025-01-24T20:25:29.570" v="23942" actId="6549"/>
          <ac:spMkLst>
            <pc:docMk/>
            <pc:sldMk cId="3443636487" sldId="259"/>
            <ac:spMk id="20" creationId="{84792C1F-8E62-474D-BE47-E6CBAD5F5927}"/>
          </ac:spMkLst>
        </pc:spChg>
        <pc:spChg chg="mod">
          <ac:chgData name="help desk" userId="076106f8-e622-4bba-bf8d-41b4b1aaf204" providerId="ADAL" clId="{96817142-3AE8-4860-8771-827136B22597}" dt="2025-01-24T20:24:38.310" v="23927" actId="1035"/>
          <ac:spMkLst>
            <pc:docMk/>
            <pc:sldMk cId="3443636487" sldId="259"/>
            <ac:spMk id="71" creationId="{00000000-0000-0000-0000-000000000000}"/>
          </ac:spMkLst>
        </pc:spChg>
        <pc:spChg chg="mod">
          <ac:chgData name="help desk" userId="076106f8-e622-4bba-bf8d-41b4b1aaf204" providerId="ADAL" clId="{96817142-3AE8-4860-8771-827136B22597}" dt="2025-01-24T20:23:38.469" v="23925" actId="1035"/>
          <ac:spMkLst>
            <pc:docMk/>
            <pc:sldMk cId="3443636487" sldId="259"/>
            <ac:spMk id="75" creationId="{00000000-0000-0000-0000-000000000000}"/>
          </ac:spMkLst>
        </pc:spChg>
        <pc:spChg chg="mod">
          <ac:chgData name="help desk" userId="076106f8-e622-4bba-bf8d-41b4b1aaf204" providerId="ADAL" clId="{96817142-3AE8-4860-8771-827136B22597}" dt="2025-01-24T20:23:38.469" v="23925" actId="1035"/>
          <ac:spMkLst>
            <pc:docMk/>
            <pc:sldMk cId="3443636487" sldId="259"/>
            <ac:spMk id="76" creationId="{00000000-0000-0000-0000-000000000000}"/>
          </ac:spMkLst>
        </pc:spChg>
        <pc:spChg chg="mod">
          <ac:chgData name="help desk" userId="076106f8-e622-4bba-bf8d-41b4b1aaf204" providerId="ADAL" clId="{96817142-3AE8-4860-8771-827136B22597}" dt="2025-01-24T20:23:38.469" v="23925" actId="1035"/>
          <ac:spMkLst>
            <pc:docMk/>
            <pc:sldMk cId="3443636487" sldId="259"/>
            <ac:spMk id="77" creationId="{00000000-0000-0000-0000-000000000000}"/>
          </ac:spMkLst>
        </pc:spChg>
        <pc:spChg chg="mod">
          <ac:chgData name="help desk" userId="076106f8-e622-4bba-bf8d-41b4b1aaf204" providerId="ADAL" clId="{96817142-3AE8-4860-8771-827136B22597}" dt="2025-01-24T20:23:38.469" v="23925" actId="1035"/>
          <ac:spMkLst>
            <pc:docMk/>
            <pc:sldMk cId="3443636487" sldId="259"/>
            <ac:spMk id="78" creationId="{00000000-0000-0000-0000-000000000000}"/>
          </ac:spMkLst>
        </pc:spChg>
        <pc:spChg chg="mod">
          <ac:chgData name="help desk" userId="076106f8-e622-4bba-bf8d-41b4b1aaf204" providerId="ADAL" clId="{96817142-3AE8-4860-8771-827136B22597}" dt="2025-01-24T20:23:38.469" v="23925" actId="1035"/>
          <ac:spMkLst>
            <pc:docMk/>
            <pc:sldMk cId="3443636487" sldId="259"/>
            <ac:spMk id="79" creationId="{00000000-0000-0000-0000-000000000000}"/>
          </ac:spMkLst>
        </pc:spChg>
        <pc:spChg chg="mod">
          <ac:chgData name="help desk" userId="076106f8-e622-4bba-bf8d-41b4b1aaf204" providerId="ADAL" clId="{96817142-3AE8-4860-8771-827136B22597}" dt="2025-01-24T20:23:38.469" v="23925" actId="1035"/>
          <ac:spMkLst>
            <pc:docMk/>
            <pc:sldMk cId="3443636487" sldId="259"/>
            <ac:spMk id="80" creationId="{00000000-0000-0000-0000-000000000000}"/>
          </ac:spMkLst>
        </pc:spChg>
        <pc:spChg chg="mod">
          <ac:chgData name="help desk" userId="076106f8-e622-4bba-bf8d-41b4b1aaf204" providerId="ADAL" clId="{96817142-3AE8-4860-8771-827136B22597}" dt="2025-01-24T20:24:38.310" v="23927" actId="1035"/>
          <ac:spMkLst>
            <pc:docMk/>
            <pc:sldMk cId="3443636487" sldId="259"/>
            <ac:spMk id="81" creationId="{00000000-0000-0000-0000-000000000000}"/>
          </ac:spMkLst>
        </pc:spChg>
        <pc:picChg chg="mod">
          <ac:chgData name="help desk" userId="076106f8-e622-4bba-bf8d-41b4b1aaf204" providerId="ADAL" clId="{96817142-3AE8-4860-8771-827136B22597}" dt="2025-01-22T13:57:20.811" v="14796" actId="1035"/>
          <ac:picMkLst>
            <pc:docMk/>
            <pc:sldMk cId="3443636487" sldId="259"/>
            <ac:picMk id="5" creationId="{00000000-0000-0000-0000-000000000000}"/>
          </ac:picMkLst>
        </pc:picChg>
      </pc:sldChg>
      <pc:sldChg chg="del">
        <pc:chgData name="help desk" userId="076106f8-e622-4bba-bf8d-41b4b1aaf204" providerId="ADAL" clId="{96817142-3AE8-4860-8771-827136B22597}" dt="2025-01-10T14:52:22.172" v="3383" actId="47"/>
        <pc:sldMkLst>
          <pc:docMk/>
          <pc:sldMk cId="4268497802" sldId="260"/>
        </pc:sldMkLst>
      </pc:sldChg>
      <pc:sldChg chg="del">
        <pc:chgData name="help desk" userId="076106f8-e622-4bba-bf8d-41b4b1aaf204" providerId="ADAL" clId="{96817142-3AE8-4860-8771-827136B22597}" dt="2025-01-09T13:56:13.390" v="0" actId="47"/>
        <pc:sldMkLst>
          <pc:docMk/>
          <pc:sldMk cId="3038758337" sldId="263"/>
        </pc:sldMkLst>
      </pc:sldChg>
      <pc:sldChg chg="del">
        <pc:chgData name="help desk" userId="076106f8-e622-4bba-bf8d-41b4b1aaf204" providerId="ADAL" clId="{96817142-3AE8-4860-8771-827136B22597}" dt="2025-01-09T13:56:13.390" v="0" actId="47"/>
        <pc:sldMkLst>
          <pc:docMk/>
          <pc:sldMk cId="1538006657" sldId="264"/>
        </pc:sldMkLst>
      </pc:sldChg>
      <pc:sldChg chg="del">
        <pc:chgData name="help desk" userId="076106f8-e622-4bba-bf8d-41b4b1aaf204" providerId="ADAL" clId="{96817142-3AE8-4860-8771-827136B22597}" dt="2025-01-09T13:56:13.390" v="0" actId="47"/>
        <pc:sldMkLst>
          <pc:docMk/>
          <pc:sldMk cId="2521371328" sldId="265"/>
        </pc:sldMkLst>
      </pc:sldChg>
      <pc:sldChg chg="del">
        <pc:chgData name="help desk" userId="076106f8-e622-4bba-bf8d-41b4b1aaf204" providerId="ADAL" clId="{96817142-3AE8-4860-8771-827136B22597}" dt="2025-01-09T13:56:13.390" v="0" actId="47"/>
        <pc:sldMkLst>
          <pc:docMk/>
          <pc:sldMk cId="212212897" sldId="266"/>
        </pc:sldMkLst>
      </pc:sldChg>
      <pc:sldChg chg="del">
        <pc:chgData name="help desk" userId="076106f8-e622-4bba-bf8d-41b4b1aaf204" providerId="ADAL" clId="{96817142-3AE8-4860-8771-827136B22597}" dt="2025-01-09T13:56:13.390" v="0" actId="47"/>
        <pc:sldMkLst>
          <pc:docMk/>
          <pc:sldMk cId="2651532878" sldId="267"/>
        </pc:sldMkLst>
      </pc:sldChg>
      <pc:sldChg chg="addSp delSp modSp mod modTransition delAnim modAnim">
        <pc:chgData name="help desk" userId="076106f8-e622-4bba-bf8d-41b4b1aaf204" providerId="ADAL" clId="{96817142-3AE8-4860-8771-827136B22597}" dt="2025-01-24T20:27:06.165" v="23945" actId="1076"/>
        <pc:sldMkLst>
          <pc:docMk/>
          <pc:sldMk cId="1075878489" sldId="350"/>
        </pc:sldMkLst>
        <pc:spChg chg="del">
          <ac:chgData name="help desk" userId="076106f8-e622-4bba-bf8d-41b4b1aaf204" providerId="ADAL" clId="{96817142-3AE8-4860-8771-827136B22597}" dt="2025-01-21T20:51:08.903" v="14668" actId="478"/>
          <ac:spMkLst>
            <pc:docMk/>
            <pc:sldMk cId="1075878489" sldId="350"/>
            <ac:spMk id="13" creationId="{00000000-0000-0000-0000-000000000000}"/>
          </ac:spMkLst>
        </pc:spChg>
        <pc:spChg chg="del">
          <ac:chgData name="help desk" userId="076106f8-e622-4bba-bf8d-41b4b1aaf204" providerId="ADAL" clId="{96817142-3AE8-4860-8771-827136B22597}" dt="2025-01-21T20:51:08.903" v="14668" actId="478"/>
          <ac:spMkLst>
            <pc:docMk/>
            <pc:sldMk cId="1075878489" sldId="350"/>
            <ac:spMk id="14" creationId="{00000000-0000-0000-0000-000000000000}"/>
          </ac:spMkLst>
        </pc:spChg>
        <pc:spChg chg="del">
          <ac:chgData name="help desk" userId="076106f8-e622-4bba-bf8d-41b4b1aaf204" providerId="ADAL" clId="{96817142-3AE8-4860-8771-827136B22597}" dt="2025-01-21T20:51:08.903" v="14668" actId="478"/>
          <ac:spMkLst>
            <pc:docMk/>
            <pc:sldMk cId="1075878489" sldId="350"/>
            <ac:spMk id="15" creationId="{00000000-0000-0000-0000-000000000000}"/>
          </ac:spMkLst>
        </pc:spChg>
        <pc:spChg chg="del">
          <ac:chgData name="help desk" userId="076106f8-e622-4bba-bf8d-41b4b1aaf204" providerId="ADAL" clId="{96817142-3AE8-4860-8771-827136B22597}" dt="2025-01-21T20:51:08.903" v="14668" actId="478"/>
          <ac:spMkLst>
            <pc:docMk/>
            <pc:sldMk cId="1075878489" sldId="350"/>
            <ac:spMk id="16" creationId="{00000000-0000-0000-0000-000000000000}"/>
          </ac:spMkLst>
        </pc:spChg>
        <pc:spChg chg="del">
          <ac:chgData name="help desk" userId="076106f8-e622-4bba-bf8d-41b4b1aaf204" providerId="ADAL" clId="{96817142-3AE8-4860-8771-827136B22597}" dt="2025-01-21T20:51:08.903" v="14668" actId="478"/>
          <ac:spMkLst>
            <pc:docMk/>
            <pc:sldMk cId="1075878489" sldId="350"/>
            <ac:spMk id="17" creationId="{00000000-0000-0000-0000-000000000000}"/>
          </ac:spMkLst>
        </pc:spChg>
        <pc:spChg chg="del">
          <ac:chgData name="help desk" userId="076106f8-e622-4bba-bf8d-41b4b1aaf204" providerId="ADAL" clId="{96817142-3AE8-4860-8771-827136B22597}" dt="2025-01-21T20:51:08.903" v="14668" actId="478"/>
          <ac:spMkLst>
            <pc:docMk/>
            <pc:sldMk cId="1075878489" sldId="350"/>
            <ac:spMk id="18" creationId="{00000000-0000-0000-0000-000000000000}"/>
          </ac:spMkLst>
        </pc:spChg>
        <pc:spChg chg="add mod">
          <ac:chgData name="help desk" userId="076106f8-e622-4bba-bf8d-41b4b1aaf204" providerId="ADAL" clId="{96817142-3AE8-4860-8771-827136B22597}" dt="2025-01-09T15:01:39.459" v="589"/>
          <ac:spMkLst>
            <pc:docMk/>
            <pc:sldMk cId="1075878489" sldId="350"/>
            <ac:spMk id="19" creationId="{9B6C33A1-A4DF-44ED-A7BF-27E2F0E7E2D0}"/>
          </ac:spMkLst>
        </pc:spChg>
        <pc:spChg chg="add mod">
          <ac:chgData name="help desk" userId="076106f8-e622-4bba-bf8d-41b4b1aaf204" providerId="ADAL" clId="{96817142-3AE8-4860-8771-827136B22597}" dt="2025-01-09T15:01:39.459" v="589"/>
          <ac:spMkLst>
            <pc:docMk/>
            <pc:sldMk cId="1075878489" sldId="350"/>
            <ac:spMk id="20" creationId="{B2755C16-2AA6-4EB0-87A6-D7DFF5373A67}"/>
          </ac:spMkLst>
        </pc:spChg>
        <pc:spChg chg="add del mod">
          <ac:chgData name="help desk" userId="076106f8-e622-4bba-bf8d-41b4b1aaf204" providerId="ADAL" clId="{96817142-3AE8-4860-8771-827136B22597}" dt="2025-01-24T20:26:59.609" v="23943" actId="478"/>
          <ac:spMkLst>
            <pc:docMk/>
            <pc:sldMk cId="1075878489" sldId="350"/>
            <ac:spMk id="21" creationId="{F1B966E9-D169-4349-8850-DB823221D5C9}"/>
          </ac:spMkLst>
        </pc:spChg>
        <pc:spChg chg="add del mod">
          <ac:chgData name="help desk" userId="076106f8-e622-4bba-bf8d-41b4b1aaf204" providerId="ADAL" clId="{96817142-3AE8-4860-8771-827136B22597}" dt="2025-01-24T20:26:59.609" v="23943" actId="478"/>
          <ac:spMkLst>
            <pc:docMk/>
            <pc:sldMk cId="1075878489" sldId="350"/>
            <ac:spMk id="22" creationId="{858F44A4-A31F-4D32-A9C3-D3C9389DA7AB}"/>
          </ac:spMkLst>
        </pc:spChg>
        <pc:spChg chg="del">
          <ac:chgData name="help desk" userId="076106f8-e622-4bba-bf8d-41b4b1aaf204" providerId="ADAL" clId="{96817142-3AE8-4860-8771-827136B22597}" dt="2025-01-21T20:51:08.903" v="14668" actId="478"/>
          <ac:spMkLst>
            <pc:docMk/>
            <pc:sldMk cId="1075878489" sldId="350"/>
            <ac:spMk id="23" creationId="{00000000-0000-0000-0000-000000000000}"/>
          </ac:spMkLst>
        </pc:spChg>
        <pc:spChg chg="add del mod">
          <ac:chgData name="help desk" userId="076106f8-e622-4bba-bf8d-41b4b1aaf204" providerId="ADAL" clId="{96817142-3AE8-4860-8771-827136B22597}" dt="2025-01-24T20:26:59.609" v="23943" actId="478"/>
          <ac:spMkLst>
            <pc:docMk/>
            <pc:sldMk cId="1075878489" sldId="350"/>
            <ac:spMk id="24" creationId="{95CEAF89-84E5-4850-A070-E5CDBB385911}"/>
          </ac:spMkLst>
        </pc:spChg>
        <pc:spChg chg="add del mod">
          <ac:chgData name="help desk" userId="076106f8-e622-4bba-bf8d-41b4b1aaf204" providerId="ADAL" clId="{96817142-3AE8-4860-8771-827136B22597}" dt="2025-01-24T20:26:59.609" v="23943" actId="478"/>
          <ac:spMkLst>
            <pc:docMk/>
            <pc:sldMk cId="1075878489" sldId="350"/>
            <ac:spMk id="25" creationId="{3E4024C1-3FBD-4560-9C6B-D478383DF8C1}"/>
          </ac:spMkLst>
        </pc:spChg>
        <pc:spChg chg="add del mod">
          <ac:chgData name="help desk" userId="076106f8-e622-4bba-bf8d-41b4b1aaf204" providerId="ADAL" clId="{96817142-3AE8-4860-8771-827136B22597}" dt="2025-01-24T20:26:59.609" v="23943" actId="478"/>
          <ac:spMkLst>
            <pc:docMk/>
            <pc:sldMk cId="1075878489" sldId="350"/>
            <ac:spMk id="26" creationId="{FA839E4E-B627-4D14-B481-091536F0DA5C}"/>
          </ac:spMkLst>
        </pc:spChg>
        <pc:spChg chg="add del mod">
          <ac:chgData name="help desk" userId="076106f8-e622-4bba-bf8d-41b4b1aaf204" providerId="ADAL" clId="{96817142-3AE8-4860-8771-827136B22597}" dt="2025-01-24T20:26:59.609" v="23943" actId="478"/>
          <ac:spMkLst>
            <pc:docMk/>
            <pc:sldMk cId="1075878489" sldId="350"/>
            <ac:spMk id="27" creationId="{8A80A1F7-9BA5-49ED-A619-FDC9C130A82F}"/>
          </ac:spMkLst>
        </pc:spChg>
        <pc:spChg chg="del">
          <ac:chgData name="help desk" userId="076106f8-e622-4bba-bf8d-41b4b1aaf204" providerId="ADAL" clId="{96817142-3AE8-4860-8771-827136B22597}" dt="2025-01-21T20:51:08.903" v="14668" actId="478"/>
          <ac:spMkLst>
            <pc:docMk/>
            <pc:sldMk cId="1075878489" sldId="350"/>
            <ac:spMk id="28" creationId="{00000000-0000-0000-0000-000000000000}"/>
          </ac:spMkLst>
        </pc:spChg>
        <pc:spChg chg="del">
          <ac:chgData name="help desk" userId="076106f8-e622-4bba-bf8d-41b4b1aaf204" providerId="ADAL" clId="{96817142-3AE8-4860-8771-827136B22597}" dt="2025-01-21T20:51:08.903" v="14668" actId="478"/>
          <ac:spMkLst>
            <pc:docMk/>
            <pc:sldMk cId="1075878489" sldId="350"/>
            <ac:spMk id="29" creationId="{00000000-0000-0000-0000-000000000000}"/>
          </ac:spMkLst>
        </pc:spChg>
        <pc:spChg chg="del">
          <ac:chgData name="help desk" userId="076106f8-e622-4bba-bf8d-41b4b1aaf204" providerId="ADAL" clId="{96817142-3AE8-4860-8771-827136B22597}" dt="2025-01-21T20:51:08.903" v="14668" actId="478"/>
          <ac:spMkLst>
            <pc:docMk/>
            <pc:sldMk cId="1075878489" sldId="350"/>
            <ac:spMk id="30" creationId="{00000000-0000-0000-0000-000000000000}"/>
          </ac:spMkLst>
        </pc:spChg>
        <pc:spChg chg="del">
          <ac:chgData name="help desk" userId="076106f8-e622-4bba-bf8d-41b4b1aaf204" providerId="ADAL" clId="{96817142-3AE8-4860-8771-827136B22597}" dt="2025-01-21T20:51:08.903" v="14668" actId="478"/>
          <ac:spMkLst>
            <pc:docMk/>
            <pc:sldMk cId="1075878489" sldId="350"/>
            <ac:spMk id="31" creationId="{00000000-0000-0000-0000-000000000000}"/>
          </ac:spMkLst>
        </pc:spChg>
        <pc:spChg chg="del">
          <ac:chgData name="help desk" userId="076106f8-e622-4bba-bf8d-41b4b1aaf204" providerId="ADAL" clId="{96817142-3AE8-4860-8771-827136B22597}" dt="2025-01-21T20:51:08.903" v="14668" actId="478"/>
          <ac:spMkLst>
            <pc:docMk/>
            <pc:sldMk cId="1075878489" sldId="350"/>
            <ac:spMk id="32" creationId="{00000000-0000-0000-0000-000000000000}"/>
          </ac:spMkLst>
        </pc:spChg>
        <pc:spChg chg="add del mod">
          <ac:chgData name="help desk" userId="076106f8-e622-4bba-bf8d-41b4b1aaf204" providerId="ADAL" clId="{96817142-3AE8-4860-8771-827136B22597}" dt="2025-01-24T20:26:59.609" v="23943" actId="478"/>
          <ac:spMkLst>
            <pc:docMk/>
            <pc:sldMk cId="1075878489" sldId="350"/>
            <ac:spMk id="33" creationId="{52A64A5D-4BD2-4A11-B19E-A5AD465CF0E0}"/>
          </ac:spMkLst>
        </pc:spChg>
        <pc:spChg chg="add del mod">
          <ac:chgData name="help desk" userId="076106f8-e622-4bba-bf8d-41b4b1aaf204" providerId="ADAL" clId="{96817142-3AE8-4860-8771-827136B22597}" dt="2025-01-24T20:26:59.609" v="23943" actId="478"/>
          <ac:spMkLst>
            <pc:docMk/>
            <pc:sldMk cId="1075878489" sldId="350"/>
            <ac:spMk id="34" creationId="{B5D1A60F-A0F2-4DFD-9646-B5CE6E49A19C}"/>
          </ac:spMkLst>
        </pc:spChg>
        <pc:spChg chg="add del mod">
          <ac:chgData name="help desk" userId="076106f8-e622-4bba-bf8d-41b4b1aaf204" providerId="ADAL" clId="{96817142-3AE8-4860-8771-827136B22597}" dt="2025-01-24T20:26:59.609" v="23943" actId="478"/>
          <ac:spMkLst>
            <pc:docMk/>
            <pc:sldMk cId="1075878489" sldId="350"/>
            <ac:spMk id="35" creationId="{DEE3F628-17F4-4A58-94AA-E91834296AB9}"/>
          </ac:spMkLst>
        </pc:spChg>
        <pc:spChg chg="add del mod">
          <ac:chgData name="help desk" userId="076106f8-e622-4bba-bf8d-41b4b1aaf204" providerId="ADAL" clId="{96817142-3AE8-4860-8771-827136B22597}" dt="2025-01-24T20:26:59.609" v="23943" actId="478"/>
          <ac:spMkLst>
            <pc:docMk/>
            <pc:sldMk cId="1075878489" sldId="350"/>
            <ac:spMk id="36" creationId="{077F8345-6B7B-4561-ADDD-B2D05B84A52A}"/>
          </ac:spMkLst>
        </pc:spChg>
        <pc:spChg chg="add del mod">
          <ac:chgData name="help desk" userId="076106f8-e622-4bba-bf8d-41b4b1aaf204" providerId="ADAL" clId="{96817142-3AE8-4860-8771-827136B22597}" dt="2025-01-24T20:26:59.609" v="23943" actId="478"/>
          <ac:spMkLst>
            <pc:docMk/>
            <pc:sldMk cId="1075878489" sldId="350"/>
            <ac:spMk id="37" creationId="{F9145D11-9355-41D5-84B1-6F507FE2A8D0}"/>
          </ac:spMkLst>
        </pc:spChg>
        <pc:spChg chg="add mod">
          <ac:chgData name="help desk" userId="076106f8-e622-4bba-bf8d-41b4b1aaf204" providerId="ADAL" clId="{96817142-3AE8-4860-8771-827136B22597}" dt="2025-01-24T20:27:06.165" v="23945" actId="1076"/>
          <ac:spMkLst>
            <pc:docMk/>
            <pc:sldMk cId="1075878489" sldId="350"/>
            <ac:spMk id="38" creationId="{5A682BC5-0B51-4067-B601-764796858EE7}"/>
          </ac:spMkLst>
        </pc:spChg>
        <pc:spChg chg="add mod">
          <ac:chgData name="help desk" userId="076106f8-e622-4bba-bf8d-41b4b1aaf204" providerId="ADAL" clId="{96817142-3AE8-4860-8771-827136B22597}" dt="2025-01-24T20:27:06.165" v="23945" actId="1076"/>
          <ac:spMkLst>
            <pc:docMk/>
            <pc:sldMk cId="1075878489" sldId="350"/>
            <ac:spMk id="39" creationId="{C6910CE3-ACDF-4334-9E44-D4D1938D2466}"/>
          </ac:spMkLst>
        </pc:spChg>
        <pc:spChg chg="add mod">
          <ac:chgData name="help desk" userId="076106f8-e622-4bba-bf8d-41b4b1aaf204" providerId="ADAL" clId="{96817142-3AE8-4860-8771-827136B22597}" dt="2025-01-24T20:27:06.165" v="23945" actId="1076"/>
          <ac:spMkLst>
            <pc:docMk/>
            <pc:sldMk cId="1075878489" sldId="350"/>
            <ac:spMk id="40" creationId="{F236EFD2-D643-4559-8ED2-3C7A269CEBF5}"/>
          </ac:spMkLst>
        </pc:spChg>
        <pc:spChg chg="add mod">
          <ac:chgData name="help desk" userId="076106f8-e622-4bba-bf8d-41b4b1aaf204" providerId="ADAL" clId="{96817142-3AE8-4860-8771-827136B22597}" dt="2025-01-24T20:27:06.165" v="23945" actId="1076"/>
          <ac:spMkLst>
            <pc:docMk/>
            <pc:sldMk cId="1075878489" sldId="350"/>
            <ac:spMk id="41" creationId="{B0B596B8-F56A-4BD2-9D77-2F926CC3A3BD}"/>
          </ac:spMkLst>
        </pc:spChg>
        <pc:spChg chg="add mod">
          <ac:chgData name="help desk" userId="076106f8-e622-4bba-bf8d-41b4b1aaf204" providerId="ADAL" clId="{96817142-3AE8-4860-8771-827136B22597}" dt="2025-01-24T20:27:06.165" v="23945" actId="1076"/>
          <ac:spMkLst>
            <pc:docMk/>
            <pc:sldMk cId="1075878489" sldId="350"/>
            <ac:spMk id="42" creationId="{20EBFA79-71C9-43D8-A8E0-CC761AF8FBB9}"/>
          </ac:spMkLst>
        </pc:spChg>
        <pc:spChg chg="add mod">
          <ac:chgData name="help desk" userId="076106f8-e622-4bba-bf8d-41b4b1aaf204" providerId="ADAL" clId="{96817142-3AE8-4860-8771-827136B22597}" dt="2025-01-24T20:27:06.165" v="23945" actId="1076"/>
          <ac:spMkLst>
            <pc:docMk/>
            <pc:sldMk cId="1075878489" sldId="350"/>
            <ac:spMk id="43" creationId="{D564CE00-B78B-4B32-B6A2-89011B7DD6BE}"/>
          </ac:spMkLst>
        </pc:spChg>
        <pc:spChg chg="add mod">
          <ac:chgData name="help desk" userId="076106f8-e622-4bba-bf8d-41b4b1aaf204" providerId="ADAL" clId="{96817142-3AE8-4860-8771-827136B22597}" dt="2025-01-24T20:27:06.165" v="23945" actId="1076"/>
          <ac:spMkLst>
            <pc:docMk/>
            <pc:sldMk cId="1075878489" sldId="350"/>
            <ac:spMk id="44" creationId="{212E0687-FD8B-4829-A5B0-85982D23147B}"/>
          </ac:spMkLst>
        </pc:spChg>
        <pc:spChg chg="add mod">
          <ac:chgData name="help desk" userId="076106f8-e622-4bba-bf8d-41b4b1aaf204" providerId="ADAL" clId="{96817142-3AE8-4860-8771-827136B22597}" dt="2025-01-24T20:27:06.165" v="23945" actId="1076"/>
          <ac:spMkLst>
            <pc:docMk/>
            <pc:sldMk cId="1075878489" sldId="350"/>
            <ac:spMk id="45" creationId="{3A54DEF5-4DBE-4518-A8B2-42453AE6ED8E}"/>
          </ac:spMkLst>
        </pc:spChg>
        <pc:spChg chg="add mod">
          <ac:chgData name="help desk" userId="076106f8-e622-4bba-bf8d-41b4b1aaf204" providerId="ADAL" clId="{96817142-3AE8-4860-8771-827136B22597}" dt="2025-01-24T20:27:06.165" v="23945" actId="1076"/>
          <ac:spMkLst>
            <pc:docMk/>
            <pc:sldMk cId="1075878489" sldId="350"/>
            <ac:spMk id="46" creationId="{44F2AE0B-7B5C-4193-8015-3BBB7F528269}"/>
          </ac:spMkLst>
        </pc:spChg>
        <pc:spChg chg="add mod">
          <ac:chgData name="help desk" userId="076106f8-e622-4bba-bf8d-41b4b1aaf204" providerId="ADAL" clId="{96817142-3AE8-4860-8771-827136B22597}" dt="2025-01-24T20:27:06.165" v="23945" actId="1076"/>
          <ac:spMkLst>
            <pc:docMk/>
            <pc:sldMk cId="1075878489" sldId="350"/>
            <ac:spMk id="47" creationId="{E41056A0-702B-4A95-95F5-33ECA32E6079}"/>
          </ac:spMkLst>
        </pc:spChg>
        <pc:spChg chg="add mod">
          <ac:chgData name="help desk" userId="076106f8-e622-4bba-bf8d-41b4b1aaf204" providerId="ADAL" clId="{96817142-3AE8-4860-8771-827136B22597}" dt="2025-01-24T20:27:06.165" v="23945" actId="1076"/>
          <ac:spMkLst>
            <pc:docMk/>
            <pc:sldMk cId="1075878489" sldId="350"/>
            <ac:spMk id="48" creationId="{98FA052F-CCDD-44C6-9DCC-2344EC014B55}"/>
          </ac:spMkLst>
        </pc:spChg>
        <pc:spChg chg="add mod">
          <ac:chgData name="help desk" userId="076106f8-e622-4bba-bf8d-41b4b1aaf204" providerId="ADAL" clId="{96817142-3AE8-4860-8771-827136B22597}" dt="2025-01-24T20:27:06.165" v="23945" actId="1076"/>
          <ac:spMkLst>
            <pc:docMk/>
            <pc:sldMk cId="1075878489" sldId="350"/>
            <ac:spMk id="49" creationId="{F9EDD132-39C5-47EC-9857-FBC00CA87828}"/>
          </ac:spMkLst>
        </pc:spChg>
        <pc:spChg chg="add mod">
          <ac:chgData name="help desk" userId="076106f8-e622-4bba-bf8d-41b4b1aaf204" providerId="ADAL" clId="{96817142-3AE8-4860-8771-827136B22597}" dt="2025-01-24T20:27:06.165" v="23945" actId="1076"/>
          <ac:spMkLst>
            <pc:docMk/>
            <pc:sldMk cId="1075878489" sldId="350"/>
            <ac:spMk id="50" creationId="{50A99680-DBEA-428C-A275-7E867A09C934}"/>
          </ac:spMkLst>
        </pc:spChg>
        <pc:spChg chg="add mod">
          <ac:chgData name="help desk" userId="076106f8-e622-4bba-bf8d-41b4b1aaf204" providerId="ADAL" clId="{96817142-3AE8-4860-8771-827136B22597}" dt="2025-01-24T20:27:06.165" v="23945" actId="1076"/>
          <ac:spMkLst>
            <pc:docMk/>
            <pc:sldMk cId="1075878489" sldId="350"/>
            <ac:spMk id="51" creationId="{E3A0D6C4-F022-4C95-A29A-D110236BF2AE}"/>
          </ac:spMkLst>
        </pc:spChg>
      </pc:sldChg>
      <pc:sldChg chg="addSp delSp modSp del mod modTransition">
        <pc:chgData name="help desk" userId="076106f8-e622-4bba-bf8d-41b4b1aaf204" providerId="ADAL" clId="{96817142-3AE8-4860-8771-827136B22597}" dt="2025-01-09T19:25:59.490" v="1561" actId="2696"/>
        <pc:sldMkLst>
          <pc:docMk/>
          <pc:sldMk cId="2421297394" sldId="373"/>
        </pc:sldMkLst>
        <pc:spChg chg="del">
          <ac:chgData name="help desk" userId="076106f8-e622-4bba-bf8d-41b4b1aaf204" providerId="ADAL" clId="{96817142-3AE8-4860-8771-827136B22597}" dt="2025-01-09T19:25:33.692" v="1559" actId="478"/>
          <ac:spMkLst>
            <pc:docMk/>
            <pc:sldMk cId="2421297394" sldId="373"/>
            <ac:spMk id="4" creationId="{00000000-0000-0000-0000-000000000000}"/>
          </ac:spMkLst>
        </pc:spChg>
        <pc:spChg chg="add mod">
          <ac:chgData name="help desk" userId="076106f8-e622-4bba-bf8d-41b4b1aaf204" providerId="ADAL" clId="{96817142-3AE8-4860-8771-827136B22597}" dt="2025-01-09T15:00:09.922" v="539"/>
          <ac:spMkLst>
            <pc:docMk/>
            <pc:sldMk cId="2421297394" sldId="373"/>
            <ac:spMk id="8" creationId="{AAEEEA25-9401-4E30-AA5C-3F9B2E019981}"/>
          </ac:spMkLst>
        </pc:spChg>
        <pc:spChg chg="add mod">
          <ac:chgData name="help desk" userId="076106f8-e622-4bba-bf8d-41b4b1aaf204" providerId="ADAL" clId="{96817142-3AE8-4860-8771-827136B22597}" dt="2025-01-09T15:00:09.922" v="539"/>
          <ac:spMkLst>
            <pc:docMk/>
            <pc:sldMk cId="2421297394" sldId="373"/>
            <ac:spMk id="9" creationId="{198718D3-92BF-43C6-B413-458D5F15E752}"/>
          </ac:spMkLst>
        </pc:spChg>
        <pc:spChg chg="add mod">
          <ac:chgData name="help desk" userId="076106f8-e622-4bba-bf8d-41b4b1aaf204" providerId="ADAL" clId="{96817142-3AE8-4860-8771-827136B22597}" dt="2025-01-09T19:25:34.284" v="1560"/>
          <ac:spMkLst>
            <pc:docMk/>
            <pc:sldMk cId="2421297394" sldId="373"/>
            <ac:spMk id="10" creationId="{0308AF42-8195-480C-894E-3EB70DC1E14B}"/>
          </ac:spMkLst>
        </pc:spChg>
      </pc:sldChg>
      <pc:sldChg chg="addSp delSp modSp mod modTransition delAnim modAnim">
        <pc:chgData name="help desk" userId="076106f8-e622-4bba-bf8d-41b4b1aaf204" providerId="ADAL" clId="{96817142-3AE8-4860-8771-827136B22597}" dt="2025-01-09T19:22:40.561" v="1553" actId="14100"/>
        <pc:sldMkLst>
          <pc:docMk/>
          <pc:sldMk cId="4115811784" sldId="374"/>
        </pc:sldMkLst>
        <pc:spChg chg="del">
          <ac:chgData name="help desk" userId="076106f8-e622-4bba-bf8d-41b4b1aaf204" providerId="ADAL" clId="{96817142-3AE8-4860-8771-827136B22597}" dt="2025-01-09T17:11:27.535" v="1168" actId="478"/>
          <ac:spMkLst>
            <pc:docMk/>
            <pc:sldMk cId="4115811784" sldId="374"/>
            <ac:spMk id="3" creationId="{00000000-0000-0000-0000-000000000000}"/>
          </ac:spMkLst>
        </pc:spChg>
        <pc:spChg chg="mod">
          <ac:chgData name="help desk" userId="076106f8-e622-4bba-bf8d-41b4b1aaf204" providerId="ADAL" clId="{96817142-3AE8-4860-8771-827136B22597}" dt="2025-01-09T17:13:32.815" v="1187" actId="1076"/>
          <ac:spMkLst>
            <pc:docMk/>
            <pc:sldMk cId="4115811784" sldId="374"/>
            <ac:spMk id="4" creationId="{00000000-0000-0000-0000-000000000000}"/>
          </ac:spMkLst>
        </pc:spChg>
        <pc:spChg chg="mod">
          <ac:chgData name="help desk" userId="076106f8-e622-4bba-bf8d-41b4b1aaf204" providerId="ADAL" clId="{96817142-3AE8-4860-8771-827136B22597}" dt="2025-01-09T19:22:40.561" v="1553" actId="14100"/>
          <ac:spMkLst>
            <pc:docMk/>
            <pc:sldMk cId="4115811784" sldId="374"/>
            <ac:spMk id="5" creationId="{00000000-0000-0000-0000-000000000000}"/>
          </ac:spMkLst>
        </pc:spChg>
        <pc:spChg chg="add del mod">
          <ac:chgData name="help desk" userId="076106f8-e622-4bba-bf8d-41b4b1aaf204" providerId="ADAL" clId="{96817142-3AE8-4860-8771-827136B22597}" dt="2025-01-09T14:21:08.384" v="100" actId="478"/>
          <ac:spMkLst>
            <pc:docMk/>
            <pc:sldMk cId="4115811784" sldId="374"/>
            <ac:spMk id="6" creationId="{00000000-0000-0000-0000-000000000000}"/>
          </ac:spMkLst>
        </pc:spChg>
        <pc:spChg chg="add del mod">
          <ac:chgData name="help desk" userId="076106f8-e622-4bba-bf8d-41b4b1aaf204" providerId="ADAL" clId="{96817142-3AE8-4860-8771-827136B22597}" dt="2025-01-09T14:21:08.384" v="100" actId="478"/>
          <ac:spMkLst>
            <pc:docMk/>
            <pc:sldMk cId="4115811784" sldId="374"/>
            <ac:spMk id="10" creationId="{00000000-0000-0000-0000-000000000000}"/>
          </ac:spMkLst>
        </pc:spChg>
        <pc:spChg chg="add mod">
          <ac:chgData name="help desk" userId="076106f8-e622-4bba-bf8d-41b4b1aaf204" providerId="ADAL" clId="{96817142-3AE8-4860-8771-827136B22597}" dt="2025-01-09T14:59:59.176" v="535"/>
          <ac:spMkLst>
            <pc:docMk/>
            <pc:sldMk cId="4115811784" sldId="374"/>
            <ac:spMk id="21" creationId="{937AF990-2059-468A-B037-2A79FD8A0B4F}"/>
          </ac:spMkLst>
        </pc:spChg>
        <pc:spChg chg="add mod">
          <ac:chgData name="help desk" userId="076106f8-e622-4bba-bf8d-41b4b1aaf204" providerId="ADAL" clId="{96817142-3AE8-4860-8771-827136B22597}" dt="2025-01-09T14:59:59.176" v="535"/>
          <ac:spMkLst>
            <pc:docMk/>
            <pc:sldMk cId="4115811784" sldId="374"/>
            <ac:spMk id="22" creationId="{5A6F5A67-4BFA-4719-8147-FEFF742022C6}"/>
          </ac:spMkLst>
        </pc:spChg>
        <pc:spChg chg="add del mod">
          <ac:chgData name="help desk" userId="076106f8-e622-4bba-bf8d-41b4b1aaf204" providerId="ADAL" clId="{96817142-3AE8-4860-8771-827136B22597}" dt="2025-01-09T17:13:08.422" v="1183" actId="478"/>
          <ac:spMkLst>
            <pc:docMk/>
            <pc:sldMk cId="4115811784" sldId="374"/>
            <ac:spMk id="23" creationId="{1CB6E4BA-7043-405B-B396-E4FBEC3B1B4C}"/>
          </ac:spMkLst>
        </pc:spChg>
        <pc:spChg chg="add mod">
          <ac:chgData name="help desk" userId="076106f8-e622-4bba-bf8d-41b4b1aaf204" providerId="ADAL" clId="{96817142-3AE8-4860-8771-827136B22597}" dt="2025-01-09T17:13:08.933" v="1184"/>
          <ac:spMkLst>
            <pc:docMk/>
            <pc:sldMk cId="4115811784" sldId="374"/>
            <ac:spMk id="24" creationId="{0AC88692-6C90-4624-B53E-92AB915622C5}"/>
          </ac:spMkLst>
        </pc:spChg>
        <pc:picChg chg="add del mod">
          <ac:chgData name="help desk" userId="076106f8-e622-4bba-bf8d-41b4b1aaf204" providerId="ADAL" clId="{96817142-3AE8-4860-8771-827136B22597}" dt="2025-01-09T14:12:12.819" v="3" actId="478"/>
          <ac:picMkLst>
            <pc:docMk/>
            <pc:sldMk cId="4115811784" sldId="374"/>
            <ac:picMk id="7" creationId="{1F1DFD8F-D57F-43B4-BF11-1D173F8CCDED}"/>
          </ac:picMkLst>
        </pc:picChg>
        <pc:picChg chg="add mod ord">
          <ac:chgData name="help desk" userId="076106f8-e622-4bba-bf8d-41b4b1aaf204" providerId="ADAL" clId="{96817142-3AE8-4860-8771-827136B22597}" dt="2025-01-09T17:13:20.524" v="1185" actId="14100"/>
          <ac:picMkLst>
            <pc:docMk/>
            <pc:sldMk cId="4115811784" sldId="374"/>
            <ac:picMk id="13" creationId="{006099B4-173F-423A-9D93-A7CCEFED6C9F}"/>
          </ac:picMkLst>
        </pc:picChg>
        <pc:picChg chg="del">
          <ac:chgData name="help desk" userId="076106f8-e622-4bba-bf8d-41b4b1aaf204" providerId="ADAL" clId="{96817142-3AE8-4860-8771-827136B22597}" dt="2025-01-09T14:11:00.338" v="1" actId="478"/>
          <ac:picMkLst>
            <pc:docMk/>
            <pc:sldMk cId="4115811784" sldId="374"/>
            <ac:picMk id="14" creationId="{4130075F-83CD-438A-9D30-9FFB77CD5E52}"/>
          </ac:picMkLst>
        </pc:picChg>
        <pc:cxnChg chg="add del mod">
          <ac:chgData name="help desk" userId="076106f8-e622-4bba-bf8d-41b4b1aaf204" providerId="ADAL" clId="{96817142-3AE8-4860-8771-827136B22597}" dt="2025-01-09T14:21:08.384" v="100" actId="478"/>
          <ac:cxnSpMkLst>
            <pc:docMk/>
            <pc:sldMk cId="4115811784" sldId="374"/>
            <ac:cxnSpMk id="8" creationId="{00000000-0000-0000-0000-000000000000}"/>
          </ac:cxnSpMkLst>
        </pc:cxnChg>
        <pc:cxnChg chg="mod">
          <ac:chgData name="help desk" userId="076106f8-e622-4bba-bf8d-41b4b1aaf204" providerId="ADAL" clId="{96817142-3AE8-4860-8771-827136B22597}" dt="2025-01-09T17:15:49.256" v="1193" actId="14100"/>
          <ac:cxnSpMkLst>
            <pc:docMk/>
            <pc:sldMk cId="4115811784" sldId="374"/>
            <ac:cxnSpMk id="11" creationId="{00000000-0000-0000-0000-000000000000}"/>
          </ac:cxnSpMkLst>
        </pc:cxnChg>
        <pc:cxnChg chg="add del">
          <ac:chgData name="help desk" userId="076106f8-e622-4bba-bf8d-41b4b1aaf204" providerId="ADAL" clId="{96817142-3AE8-4860-8771-827136B22597}" dt="2025-01-09T14:21:08.384" v="100" actId="478"/>
          <ac:cxnSpMkLst>
            <pc:docMk/>
            <pc:sldMk cId="4115811784" sldId="374"/>
            <ac:cxnSpMk id="12" creationId="{00000000-0000-0000-0000-000000000000}"/>
          </ac:cxnSpMkLst>
        </pc:cxnChg>
        <pc:cxnChg chg="add del">
          <ac:chgData name="help desk" userId="076106f8-e622-4bba-bf8d-41b4b1aaf204" providerId="ADAL" clId="{96817142-3AE8-4860-8771-827136B22597}" dt="2025-01-09T14:21:08.384" v="100" actId="478"/>
          <ac:cxnSpMkLst>
            <pc:docMk/>
            <pc:sldMk cId="4115811784" sldId="374"/>
            <ac:cxnSpMk id="15" creationId="{00000000-0000-0000-0000-000000000000}"/>
          </ac:cxnSpMkLst>
        </pc:cxnChg>
      </pc:sldChg>
      <pc:sldChg chg="addSp delSp modSp mod addAnim delAnim modAnim">
        <pc:chgData name="help desk" userId="076106f8-e622-4bba-bf8d-41b4b1aaf204" providerId="ADAL" clId="{96817142-3AE8-4860-8771-827136B22597}" dt="2025-01-14T20:48:08.436" v="7903" actId="6549"/>
        <pc:sldMkLst>
          <pc:docMk/>
          <pc:sldMk cId="582156921" sldId="375"/>
        </pc:sldMkLst>
        <pc:spChg chg="del">
          <ac:chgData name="help desk" userId="076106f8-e622-4bba-bf8d-41b4b1aaf204" providerId="ADAL" clId="{96817142-3AE8-4860-8771-827136B22597}" dt="2025-01-09T19:26:27.411" v="1562" actId="478"/>
          <ac:spMkLst>
            <pc:docMk/>
            <pc:sldMk cId="582156921" sldId="375"/>
            <ac:spMk id="3" creationId="{00000000-0000-0000-0000-000000000000}"/>
          </ac:spMkLst>
        </pc:spChg>
        <pc:spChg chg="del mod">
          <ac:chgData name="help desk" userId="076106f8-e622-4bba-bf8d-41b4b1aaf204" providerId="ADAL" clId="{96817142-3AE8-4860-8771-827136B22597}" dt="2025-01-09T20:01:23.829" v="2149" actId="478"/>
          <ac:spMkLst>
            <pc:docMk/>
            <pc:sldMk cId="582156921" sldId="375"/>
            <ac:spMk id="4" creationId="{00000000-0000-0000-0000-000000000000}"/>
          </ac:spMkLst>
        </pc:spChg>
        <pc:spChg chg="del mod">
          <ac:chgData name="help desk" userId="076106f8-e622-4bba-bf8d-41b4b1aaf204" providerId="ADAL" clId="{96817142-3AE8-4860-8771-827136B22597}" dt="2025-01-09T20:01:18.533" v="2148" actId="478"/>
          <ac:spMkLst>
            <pc:docMk/>
            <pc:sldMk cId="582156921" sldId="375"/>
            <ac:spMk id="5" creationId="{00000000-0000-0000-0000-000000000000}"/>
          </ac:spMkLst>
        </pc:spChg>
        <pc:spChg chg="del mod">
          <ac:chgData name="help desk" userId="076106f8-e622-4bba-bf8d-41b4b1aaf204" providerId="ADAL" clId="{96817142-3AE8-4860-8771-827136B22597}" dt="2025-01-09T20:01:18.533" v="2148" actId="478"/>
          <ac:spMkLst>
            <pc:docMk/>
            <pc:sldMk cId="582156921" sldId="375"/>
            <ac:spMk id="6" creationId="{00000000-0000-0000-0000-000000000000}"/>
          </ac:spMkLst>
        </pc:spChg>
        <pc:spChg chg="del mod">
          <ac:chgData name="help desk" userId="076106f8-e622-4bba-bf8d-41b4b1aaf204" providerId="ADAL" clId="{96817142-3AE8-4860-8771-827136B22597}" dt="2025-01-09T20:01:18.533" v="2148" actId="478"/>
          <ac:spMkLst>
            <pc:docMk/>
            <pc:sldMk cId="582156921" sldId="375"/>
            <ac:spMk id="7" creationId="{00000000-0000-0000-0000-000000000000}"/>
          </ac:spMkLst>
        </pc:spChg>
        <pc:spChg chg="del mod">
          <ac:chgData name="help desk" userId="076106f8-e622-4bba-bf8d-41b4b1aaf204" providerId="ADAL" clId="{96817142-3AE8-4860-8771-827136B22597}" dt="2025-01-09T20:01:18.533" v="2148" actId="478"/>
          <ac:spMkLst>
            <pc:docMk/>
            <pc:sldMk cId="582156921" sldId="375"/>
            <ac:spMk id="8" creationId="{00000000-0000-0000-0000-000000000000}"/>
          </ac:spMkLst>
        </pc:spChg>
        <pc:spChg chg="del">
          <ac:chgData name="help desk" userId="076106f8-e622-4bba-bf8d-41b4b1aaf204" providerId="ADAL" clId="{96817142-3AE8-4860-8771-827136B22597}" dt="2025-01-09T20:00:24.411" v="2144" actId="478"/>
          <ac:spMkLst>
            <pc:docMk/>
            <pc:sldMk cId="582156921" sldId="375"/>
            <ac:spMk id="9" creationId="{00000000-0000-0000-0000-000000000000}"/>
          </ac:spMkLst>
        </pc:spChg>
        <pc:spChg chg="del">
          <ac:chgData name="help desk" userId="076106f8-e622-4bba-bf8d-41b4b1aaf204" providerId="ADAL" clId="{96817142-3AE8-4860-8771-827136B22597}" dt="2025-01-09T20:00:24.411" v="2144" actId="478"/>
          <ac:spMkLst>
            <pc:docMk/>
            <pc:sldMk cId="582156921" sldId="375"/>
            <ac:spMk id="10" creationId="{00000000-0000-0000-0000-000000000000}"/>
          </ac:spMkLst>
        </pc:spChg>
        <pc:spChg chg="del">
          <ac:chgData name="help desk" userId="076106f8-e622-4bba-bf8d-41b4b1aaf204" providerId="ADAL" clId="{96817142-3AE8-4860-8771-827136B22597}" dt="2025-01-09T20:00:24.411" v="2144" actId="478"/>
          <ac:spMkLst>
            <pc:docMk/>
            <pc:sldMk cId="582156921" sldId="375"/>
            <ac:spMk id="11" creationId="{00000000-0000-0000-0000-000000000000}"/>
          </ac:spMkLst>
        </pc:spChg>
        <pc:spChg chg="del">
          <ac:chgData name="help desk" userId="076106f8-e622-4bba-bf8d-41b4b1aaf204" providerId="ADAL" clId="{96817142-3AE8-4860-8771-827136B22597}" dt="2025-01-09T20:00:24.411" v="2144" actId="478"/>
          <ac:spMkLst>
            <pc:docMk/>
            <pc:sldMk cId="582156921" sldId="375"/>
            <ac:spMk id="12" creationId="{00000000-0000-0000-0000-000000000000}"/>
          </ac:spMkLst>
        </pc:spChg>
        <pc:spChg chg="del">
          <ac:chgData name="help desk" userId="076106f8-e622-4bba-bf8d-41b4b1aaf204" providerId="ADAL" clId="{96817142-3AE8-4860-8771-827136B22597}" dt="2025-01-09T20:00:24.411" v="2144" actId="478"/>
          <ac:spMkLst>
            <pc:docMk/>
            <pc:sldMk cId="582156921" sldId="375"/>
            <ac:spMk id="13" creationId="{00000000-0000-0000-0000-000000000000}"/>
          </ac:spMkLst>
        </pc:spChg>
        <pc:spChg chg="del mod">
          <ac:chgData name="help desk" userId="076106f8-e622-4bba-bf8d-41b4b1aaf204" providerId="ADAL" clId="{96817142-3AE8-4860-8771-827136B22597}" dt="2025-01-09T20:01:18.533" v="2148" actId="478"/>
          <ac:spMkLst>
            <pc:docMk/>
            <pc:sldMk cId="582156921" sldId="375"/>
            <ac:spMk id="14" creationId="{00000000-0000-0000-0000-000000000000}"/>
          </ac:spMkLst>
        </pc:spChg>
        <pc:spChg chg="del mod">
          <ac:chgData name="help desk" userId="076106f8-e622-4bba-bf8d-41b4b1aaf204" providerId="ADAL" clId="{96817142-3AE8-4860-8771-827136B22597}" dt="2025-01-09T20:01:31.039" v="2150" actId="478"/>
          <ac:spMkLst>
            <pc:docMk/>
            <pc:sldMk cId="582156921" sldId="375"/>
            <ac:spMk id="15" creationId="{00000000-0000-0000-0000-000000000000}"/>
          </ac:spMkLst>
        </pc:spChg>
        <pc:spChg chg="del">
          <ac:chgData name="help desk" userId="076106f8-e622-4bba-bf8d-41b4b1aaf204" providerId="ADAL" clId="{96817142-3AE8-4860-8771-827136B22597}" dt="2025-01-09T20:00:24.411" v="2144" actId="478"/>
          <ac:spMkLst>
            <pc:docMk/>
            <pc:sldMk cId="582156921" sldId="375"/>
            <ac:spMk id="16" creationId="{00000000-0000-0000-0000-000000000000}"/>
          </ac:spMkLst>
        </pc:spChg>
        <pc:spChg chg="add mod">
          <ac:chgData name="help desk" userId="076106f8-e622-4bba-bf8d-41b4b1aaf204" providerId="ADAL" clId="{96817142-3AE8-4860-8771-827136B22597}" dt="2025-01-09T15:00:11.594" v="540"/>
          <ac:spMkLst>
            <pc:docMk/>
            <pc:sldMk cId="582156921" sldId="375"/>
            <ac:spMk id="18" creationId="{67E3D2EE-237E-4892-BD19-68515CCD3158}"/>
          </ac:spMkLst>
        </pc:spChg>
        <pc:spChg chg="add mod">
          <ac:chgData name="help desk" userId="076106f8-e622-4bba-bf8d-41b4b1aaf204" providerId="ADAL" clId="{96817142-3AE8-4860-8771-827136B22597}" dt="2025-01-09T15:00:11.594" v="540"/>
          <ac:spMkLst>
            <pc:docMk/>
            <pc:sldMk cId="582156921" sldId="375"/>
            <ac:spMk id="19" creationId="{85C3C64E-58DA-43ED-BDB3-37CFC3393436}"/>
          </ac:spMkLst>
        </pc:spChg>
        <pc:spChg chg="add mod">
          <ac:chgData name="help desk" userId="076106f8-e622-4bba-bf8d-41b4b1aaf204" providerId="ADAL" clId="{96817142-3AE8-4860-8771-827136B22597}" dt="2025-01-09T20:06:57.932" v="2219" actId="14100"/>
          <ac:spMkLst>
            <pc:docMk/>
            <pc:sldMk cId="582156921" sldId="375"/>
            <ac:spMk id="20" creationId="{465AD1AB-159B-417F-ACBD-F0280BEC55B5}"/>
          </ac:spMkLst>
        </pc:spChg>
        <pc:spChg chg="add mod">
          <ac:chgData name="help desk" userId="076106f8-e622-4bba-bf8d-41b4b1aaf204" providerId="ADAL" clId="{96817142-3AE8-4860-8771-827136B22597}" dt="2025-01-09T20:17:06.589" v="2314" actId="14100"/>
          <ac:spMkLst>
            <pc:docMk/>
            <pc:sldMk cId="582156921" sldId="375"/>
            <ac:spMk id="29" creationId="{7F2B6364-1B73-4ABD-90FA-1FD7EBA05B08}"/>
          </ac:spMkLst>
        </pc:spChg>
        <pc:spChg chg="add mod">
          <ac:chgData name="help desk" userId="076106f8-e622-4bba-bf8d-41b4b1aaf204" providerId="ADAL" clId="{96817142-3AE8-4860-8771-827136B22597}" dt="2025-01-09T20:15:34.923" v="2276" actId="692"/>
          <ac:spMkLst>
            <pc:docMk/>
            <pc:sldMk cId="582156921" sldId="375"/>
            <ac:spMk id="36" creationId="{4A3FCF45-94B9-49E1-9018-D8A75A40317C}"/>
          </ac:spMkLst>
        </pc:spChg>
        <pc:spChg chg="add mod">
          <ac:chgData name="help desk" userId="076106f8-e622-4bba-bf8d-41b4b1aaf204" providerId="ADAL" clId="{96817142-3AE8-4860-8771-827136B22597}" dt="2025-01-09T20:16:43.934" v="2308" actId="1035"/>
          <ac:spMkLst>
            <pc:docMk/>
            <pc:sldMk cId="582156921" sldId="375"/>
            <ac:spMk id="37" creationId="{C78CC7D8-EBC5-49A0-A7FC-5FC420AA19A4}"/>
          </ac:spMkLst>
        </pc:spChg>
        <pc:spChg chg="add mod">
          <ac:chgData name="help desk" userId="076106f8-e622-4bba-bf8d-41b4b1aaf204" providerId="ADAL" clId="{96817142-3AE8-4860-8771-827136B22597}" dt="2025-01-09T20:16:29.646" v="2302" actId="1036"/>
          <ac:spMkLst>
            <pc:docMk/>
            <pc:sldMk cId="582156921" sldId="375"/>
            <ac:spMk id="38" creationId="{9BC168A3-7DD5-4EB9-9412-25F12ED8357B}"/>
          </ac:spMkLst>
        </pc:spChg>
        <pc:spChg chg="add mod">
          <ac:chgData name="help desk" userId="076106f8-e622-4bba-bf8d-41b4b1aaf204" providerId="ADAL" clId="{96817142-3AE8-4860-8771-827136B22597}" dt="2025-01-09T20:16:20.654" v="2298" actId="1035"/>
          <ac:spMkLst>
            <pc:docMk/>
            <pc:sldMk cId="582156921" sldId="375"/>
            <ac:spMk id="39" creationId="{8EB010F4-96BB-4E2A-9363-4464FABAB7FB}"/>
          </ac:spMkLst>
        </pc:spChg>
        <pc:spChg chg="add mod">
          <ac:chgData name="help desk" userId="076106f8-e622-4bba-bf8d-41b4b1aaf204" providerId="ADAL" clId="{96817142-3AE8-4860-8771-827136B22597}" dt="2025-01-09T20:16:12.660" v="2293" actId="1076"/>
          <ac:spMkLst>
            <pc:docMk/>
            <pc:sldMk cId="582156921" sldId="375"/>
            <ac:spMk id="40" creationId="{B8FA265F-0B0F-484F-84CF-14EE47AF743F}"/>
          </ac:spMkLst>
        </pc:spChg>
        <pc:spChg chg="add mod">
          <ac:chgData name="help desk" userId="076106f8-e622-4bba-bf8d-41b4b1aaf204" providerId="ADAL" clId="{96817142-3AE8-4860-8771-827136B22597}" dt="2025-01-09T20:16:04.028" v="2292" actId="1038"/>
          <ac:spMkLst>
            <pc:docMk/>
            <pc:sldMk cId="582156921" sldId="375"/>
            <ac:spMk id="41" creationId="{C2E790F9-E1DC-4134-B6B2-05053ED2317C}"/>
          </ac:spMkLst>
        </pc:spChg>
        <pc:spChg chg="add mod">
          <ac:chgData name="help desk" userId="076106f8-e622-4bba-bf8d-41b4b1aaf204" providerId="ADAL" clId="{96817142-3AE8-4860-8771-827136B22597}" dt="2025-01-09T20:15:57.332" v="2290" actId="1035"/>
          <ac:spMkLst>
            <pc:docMk/>
            <pc:sldMk cId="582156921" sldId="375"/>
            <ac:spMk id="42" creationId="{1A3276CE-580A-4CBC-B2D7-FF168452954A}"/>
          </ac:spMkLst>
        </pc:spChg>
        <pc:spChg chg="add mod">
          <ac:chgData name="help desk" userId="076106f8-e622-4bba-bf8d-41b4b1aaf204" providerId="ADAL" clId="{96817142-3AE8-4860-8771-827136B22597}" dt="2025-01-09T20:23:15.495" v="2373" actId="1036"/>
          <ac:spMkLst>
            <pc:docMk/>
            <pc:sldMk cId="582156921" sldId="375"/>
            <ac:spMk id="45" creationId="{DB5F533E-A151-44F9-B1C2-CA13DF535D7E}"/>
          </ac:spMkLst>
        </pc:spChg>
        <pc:spChg chg="add mod">
          <ac:chgData name="help desk" userId="076106f8-e622-4bba-bf8d-41b4b1aaf204" providerId="ADAL" clId="{96817142-3AE8-4860-8771-827136B22597}" dt="2025-01-09T20:25:24.264" v="2397" actId="14100"/>
          <ac:spMkLst>
            <pc:docMk/>
            <pc:sldMk cId="582156921" sldId="375"/>
            <ac:spMk id="54" creationId="{4570233F-B7B4-4732-9E8A-9437288E5F26}"/>
          </ac:spMkLst>
        </pc:spChg>
        <pc:spChg chg="add del mod">
          <ac:chgData name="help desk" userId="076106f8-e622-4bba-bf8d-41b4b1aaf204" providerId="ADAL" clId="{96817142-3AE8-4860-8771-827136B22597}" dt="2025-01-09T20:22:28.285" v="2363"/>
          <ac:spMkLst>
            <pc:docMk/>
            <pc:sldMk cId="582156921" sldId="375"/>
            <ac:spMk id="56" creationId="{DB21C7E2-2432-4B29-9E44-EE9ABA82D9BA}"/>
          </ac:spMkLst>
        </pc:spChg>
        <pc:spChg chg="add mod">
          <ac:chgData name="help desk" userId="076106f8-e622-4bba-bf8d-41b4b1aaf204" providerId="ADAL" clId="{96817142-3AE8-4860-8771-827136B22597}" dt="2025-01-14T20:48:08.436" v="7903" actId="6549"/>
          <ac:spMkLst>
            <pc:docMk/>
            <pc:sldMk cId="582156921" sldId="375"/>
            <ac:spMk id="58" creationId="{B05D261B-2CAC-48F2-A37D-2822AFC91597}"/>
          </ac:spMkLst>
        </pc:spChg>
        <pc:spChg chg="add del mod">
          <ac:chgData name="help desk" userId="076106f8-e622-4bba-bf8d-41b4b1aaf204" providerId="ADAL" clId="{96817142-3AE8-4860-8771-827136B22597}" dt="2025-01-09T20:24:47.736" v="2381" actId="571"/>
          <ac:spMkLst>
            <pc:docMk/>
            <pc:sldMk cId="582156921" sldId="375"/>
            <ac:spMk id="60" creationId="{E585E6C6-07A1-429D-A439-5921CA062114}"/>
          </ac:spMkLst>
        </pc:spChg>
        <pc:spChg chg="add mod">
          <ac:chgData name="help desk" userId="076106f8-e622-4bba-bf8d-41b4b1aaf204" providerId="ADAL" clId="{96817142-3AE8-4860-8771-827136B22597}" dt="2025-01-09T20:28:07.879" v="2482" actId="20577"/>
          <ac:spMkLst>
            <pc:docMk/>
            <pc:sldMk cId="582156921" sldId="375"/>
            <ac:spMk id="65" creationId="{A398DDAB-26C6-43BA-B3DA-BDA0CD3D0472}"/>
          </ac:spMkLst>
        </pc:spChg>
        <pc:spChg chg="add mod">
          <ac:chgData name="help desk" userId="076106f8-e622-4bba-bf8d-41b4b1aaf204" providerId="ADAL" clId="{96817142-3AE8-4860-8771-827136B22597}" dt="2025-01-09T21:27:06.838" v="2769" actId="14100"/>
          <ac:spMkLst>
            <pc:docMk/>
            <pc:sldMk cId="582156921" sldId="375"/>
            <ac:spMk id="67" creationId="{501794F7-7667-4422-B7AD-57232484EA59}"/>
          </ac:spMkLst>
        </pc:spChg>
        <pc:spChg chg="add mod">
          <ac:chgData name="help desk" userId="076106f8-e622-4bba-bf8d-41b4b1aaf204" providerId="ADAL" clId="{96817142-3AE8-4860-8771-827136B22597}" dt="2025-01-09T20:43:51.114" v="2604" actId="20577"/>
          <ac:spMkLst>
            <pc:docMk/>
            <pc:sldMk cId="582156921" sldId="375"/>
            <ac:spMk id="69" creationId="{AC172A21-E215-4C1B-9DC6-98C69EE13A1D}"/>
          </ac:spMkLst>
        </pc:spChg>
        <pc:spChg chg="add del mod">
          <ac:chgData name="help desk" userId="076106f8-e622-4bba-bf8d-41b4b1aaf204" providerId="ADAL" clId="{96817142-3AE8-4860-8771-827136B22597}" dt="2025-01-09T20:44:11.735" v="2633" actId="478"/>
          <ac:spMkLst>
            <pc:docMk/>
            <pc:sldMk cId="582156921" sldId="375"/>
            <ac:spMk id="71" creationId="{F043E13E-705F-4102-BE0C-BB45456847A0}"/>
          </ac:spMkLst>
        </pc:spChg>
        <pc:spChg chg="add mod">
          <ac:chgData name="help desk" userId="076106f8-e622-4bba-bf8d-41b4b1aaf204" providerId="ADAL" clId="{96817142-3AE8-4860-8771-827136B22597}" dt="2025-01-09T21:27:04.056" v="2768" actId="14100"/>
          <ac:spMkLst>
            <pc:docMk/>
            <pc:sldMk cId="582156921" sldId="375"/>
            <ac:spMk id="73" creationId="{2B387ACE-7523-4521-8BEA-DFBB3D9DA72F}"/>
          </ac:spMkLst>
        </pc:spChg>
        <pc:spChg chg="add mod">
          <ac:chgData name="help desk" userId="076106f8-e622-4bba-bf8d-41b4b1aaf204" providerId="ADAL" clId="{96817142-3AE8-4860-8771-827136B22597}" dt="2025-01-09T20:48:54.049" v="2751" actId="20577"/>
          <ac:spMkLst>
            <pc:docMk/>
            <pc:sldMk cId="582156921" sldId="375"/>
            <ac:spMk id="75" creationId="{982F45F8-2117-4F5F-BF46-570E35EBB7EA}"/>
          </ac:spMkLst>
        </pc:spChg>
        <pc:picChg chg="del mod">
          <ac:chgData name="help desk" userId="076106f8-e622-4bba-bf8d-41b4b1aaf204" providerId="ADAL" clId="{96817142-3AE8-4860-8771-827136B22597}" dt="2025-01-09T20:00:24.411" v="2144" actId="478"/>
          <ac:picMkLst>
            <pc:docMk/>
            <pc:sldMk cId="582156921" sldId="375"/>
            <ac:picMk id="2" creationId="{00000000-0000-0000-0000-000000000000}"/>
          </ac:picMkLst>
        </pc:picChg>
        <pc:picChg chg="add del mod ord">
          <ac:chgData name="help desk" userId="076106f8-e622-4bba-bf8d-41b4b1aaf204" providerId="ADAL" clId="{96817142-3AE8-4860-8771-827136B22597}" dt="2025-01-09T20:06:01.100" v="2164" actId="478"/>
          <ac:picMkLst>
            <pc:docMk/>
            <pc:sldMk cId="582156921" sldId="375"/>
            <ac:picMk id="25" creationId="{F2C56FC3-359F-4370-9377-76BB7D09E84E}"/>
          </ac:picMkLst>
        </pc:picChg>
        <pc:picChg chg="add mod">
          <ac:chgData name="help desk" userId="076106f8-e622-4bba-bf8d-41b4b1aaf204" providerId="ADAL" clId="{96817142-3AE8-4860-8771-827136B22597}" dt="2025-01-09T20:20:22.004" v="2342" actId="1076"/>
          <ac:picMkLst>
            <pc:docMk/>
            <pc:sldMk cId="582156921" sldId="375"/>
            <ac:picMk id="27" creationId="{0692C60B-6FD3-4F42-89F7-B9FD1D408F94}"/>
          </ac:picMkLst>
        </pc:picChg>
        <pc:picChg chg="add mod">
          <ac:chgData name="help desk" userId="076106f8-e622-4bba-bf8d-41b4b1aaf204" providerId="ADAL" clId="{96817142-3AE8-4860-8771-827136B22597}" dt="2025-01-09T20:16:34.272" v="2304" actId="1076"/>
          <ac:picMkLst>
            <pc:docMk/>
            <pc:sldMk cId="582156921" sldId="375"/>
            <ac:picMk id="35" creationId="{9CBD7A7C-ACC3-445D-9BE7-EA789CE5624E}"/>
          </ac:picMkLst>
        </pc:picChg>
        <pc:cxnChg chg="del mod">
          <ac:chgData name="help desk" userId="076106f8-e622-4bba-bf8d-41b4b1aaf204" providerId="ADAL" clId="{96817142-3AE8-4860-8771-827136B22597}" dt="2025-01-09T20:01:33.783" v="2151" actId="478"/>
          <ac:cxnSpMkLst>
            <pc:docMk/>
            <pc:sldMk cId="582156921" sldId="375"/>
            <ac:cxnSpMk id="17" creationId="{00000000-0000-0000-0000-000000000000}"/>
          </ac:cxnSpMkLst>
        </pc:cxnChg>
        <pc:cxnChg chg="add mod">
          <ac:chgData name="help desk" userId="076106f8-e622-4bba-bf8d-41b4b1aaf204" providerId="ADAL" clId="{96817142-3AE8-4860-8771-827136B22597}" dt="2025-01-09T20:17:06.589" v="2314" actId="14100"/>
          <ac:cxnSpMkLst>
            <pc:docMk/>
            <pc:sldMk cId="582156921" sldId="375"/>
            <ac:cxnSpMk id="28" creationId="{6FE0C1B5-D722-40C5-9623-7AEBFF204FCD}"/>
          </ac:cxnSpMkLst>
        </pc:cxnChg>
        <pc:cxnChg chg="add mod">
          <ac:chgData name="help desk" userId="076106f8-e622-4bba-bf8d-41b4b1aaf204" providerId="ADAL" clId="{96817142-3AE8-4860-8771-827136B22597}" dt="2025-01-09T20:25:24.264" v="2397" actId="14100"/>
          <ac:cxnSpMkLst>
            <pc:docMk/>
            <pc:sldMk cId="582156921" sldId="375"/>
            <ac:cxnSpMk id="44" creationId="{93653874-C21D-4038-B045-AE717B0BE1BF}"/>
          </ac:cxnSpMkLst>
        </pc:cxnChg>
        <pc:cxnChg chg="add mod">
          <ac:chgData name="help desk" userId="076106f8-e622-4bba-bf8d-41b4b1aaf204" providerId="ADAL" clId="{96817142-3AE8-4860-8771-827136B22597}" dt="2025-01-09T21:27:10.077" v="2770" actId="14100"/>
          <ac:cxnSpMkLst>
            <pc:docMk/>
            <pc:sldMk cId="582156921" sldId="375"/>
            <ac:cxnSpMk id="57" creationId="{9EF7017C-5C3B-4E84-BB92-7DCC39C052D5}"/>
          </ac:cxnSpMkLst>
        </pc:cxnChg>
        <pc:cxnChg chg="add del mod">
          <ac:chgData name="help desk" userId="076106f8-e622-4bba-bf8d-41b4b1aaf204" providerId="ADAL" clId="{96817142-3AE8-4860-8771-827136B22597}" dt="2025-01-09T20:24:47.736" v="2381" actId="571"/>
          <ac:cxnSpMkLst>
            <pc:docMk/>
            <pc:sldMk cId="582156921" sldId="375"/>
            <ac:cxnSpMk id="59" creationId="{A095AE3C-297C-446F-8374-F2A0942AF59F}"/>
          </ac:cxnSpMkLst>
        </pc:cxnChg>
        <pc:cxnChg chg="add mod">
          <ac:chgData name="help desk" userId="076106f8-e622-4bba-bf8d-41b4b1aaf204" providerId="ADAL" clId="{96817142-3AE8-4860-8771-827136B22597}" dt="2025-01-09T20:27:23.897" v="2446" actId="1036"/>
          <ac:cxnSpMkLst>
            <pc:docMk/>
            <pc:sldMk cId="582156921" sldId="375"/>
            <ac:cxnSpMk id="64" creationId="{41BF2737-B9B1-4385-88B5-53F488486D85}"/>
          </ac:cxnSpMkLst>
        </pc:cxnChg>
        <pc:cxnChg chg="add mod">
          <ac:chgData name="help desk" userId="076106f8-e622-4bba-bf8d-41b4b1aaf204" providerId="ADAL" clId="{96817142-3AE8-4860-8771-827136B22597}" dt="2025-01-09T21:27:06.838" v="2769" actId="14100"/>
          <ac:cxnSpMkLst>
            <pc:docMk/>
            <pc:sldMk cId="582156921" sldId="375"/>
            <ac:cxnSpMk id="66" creationId="{D3934BB3-1BE3-4928-BA6C-534D9AFC7637}"/>
          </ac:cxnSpMkLst>
        </pc:cxnChg>
        <pc:cxnChg chg="add mod">
          <ac:chgData name="help desk" userId="076106f8-e622-4bba-bf8d-41b4b1aaf204" providerId="ADAL" clId="{96817142-3AE8-4860-8771-827136B22597}" dt="2025-01-09T20:43:36.242" v="2592" actId="1036"/>
          <ac:cxnSpMkLst>
            <pc:docMk/>
            <pc:sldMk cId="582156921" sldId="375"/>
            <ac:cxnSpMk id="68" creationId="{812A2A9C-F14D-4B09-97C8-F19E682D0916}"/>
          </ac:cxnSpMkLst>
        </pc:cxnChg>
        <pc:cxnChg chg="add del mod">
          <ac:chgData name="help desk" userId="076106f8-e622-4bba-bf8d-41b4b1aaf204" providerId="ADAL" clId="{96817142-3AE8-4860-8771-827136B22597}" dt="2025-01-09T20:44:11.735" v="2633" actId="478"/>
          <ac:cxnSpMkLst>
            <pc:docMk/>
            <pc:sldMk cId="582156921" sldId="375"/>
            <ac:cxnSpMk id="70" creationId="{3976169D-9740-447D-9BAB-4BA546080747}"/>
          </ac:cxnSpMkLst>
        </pc:cxnChg>
        <pc:cxnChg chg="add mod">
          <ac:chgData name="help desk" userId="076106f8-e622-4bba-bf8d-41b4b1aaf204" providerId="ADAL" clId="{96817142-3AE8-4860-8771-827136B22597}" dt="2025-01-09T21:27:04.056" v="2768" actId="14100"/>
          <ac:cxnSpMkLst>
            <pc:docMk/>
            <pc:sldMk cId="582156921" sldId="375"/>
            <ac:cxnSpMk id="72" creationId="{B89E8148-78A5-4EF2-BF47-912076EA1489}"/>
          </ac:cxnSpMkLst>
        </pc:cxnChg>
        <pc:cxnChg chg="add mod">
          <ac:chgData name="help desk" userId="076106f8-e622-4bba-bf8d-41b4b1aaf204" providerId="ADAL" clId="{96817142-3AE8-4860-8771-827136B22597}" dt="2025-01-09T20:48:21.806" v="2739" actId="1035"/>
          <ac:cxnSpMkLst>
            <pc:docMk/>
            <pc:sldMk cId="582156921" sldId="375"/>
            <ac:cxnSpMk id="74" creationId="{C5162BED-EAE0-40B1-948B-7A18A958FBD4}"/>
          </ac:cxnSpMkLst>
        </pc:cxnChg>
      </pc:sldChg>
      <pc:sldChg chg="addSp delSp modSp mod ord delAnim modAnim">
        <pc:chgData name="help desk" userId="076106f8-e622-4bba-bf8d-41b4b1aaf204" providerId="ADAL" clId="{96817142-3AE8-4860-8771-827136B22597}" dt="2025-01-24T19:39:25.341" v="23489" actId="14100"/>
        <pc:sldMkLst>
          <pc:docMk/>
          <pc:sldMk cId="1356542265" sldId="376"/>
        </pc:sldMkLst>
        <pc:spChg chg="del">
          <ac:chgData name="help desk" userId="076106f8-e622-4bba-bf8d-41b4b1aaf204" providerId="ADAL" clId="{96817142-3AE8-4860-8771-827136B22597}" dt="2025-01-10T15:30:40.445" v="3495" actId="21"/>
          <ac:spMkLst>
            <pc:docMk/>
            <pc:sldMk cId="1356542265" sldId="376"/>
            <ac:spMk id="3" creationId="{00000000-0000-0000-0000-000000000000}"/>
          </ac:spMkLst>
        </pc:spChg>
        <pc:spChg chg="del">
          <ac:chgData name="help desk" userId="076106f8-e622-4bba-bf8d-41b4b1aaf204" providerId="ADAL" clId="{96817142-3AE8-4860-8771-827136B22597}" dt="2025-01-10T15:30:26.504" v="3493" actId="21"/>
          <ac:spMkLst>
            <pc:docMk/>
            <pc:sldMk cId="1356542265" sldId="376"/>
            <ac:spMk id="5" creationId="{00000000-0000-0000-0000-000000000000}"/>
          </ac:spMkLst>
        </pc:spChg>
        <pc:spChg chg="del">
          <ac:chgData name="help desk" userId="076106f8-e622-4bba-bf8d-41b4b1aaf204" providerId="ADAL" clId="{96817142-3AE8-4860-8771-827136B22597}" dt="2025-01-10T15:30:26.504" v="3493" actId="21"/>
          <ac:spMkLst>
            <pc:docMk/>
            <pc:sldMk cId="1356542265" sldId="376"/>
            <ac:spMk id="7" creationId="{00000000-0000-0000-0000-000000000000}"/>
          </ac:spMkLst>
        </pc:spChg>
        <pc:spChg chg="del">
          <ac:chgData name="help desk" userId="076106f8-e622-4bba-bf8d-41b4b1aaf204" providerId="ADAL" clId="{96817142-3AE8-4860-8771-827136B22597}" dt="2025-01-10T15:30:26.504" v="3493" actId="21"/>
          <ac:spMkLst>
            <pc:docMk/>
            <pc:sldMk cId="1356542265" sldId="376"/>
            <ac:spMk id="8" creationId="{00000000-0000-0000-0000-000000000000}"/>
          </ac:spMkLst>
        </pc:spChg>
        <pc:spChg chg="del">
          <ac:chgData name="help desk" userId="076106f8-e622-4bba-bf8d-41b4b1aaf204" providerId="ADAL" clId="{96817142-3AE8-4860-8771-827136B22597}" dt="2025-01-10T15:30:26.504" v="3493" actId="21"/>
          <ac:spMkLst>
            <pc:docMk/>
            <pc:sldMk cId="1356542265" sldId="376"/>
            <ac:spMk id="9" creationId="{00000000-0000-0000-0000-000000000000}"/>
          </ac:spMkLst>
        </pc:spChg>
        <pc:spChg chg="del">
          <ac:chgData name="help desk" userId="076106f8-e622-4bba-bf8d-41b4b1aaf204" providerId="ADAL" clId="{96817142-3AE8-4860-8771-827136B22597}" dt="2025-01-10T15:30:26.504" v="3493" actId="21"/>
          <ac:spMkLst>
            <pc:docMk/>
            <pc:sldMk cId="1356542265" sldId="376"/>
            <ac:spMk id="11" creationId="{00000000-0000-0000-0000-000000000000}"/>
          </ac:spMkLst>
        </pc:spChg>
        <pc:spChg chg="del">
          <ac:chgData name="help desk" userId="076106f8-e622-4bba-bf8d-41b4b1aaf204" providerId="ADAL" clId="{96817142-3AE8-4860-8771-827136B22597}" dt="2025-01-10T15:30:26.504" v="3493" actId="21"/>
          <ac:spMkLst>
            <pc:docMk/>
            <pc:sldMk cId="1356542265" sldId="376"/>
            <ac:spMk id="12" creationId="{00000000-0000-0000-0000-000000000000}"/>
          </ac:spMkLst>
        </pc:spChg>
        <pc:spChg chg="del">
          <ac:chgData name="help desk" userId="076106f8-e622-4bba-bf8d-41b4b1aaf204" providerId="ADAL" clId="{96817142-3AE8-4860-8771-827136B22597}" dt="2025-01-10T15:30:26.504" v="3493" actId="21"/>
          <ac:spMkLst>
            <pc:docMk/>
            <pc:sldMk cId="1356542265" sldId="376"/>
            <ac:spMk id="13" creationId="{00000000-0000-0000-0000-000000000000}"/>
          </ac:spMkLst>
        </pc:spChg>
        <pc:spChg chg="del">
          <ac:chgData name="help desk" userId="076106f8-e622-4bba-bf8d-41b4b1aaf204" providerId="ADAL" clId="{96817142-3AE8-4860-8771-827136B22597}" dt="2025-01-10T15:30:26.504" v="3493" actId="21"/>
          <ac:spMkLst>
            <pc:docMk/>
            <pc:sldMk cId="1356542265" sldId="376"/>
            <ac:spMk id="23" creationId="{00000000-0000-0000-0000-000000000000}"/>
          </ac:spMkLst>
        </pc:spChg>
        <pc:spChg chg="del">
          <ac:chgData name="help desk" userId="076106f8-e622-4bba-bf8d-41b4b1aaf204" providerId="ADAL" clId="{96817142-3AE8-4860-8771-827136B22597}" dt="2025-01-10T15:30:26.504" v="3493" actId="21"/>
          <ac:spMkLst>
            <pc:docMk/>
            <pc:sldMk cId="1356542265" sldId="376"/>
            <ac:spMk id="24" creationId="{00000000-0000-0000-0000-000000000000}"/>
          </ac:spMkLst>
        </pc:spChg>
        <pc:spChg chg="add mod">
          <ac:chgData name="help desk" userId="076106f8-e622-4bba-bf8d-41b4b1aaf204" providerId="ADAL" clId="{96817142-3AE8-4860-8771-827136B22597}" dt="2025-01-09T15:00:12.738" v="541"/>
          <ac:spMkLst>
            <pc:docMk/>
            <pc:sldMk cId="1356542265" sldId="376"/>
            <ac:spMk id="28" creationId="{E0B9DB05-2531-4677-9914-6A6E44EA1C99}"/>
          </ac:spMkLst>
        </pc:spChg>
        <pc:spChg chg="add mod">
          <ac:chgData name="help desk" userId="076106f8-e622-4bba-bf8d-41b4b1aaf204" providerId="ADAL" clId="{96817142-3AE8-4860-8771-827136B22597}" dt="2025-01-09T15:00:12.738" v="541"/>
          <ac:spMkLst>
            <pc:docMk/>
            <pc:sldMk cId="1356542265" sldId="376"/>
            <ac:spMk id="29" creationId="{62289DBB-11A0-430E-B696-C6BC7BB3A78E}"/>
          </ac:spMkLst>
        </pc:spChg>
        <pc:spChg chg="add mod">
          <ac:chgData name="help desk" userId="076106f8-e622-4bba-bf8d-41b4b1aaf204" providerId="ADAL" clId="{96817142-3AE8-4860-8771-827136B22597}" dt="2025-01-10T15:31:38.064" v="3497"/>
          <ac:spMkLst>
            <pc:docMk/>
            <pc:sldMk cId="1356542265" sldId="376"/>
            <ac:spMk id="31" creationId="{BF8092D1-7F53-4BAB-8E07-71B2A73B1048}"/>
          </ac:spMkLst>
        </pc:spChg>
        <pc:spChg chg="add mod">
          <ac:chgData name="help desk" userId="076106f8-e622-4bba-bf8d-41b4b1aaf204" providerId="ADAL" clId="{96817142-3AE8-4860-8771-827136B22597}" dt="2025-01-10T15:33:23.504" v="3501" actId="14100"/>
          <ac:spMkLst>
            <pc:docMk/>
            <pc:sldMk cId="1356542265" sldId="376"/>
            <ac:spMk id="32" creationId="{1CFD00A4-0508-499E-A7BA-3C3B3040CC93}"/>
          </ac:spMkLst>
        </pc:spChg>
        <pc:spChg chg="add mod">
          <ac:chgData name="help desk" userId="076106f8-e622-4bba-bf8d-41b4b1aaf204" providerId="ADAL" clId="{96817142-3AE8-4860-8771-827136B22597}" dt="2025-01-10T15:33:23.504" v="3501" actId="14100"/>
          <ac:spMkLst>
            <pc:docMk/>
            <pc:sldMk cId="1356542265" sldId="376"/>
            <ac:spMk id="33" creationId="{A6121F7E-8EA2-45D0-B6E4-846EA92A742C}"/>
          </ac:spMkLst>
        </pc:spChg>
        <pc:spChg chg="add mod">
          <ac:chgData name="help desk" userId="076106f8-e622-4bba-bf8d-41b4b1aaf204" providerId="ADAL" clId="{96817142-3AE8-4860-8771-827136B22597}" dt="2025-01-10T15:39:13.206" v="3943" actId="692"/>
          <ac:spMkLst>
            <pc:docMk/>
            <pc:sldMk cId="1356542265" sldId="376"/>
            <ac:spMk id="34" creationId="{B95605EB-1115-4475-93E8-AC051D9A41A9}"/>
          </ac:spMkLst>
        </pc:spChg>
        <pc:spChg chg="del">
          <ac:chgData name="help desk" userId="076106f8-e622-4bba-bf8d-41b4b1aaf204" providerId="ADAL" clId="{96817142-3AE8-4860-8771-827136B22597}" dt="2025-01-10T15:30:26.504" v="3493" actId="21"/>
          <ac:spMkLst>
            <pc:docMk/>
            <pc:sldMk cId="1356542265" sldId="376"/>
            <ac:spMk id="37" creationId="{00000000-0000-0000-0000-000000000000}"/>
          </ac:spMkLst>
        </pc:spChg>
        <pc:spChg chg="del">
          <ac:chgData name="help desk" userId="076106f8-e622-4bba-bf8d-41b4b1aaf204" providerId="ADAL" clId="{96817142-3AE8-4860-8771-827136B22597}" dt="2025-01-10T15:30:26.504" v="3493" actId="21"/>
          <ac:spMkLst>
            <pc:docMk/>
            <pc:sldMk cId="1356542265" sldId="376"/>
            <ac:spMk id="38" creationId="{00000000-0000-0000-0000-000000000000}"/>
          </ac:spMkLst>
        </pc:spChg>
        <pc:spChg chg="del">
          <ac:chgData name="help desk" userId="076106f8-e622-4bba-bf8d-41b4b1aaf204" providerId="ADAL" clId="{96817142-3AE8-4860-8771-827136B22597}" dt="2025-01-10T15:30:26.504" v="3493" actId="21"/>
          <ac:spMkLst>
            <pc:docMk/>
            <pc:sldMk cId="1356542265" sldId="376"/>
            <ac:spMk id="39" creationId="{00000000-0000-0000-0000-000000000000}"/>
          </ac:spMkLst>
        </pc:spChg>
        <pc:spChg chg="add mod">
          <ac:chgData name="help desk" userId="076106f8-e622-4bba-bf8d-41b4b1aaf204" providerId="ADAL" clId="{96817142-3AE8-4860-8771-827136B22597}" dt="2025-01-24T19:39:25.341" v="23489" actId="14100"/>
          <ac:spMkLst>
            <pc:docMk/>
            <pc:sldMk cId="1356542265" sldId="376"/>
            <ac:spMk id="40" creationId="{0D2E9CB2-0173-40C0-B5A4-6BC678AED47A}"/>
          </ac:spMkLst>
        </pc:spChg>
        <pc:spChg chg="add mod">
          <ac:chgData name="help desk" userId="076106f8-e622-4bba-bf8d-41b4b1aaf204" providerId="ADAL" clId="{96817142-3AE8-4860-8771-827136B22597}" dt="2025-01-10T15:39:22.287" v="3945" actId="692"/>
          <ac:spMkLst>
            <pc:docMk/>
            <pc:sldMk cId="1356542265" sldId="376"/>
            <ac:spMk id="41" creationId="{10750CC6-77C2-435D-90CC-EAB5CFB07018}"/>
          </ac:spMkLst>
        </pc:spChg>
        <pc:spChg chg="add mod">
          <ac:chgData name="help desk" userId="076106f8-e622-4bba-bf8d-41b4b1aaf204" providerId="ADAL" clId="{96817142-3AE8-4860-8771-827136B22597}" dt="2025-01-10T15:39:31.960" v="3947" actId="692"/>
          <ac:spMkLst>
            <pc:docMk/>
            <pc:sldMk cId="1356542265" sldId="376"/>
            <ac:spMk id="43" creationId="{1A022E3B-185D-4C8D-BBB1-5D1D1D88A72E}"/>
          </ac:spMkLst>
        </pc:spChg>
        <pc:spChg chg="add mod">
          <ac:chgData name="help desk" userId="076106f8-e622-4bba-bf8d-41b4b1aaf204" providerId="ADAL" clId="{96817142-3AE8-4860-8771-827136B22597}" dt="2025-01-10T15:39:39.226" v="3949" actId="692"/>
          <ac:spMkLst>
            <pc:docMk/>
            <pc:sldMk cId="1356542265" sldId="376"/>
            <ac:spMk id="44" creationId="{843FDB4C-0E00-41FB-BA94-F68E4FAEA45B}"/>
          </ac:spMkLst>
        </pc:spChg>
        <pc:spChg chg="add mod">
          <ac:chgData name="help desk" userId="076106f8-e622-4bba-bf8d-41b4b1aaf204" providerId="ADAL" clId="{96817142-3AE8-4860-8771-827136B22597}" dt="2025-01-10T15:39:44.407" v="3951" actId="692"/>
          <ac:spMkLst>
            <pc:docMk/>
            <pc:sldMk cId="1356542265" sldId="376"/>
            <ac:spMk id="45" creationId="{36205209-290E-4538-BBC7-6C7931A350CB}"/>
          </ac:spMkLst>
        </pc:spChg>
        <pc:spChg chg="add mod">
          <ac:chgData name="help desk" userId="076106f8-e622-4bba-bf8d-41b4b1aaf204" providerId="ADAL" clId="{96817142-3AE8-4860-8771-827136B22597}" dt="2025-01-10T15:39:49.594" v="3953" actId="692"/>
          <ac:spMkLst>
            <pc:docMk/>
            <pc:sldMk cId="1356542265" sldId="376"/>
            <ac:spMk id="46" creationId="{50A8B5F6-44D0-45AB-8AC9-F20FB42F612A}"/>
          </ac:spMkLst>
        </pc:spChg>
        <pc:spChg chg="add mod">
          <ac:chgData name="help desk" userId="076106f8-e622-4bba-bf8d-41b4b1aaf204" providerId="ADAL" clId="{96817142-3AE8-4860-8771-827136B22597}" dt="2025-01-10T15:39:54.117" v="3955" actId="692"/>
          <ac:spMkLst>
            <pc:docMk/>
            <pc:sldMk cId="1356542265" sldId="376"/>
            <ac:spMk id="47" creationId="{4BE107FD-667C-48B0-BAD1-B999811E471F}"/>
          </ac:spMkLst>
        </pc:spChg>
        <pc:spChg chg="add mod">
          <ac:chgData name="help desk" userId="076106f8-e622-4bba-bf8d-41b4b1aaf204" providerId="ADAL" clId="{96817142-3AE8-4860-8771-827136B22597}" dt="2025-01-10T15:38:58.629" v="3941" actId="692"/>
          <ac:spMkLst>
            <pc:docMk/>
            <pc:sldMk cId="1356542265" sldId="376"/>
            <ac:spMk id="49" creationId="{7BC70E0B-4084-4153-8C96-0E28C0C905C8}"/>
          </ac:spMkLst>
        </pc:spChg>
        <pc:spChg chg="add mod">
          <ac:chgData name="help desk" userId="076106f8-e622-4bba-bf8d-41b4b1aaf204" providerId="ADAL" clId="{96817142-3AE8-4860-8771-827136B22597}" dt="2025-01-20T16:44:44.862" v="10066" actId="1036"/>
          <ac:spMkLst>
            <pc:docMk/>
            <pc:sldMk cId="1356542265" sldId="376"/>
            <ac:spMk id="52" creationId="{3DA96EE3-A15D-4D2E-A809-EEF104B56B98}"/>
          </ac:spMkLst>
        </pc:spChg>
        <pc:spChg chg="add mod">
          <ac:chgData name="help desk" userId="076106f8-e622-4bba-bf8d-41b4b1aaf204" providerId="ADAL" clId="{96817142-3AE8-4860-8771-827136B22597}" dt="2025-01-10T15:47:00.019" v="4156" actId="14100"/>
          <ac:spMkLst>
            <pc:docMk/>
            <pc:sldMk cId="1356542265" sldId="376"/>
            <ac:spMk id="53" creationId="{557D68E8-8EE8-498C-A167-6097EE70E609}"/>
          </ac:spMkLst>
        </pc:spChg>
        <pc:spChg chg="add mod">
          <ac:chgData name="help desk" userId="076106f8-e622-4bba-bf8d-41b4b1aaf204" providerId="ADAL" clId="{96817142-3AE8-4860-8771-827136B22597}" dt="2025-01-10T15:47:32.817" v="4211" actId="20577"/>
          <ac:spMkLst>
            <pc:docMk/>
            <pc:sldMk cId="1356542265" sldId="376"/>
            <ac:spMk id="54" creationId="{3C6A380E-E545-4414-BD8D-E413A42F3982}"/>
          </ac:spMkLst>
        </pc:spChg>
        <pc:spChg chg="add mod">
          <ac:chgData name="help desk" userId="076106f8-e622-4bba-bf8d-41b4b1aaf204" providerId="ADAL" clId="{96817142-3AE8-4860-8771-827136B22597}" dt="2025-01-10T15:48:01.601" v="4254" actId="20577"/>
          <ac:spMkLst>
            <pc:docMk/>
            <pc:sldMk cId="1356542265" sldId="376"/>
            <ac:spMk id="55" creationId="{D77CFAA6-3666-4C14-8453-A864A826ED16}"/>
          </ac:spMkLst>
        </pc:spChg>
        <pc:spChg chg="add mod">
          <ac:chgData name="help desk" userId="076106f8-e622-4bba-bf8d-41b4b1aaf204" providerId="ADAL" clId="{96817142-3AE8-4860-8771-827136B22597}" dt="2025-01-13T15:23:33.232" v="5853" actId="14100"/>
          <ac:spMkLst>
            <pc:docMk/>
            <pc:sldMk cId="1356542265" sldId="376"/>
            <ac:spMk id="56" creationId="{4D2E882B-3BD4-422D-BDF6-5D519792A181}"/>
          </ac:spMkLst>
        </pc:spChg>
        <pc:spChg chg="add mod">
          <ac:chgData name="help desk" userId="076106f8-e622-4bba-bf8d-41b4b1aaf204" providerId="ADAL" clId="{96817142-3AE8-4860-8771-827136B22597}" dt="2025-01-10T15:49:59.047" v="4331" actId="6549"/>
          <ac:spMkLst>
            <pc:docMk/>
            <pc:sldMk cId="1356542265" sldId="376"/>
            <ac:spMk id="57" creationId="{4D63C4E5-2F2F-4B1E-B67E-350E49B1C70A}"/>
          </ac:spMkLst>
        </pc:spChg>
        <pc:spChg chg="add mod">
          <ac:chgData name="help desk" userId="076106f8-e622-4bba-bf8d-41b4b1aaf204" providerId="ADAL" clId="{96817142-3AE8-4860-8771-827136B22597}" dt="2025-01-13T15:23:39.938" v="5854" actId="14100"/>
          <ac:spMkLst>
            <pc:docMk/>
            <pc:sldMk cId="1356542265" sldId="376"/>
            <ac:spMk id="59" creationId="{DAC3F1D3-1E09-4483-9F26-802AA78F866B}"/>
          </ac:spMkLst>
        </pc:spChg>
        <pc:picChg chg="del">
          <ac:chgData name="help desk" userId="076106f8-e622-4bba-bf8d-41b4b1aaf204" providerId="ADAL" clId="{96817142-3AE8-4860-8771-827136B22597}" dt="2025-01-10T15:29:48.673" v="3490" actId="478"/>
          <ac:picMkLst>
            <pc:docMk/>
            <pc:sldMk cId="1356542265" sldId="376"/>
            <ac:picMk id="2" creationId="{00000000-0000-0000-0000-000000000000}"/>
          </ac:picMkLst>
        </pc:picChg>
        <pc:picChg chg="del">
          <ac:chgData name="help desk" userId="076106f8-e622-4bba-bf8d-41b4b1aaf204" providerId="ADAL" clId="{96817142-3AE8-4860-8771-827136B22597}" dt="2025-01-10T15:30:26.504" v="3493" actId="21"/>
          <ac:picMkLst>
            <pc:docMk/>
            <pc:sldMk cId="1356542265" sldId="376"/>
            <ac:picMk id="6" creationId="{00000000-0000-0000-0000-000000000000}"/>
          </ac:picMkLst>
        </pc:picChg>
        <pc:picChg chg="del">
          <ac:chgData name="help desk" userId="076106f8-e622-4bba-bf8d-41b4b1aaf204" providerId="ADAL" clId="{96817142-3AE8-4860-8771-827136B22597}" dt="2025-01-10T15:30:26.504" v="3493" actId="21"/>
          <ac:picMkLst>
            <pc:docMk/>
            <pc:sldMk cId="1356542265" sldId="376"/>
            <ac:picMk id="16" creationId="{00000000-0000-0000-0000-000000000000}"/>
          </ac:picMkLst>
        </pc:picChg>
        <pc:picChg chg="add mod ord">
          <ac:chgData name="help desk" userId="076106f8-e622-4bba-bf8d-41b4b1aaf204" providerId="ADAL" clId="{96817142-3AE8-4860-8771-827136B22597}" dt="2025-01-10T15:33:44.036" v="3506" actId="1076"/>
          <ac:picMkLst>
            <pc:docMk/>
            <pc:sldMk cId="1356542265" sldId="376"/>
            <ac:picMk id="30" creationId="{FCEE9BFC-9136-4B1D-9B67-AB825EBE1880}"/>
          </ac:picMkLst>
        </pc:picChg>
        <pc:picChg chg="del">
          <ac:chgData name="help desk" userId="076106f8-e622-4bba-bf8d-41b4b1aaf204" providerId="ADAL" clId="{96817142-3AE8-4860-8771-827136B22597}" dt="2025-01-10T15:30:26.504" v="3493" actId="21"/>
          <ac:picMkLst>
            <pc:docMk/>
            <pc:sldMk cId="1356542265" sldId="376"/>
            <ac:picMk id="35" creationId="{00000000-0000-0000-0000-000000000000}"/>
          </ac:picMkLst>
        </pc:picChg>
        <pc:picChg chg="del">
          <ac:chgData name="help desk" userId="076106f8-e622-4bba-bf8d-41b4b1aaf204" providerId="ADAL" clId="{96817142-3AE8-4860-8771-827136B22597}" dt="2025-01-10T15:30:26.504" v="3493" actId="21"/>
          <ac:picMkLst>
            <pc:docMk/>
            <pc:sldMk cId="1356542265" sldId="376"/>
            <ac:picMk id="42" creationId="{00000000-0000-0000-0000-000000000000}"/>
          </ac:picMkLst>
        </pc:picChg>
        <pc:cxnChg chg="del mod">
          <ac:chgData name="help desk" userId="076106f8-e622-4bba-bf8d-41b4b1aaf204" providerId="ADAL" clId="{96817142-3AE8-4860-8771-827136B22597}" dt="2025-01-10T15:30:40.445" v="3495" actId="21"/>
          <ac:cxnSpMkLst>
            <pc:docMk/>
            <pc:sldMk cId="1356542265" sldId="376"/>
            <ac:cxnSpMk id="4" creationId="{00000000-0000-0000-0000-000000000000}"/>
          </ac:cxnSpMkLst>
        </pc:cxnChg>
        <pc:cxnChg chg="del mod">
          <ac:chgData name="help desk" userId="076106f8-e622-4bba-bf8d-41b4b1aaf204" providerId="ADAL" clId="{96817142-3AE8-4860-8771-827136B22597}" dt="2025-01-10T15:30:26.504" v="3493" actId="21"/>
          <ac:cxnSpMkLst>
            <pc:docMk/>
            <pc:sldMk cId="1356542265" sldId="376"/>
            <ac:cxnSpMk id="14" creationId="{00000000-0000-0000-0000-000000000000}"/>
          </ac:cxnSpMkLst>
        </pc:cxnChg>
        <pc:cxnChg chg="del">
          <ac:chgData name="help desk" userId="076106f8-e622-4bba-bf8d-41b4b1aaf204" providerId="ADAL" clId="{96817142-3AE8-4860-8771-827136B22597}" dt="2025-01-10T15:30:26.504" v="3493" actId="21"/>
          <ac:cxnSpMkLst>
            <pc:docMk/>
            <pc:sldMk cId="1356542265" sldId="376"/>
            <ac:cxnSpMk id="15" creationId="{00000000-0000-0000-0000-000000000000}"/>
          </ac:cxnSpMkLst>
        </pc:cxnChg>
        <pc:cxnChg chg="del mod">
          <ac:chgData name="help desk" userId="076106f8-e622-4bba-bf8d-41b4b1aaf204" providerId="ADAL" clId="{96817142-3AE8-4860-8771-827136B22597}" dt="2025-01-10T15:30:26.504" v="3493" actId="21"/>
          <ac:cxnSpMkLst>
            <pc:docMk/>
            <pc:sldMk cId="1356542265" sldId="376"/>
            <ac:cxnSpMk id="17" creationId="{00000000-0000-0000-0000-000000000000}"/>
          </ac:cxnSpMkLst>
        </pc:cxnChg>
        <pc:cxnChg chg="del mod">
          <ac:chgData name="help desk" userId="076106f8-e622-4bba-bf8d-41b4b1aaf204" providerId="ADAL" clId="{96817142-3AE8-4860-8771-827136B22597}" dt="2025-01-10T15:30:26.504" v="3493" actId="21"/>
          <ac:cxnSpMkLst>
            <pc:docMk/>
            <pc:sldMk cId="1356542265" sldId="376"/>
            <ac:cxnSpMk id="19" creationId="{00000000-0000-0000-0000-000000000000}"/>
          </ac:cxnSpMkLst>
        </pc:cxnChg>
        <pc:cxnChg chg="del mod">
          <ac:chgData name="help desk" userId="076106f8-e622-4bba-bf8d-41b4b1aaf204" providerId="ADAL" clId="{96817142-3AE8-4860-8771-827136B22597}" dt="2025-01-10T15:30:26.504" v="3493" actId="21"/>
          <ac:cxnSpMkLst>
            <pc:docMk/>
            <pc:sldMk cId="1356542265" sldId="376"/>
            <ac:cxnSpMk id="21" creationId="{00000000-0000-0000-0000-000000000000}"/>
          </ac:cxnSpMkLst>
        </pc:cxnChg>
        <pc:cxnChg chg="del">
          <ac:chgData name="help desk" userId="076106f8-e622-4bba-bf8d-41b4b1aaf204" providerId="ADAL" clId="{96817142-3AE8-4860-8771-827136B22597}" dt="2025-01-10T15:30:26.504" v="3493" actId="21"/>
          <ac:cxnSpMkLst>
            <pc:docMk/>
            <pc:sldMk cId="1356542265" sldId="376"/>
            <ac:cxnSpMk id="22" creationId="{00000000-0000-0000-0000-000000000000}"/>
          </ac:cxnSpMkLst>
        </pc:cxnChg>
        <pc:cxnChg chg="del mod">
          <ac:chgData name="help desk" userId="076106f8-e622-4bba-bf8d-41b4b1aaf204" providerId="ADAL" clId="{96817142-3AE8-4860-8771-827136B22597}" dt="2025-01-10T15:30:26.504" v="3493" actId="21"/>
          <ac:cxnSpMkLst>
            <pc:docMk/>
            <pc:sldMk cId="1356542265" sldId="376"/>
            <ac:cxnSpMk id="26" creationId="{00000000-0000-0000-0000-000000000000}"/>
          </ac:cxnSpMkLst>
        </pc:cxnChg>
        <pc:cxnChg chg="add mod">
          <ac:chgData name="help desk" userId="076106f8-e622-4bba-bf8d-41b4b1aaf204" providerId="ADAL" clId="{96817142-3AE8-4860-8771-827136B22597}" dt="2025-01-24T19:39:25.341" v="23489" actId="14100"/>
          <ac:cxnSpMkLst>
            <pc:docMk/>
            <pc:sldMk cId="1356542265" sldId="376"/>
            <ac:cxnSpMk id="36" creationId="{46B22DE9-36C4-4E35-9E16-C1AE66858FC3}"/>
          </ac:cxnSpMkLst>
        </pc:cxnChg>
        <pc:cxnChg chg="add mod">
          <ac:chgData name="help desk" userId="076106f8-e622-4bba-bf8d-41b4b1aaf204" providerId="ADAL" clId="{96817142-3AE8-4860-8771-827136B22597}" dt="2025-01-20T16:44:44.862" v="10066" actId="1036"/>
          <ac:cxnSpMkLst>
            <pc:docMk/>
            <pc:sldMk cId="1356542265" sldId="376"/>
            <ac:cxnSpMk id="61" creationId="{99DF6000-8BD3-4A8D-B934-62566ECF26FF}"/>
          </ac:cxnSpMkLst>
        </pc:cxnChg>
        <pc:cxnChg chg="add mod">
          <ac:chgData name="help desk" userId="076106f8-e622-4bba-bf8d-41b4b1aaf204" providerId="ADAL" clId="{96817142-3AE8-4860-8771-827136B22597}" dt="2025-01-13T15:19:06.798" v="5803" actId="14100"/>
          <ac:cxnSpMkLst>
            <pc:docMk/>
            <pc:sldMk cId="1356542265" sldId="376"/>
            <ac:cxnSpMk id="62" creationId="{20D8A0F9-73FF-4236-8E32-D09F8A49A798}"/>
          </ac:cxnSpMkLst>
        </pc:cxnChg>
        <pc:cxnChg chg="add mod">
          <ac:chgData name="help desk" userId="076106f8-e622-4bba-bf8d-41b4b1aaf204" providerId="ADAL" clId="{96817142-3AE8-4860-8771-827136B22597}" dt="2025-01-10T15:53:08.110" v="4398" actId="1076"/>
          <ac:cxnSpMkLst>
            <pc:docMk/>
            <pc:sldMk cId="1356542265" sldId="376"/>
            <ac:cxnSpMk id="63" creationId="{11599F5A-734C-4D1D-978F-3A6B8AA01955}"/>
          </ac:cxnSpMkLst>
        </pc:cxnChg>
        <pc:cxnChg chg="add mod">
          <ac:chgData name="help desk" userId="076106f8-e622-4bba-bf8d-41b4b1aaf204" providerId="ADAL" clId="{96817142-3AE8-4860-8771-827136B22597}" dt="2025-01-10T15:54:06.949" v="4407" actId="14100"/>
          <ac:cxnSpMkLst>
            <pc:docMk/>
            <pc:sldMk cId="1356542265" sldId="376"/>
            <ac:cxnSpMk id="64" creationId="{49A9F73E-16A7-4781-B18F-91769978AAD2}"/>
          </ac:cxnSpMkLst>
        </pc:cxnChg>
        <pc:cxnChg chg="add mod">
          <ac:chgData name="help desk" userId="076106f8-e622-4bba-bf8d-41b4b1aaf204" providerId="ADAL" clId="{96817142-3AE8-4860-8771-827136B22597}" dt="2025-01-10T15:53:24.806" v="4402" actId="1076"/>
          <ac:cxnSpMkLst>
            <pc:docMk/>
            <pc:sldMk cId="1356542265" sldId="376"/>
            <ac:cxnSpMk id="65" creationId="{25E602AD-A653-4A81-BF34-00A0C9C6A64B}"/>
          </ac:cxnSpMkLst>
        </pc:cxnChg>
        <pc:cxnChg chg="add mod">
          <ac:chgData name="help desk" userId="076106f8-e622-4bba-bf8d-41b4b1aaf204" providerId="ADAL" clId="{96817142-3AE8-4860-8771-827136B22597}" dt="2025-01-10T15:53:35.854" v="4404" actId="1076"/>
          <ac:cxnSpMkLst>
            <pc:docMk/>
            <pc:sldMk cId="1356542265" sldId="376"/>
            <ac:cxnSpMk id="66" creationId="{52877576-6816-47A0-A25C-25C46EC04876}"/>
          </ac:cxnSpMkLst>
        </pc:cxnChg>
        <pc:cxnChg chg="add mod">
          <ac:chgData name="help desk" userId="076106f8-e622-4bba-bf8d-41b4b1aaf204" providerId="ADAL" clId="{96817142-3AE8-4860-8771-827136B22597}" dt="2025-01-10T15:53:43.966" v="4406" actId="1076"/>
          <ac:cxnSpMkLst>
            <pc:docMk/>
            <pc:sldMk cId="1356542265" sldId="376"/>
            <ac:cxnSpMk id="67" creationId="{E80987E9-0A1B-46BA-826B-F1E635F6D895}"/>
          </ac:cxnSpMkLst>
        </pc:cxnChg>
      </pc:sldChg>
      <pc:sldChg chg="addSp delSp modSp mod modTransition delAnim modAnim">
        <pc:chgData name="help desk" userId="076106f8-e622-4bba-bf8d-41b4b1aaf204" providerId="ADAL" clId="{96817142-3AE8-4860-8771-827136B22597}" dt="2025-01-22T19:50:27.469" v="15923"/>
        <pc:sldMkLst>
          <pc:docMk/>
          <pc:sldMk cId="1250780866" sldId="377"/>
        </pc:sldMkLst>
        <pc:spChg chg="del">
          <ac:chgData name="help desk" userId="076106f8-e622-4bba-bf8d-41b4b1aaf204" providerId="ADAL" clId="{96817142-3AE8-4860-8771-827136B22597}" dt="2025-01-20T15:17:12.751" v="9764" actId="478"/>
          <ac:spMkLst>
            <pc:docMk/>
            <pc:sldMk cId="1250780866" sldId="377"/>
            <ac:spMk id="3" creationId="{00000000-0000-0000-0000-000000000000}"/>
          </ac:spMkLst>
        </pc:spChg>
        <pc:spChg chg="del">
          <ac:chgData name="help desk" userId="076106f8-e622-4bba-bf8d-41b4b1aaf204" providerId="ADAL" clId="{96817142-3AE8-4860-8771-827136B22597}" dt="2025-01-20T15:17:46.474" v="9781" actId="478"/>
          <ac:spMkLst>
            <pc:docMk/>
            <pc:sldMk cId="1250780866" sldId="377"/>
            <ac:spMk id="7" creationId="{00000000-0000-0000-0000-000000000000}"/>
          </ac:spMkLst>
        </pc:spChg>
        <pc:spChg chg="add mod">
          <ac:chgData name="help desk" userId="076106f8-e622-4bba-bf8d-41b4b1aaf204" providerId="ADAL" clId="{96817142-3AE8-4860-8771-827136B22597}" dt="2025-01-09T15:00:28.642" v="550"/>
          <ac:spMkLst>
            <pc:docMk/>
            <pc:sldMk cId="1250780866" sldId="377"/>
            <ac:spMk id="8" creationId="{52F46094-BF52-4660-9609-1AC332905C83}"/>
          </ac:spMkLst>
        </pc:spChg>
        <pc:spChg chg="add mod">
          <ac:chgData name="help desk" userId="076106f8-e622-4bba-bf8d-41b4b1aaf204" providerId="ADAL" clId="{96817142-3AE8-4860-8771-827136B22597}" dt="2025-01-09T15:00:28.642" v="550"/>
          <ac:spMkLst>
            <pc:docMk/>
            <pc:sldMk cId="1250780866" sldId="377"/>
            <ac:spMk id="11" creationId="{5EB465D8-A14B-474C-84F3-E6FE4C8AFAD6}"/>
          </ac:spMkLst>
        </pc:spChg>
        <pc:spChg chg="add mod">
          <ac:chgData name="help desk" userId="076106f8-e622-4bba-bf8d-41b4b1aaf204" providerId="ADAL" clId="{96817142-3AE8-4860-8771-827136B22597}" dt="2025-01-21T16:15:27.127" v="12982" actId="1076"/>
          <ac:spMkLst>
            <pc:docMk/>
            <pc:sldMk cId="1250780866" sldId="377"/>
            <ac:spMk id="12" creationId="{576B20E0-B93D-499F-894E-073B0CD774EE}"/>
          </ac:spMkLst>
        </pc:spChg>
        <pc:spChg chg="add mod">
          <ac:chgData name="help desk" userId="076106f8-e622-4bba-bf8d-41b4b1aaf204" providerId="ADAL" clId="{96817142-3AE8-4860-8771-827136B22597}" dt="2025-01-20T17:36:09.119" v="10138" actId="14100"/>
          <ac:spMkLst>
            <pc:docMk/>
            <pc:sldMk cId="1250780866" sldId="377"/>
            <ac:spMk id="13" creationId="{9EA2C545-AEB3-412E-89EC-301BC7F7E61E}"/>
          </ac:spMkLst>
        </pc:spChg>
        <pc:spChg chg="add mod">
          <ac:chgData name="help desk" userId="076106f8-e622-4bba-bf8d-41b4b1aaf204" providerId="ADAL" clId="{96817142-3AE8-4860-8771-827136B22597}" dt="2025-01-20T15:25:35.003" v="9884" actId="692"/>
          <ac:spMkLst>
            <pc:docMk/>
            <pc:sldMk cId="1250780866" sldId="377"/>
            <ac:spMk id="17" creationId="{63FAB9DF-824B-4187-B823-45845D67189E}"/>
          </ac:spMkLst>
        </pc:spChg>
        <pc:spChg chg="add mod">
          <ac:chgData name="help desk" userId="076106f8-e622-4bba-bf8d-41b4b1aaf204" providerId="ADAL" clId="{96817142-3AE8-4860-8771-827136B22597}" dt="2025-01-21T14:34:46.867" v="10840" actId="113"/>
          <ac:spMkLst>
            <pc:docMk/>
            <pc:sldMk cId="1250780866" sldId="377"/>
            <ac:spMk id="24" creationId="{CA15A04B-9769-4BD7-BFD0-A327E80984B1}"/>
          </ac:spMkLst>
        </pc:spChg>
        <pc:spChg chg="add del mod">
          <ac:chgData name="help desk" userId="076106f8-e622-4bba-bf8d-41b4b1aaf204" providerId="ADAL" clId="{96817142-3AE8-4860-8771-827136B22597}" dt="2025-01-21T14:06:16.068" v="10338" actId="478"/>
          <ac:spMkLst>
            <pc:docMk/>
            <pc:sldMk cId="1250780866" sldId="377"/>
            <ac:spMk id="28" creationId="{95B69821-4761-43DA-82F3-3C6CBC975205}"/>
          </ac:spMkLst>
        </pc:spChg>
        <pc:spChg chg="add mod">
          <ac:chgData name="help desk" userId="076106f8-e622-4bba-bf8d-41b4b1aaf204" providerId="ADAL" clId="{96817142-3AE8-4860-8771-827136B22597}" dt="2025-01-21T14:23:27.249" v="10484" actId="14100"/>
          <ac:spMkLst>
            <pc:docMk/>
            <pc:sldMk cId="1250780866" sldId="377"/>
            <ac:spMk id="44" creationId="{E91AF999-B7B5-415E-9B42-CFC89C930670}"/>
          </ac:spMkLst>
        </pc:spChg>
        <pc:spChg chg="add mod">
          <ac:chgData name="help desk" userId="076106f8-e622-4bba-bf8d-41b4b1aaf204" providerId="ADAL" clId="{96817142-3AE8-4860-8771-827136B22597}" dt="2025-01-21T14:30:08.059" v="10742" actId="14100"/>
          <ac:spMkLst>
            <pc:docMk/>
            <pc:sldMk cId="1250780866" sldId="377"/>
            <ac:spMk id="60" creationId="{BB88DC3A-A7F4-4737-A88F-570AFD65C9A8}"/>
          </ac:spMkLst>
        </pc:spChg>
        <pc:spChg chg="add mod">
          <ac:chgData name="help desk" userId="076106f8-e622-4bba-bf8d-41b4b1aaf204" providerId="ADAL" clId="{96817142-3AE8-4860-8771-827136B22597}" dt="2025-01-22T15:46:11.305" v="15755" actId="1038"/>
          <ac:spMkLst>
            <pc:docMk/>
            <pc:sldMk cId="1250780866" sldId="377"/>
            <ac:spMk id="64" creationId="{410D0CEC-156E-40F2-A947-BF08146A24DB}"/>
          </ac:spMkLst>
        </pc:spChg>
        <pc:spChg chg="add mod">
          <ac:chgData name="help desk" userId="076106f8-e622-4bba-bf8d-41b4b1aaf204" providerId="ADAL" clId="{96817142-3AE8-4860-8771-827136B22597}" dt="2025-01-21T14:34:19.718" v="10838" actId="14100"/>
          <ac:spMkLst>
            <pc:docMk/>
            <pc:sldMk cId="1250780866" sldId="377"/>
            <ac:spMk id="67" creationId="{FC832047-B572-4FA9-AC09-CA0F6B9E26B4}"/>
          </ac:spMkLst>
        </pc:spChg>
        <pc:spChg chg="add mod">
          <ac:chgData name="help desk" userId="076106f8-e622-4bba-bf8d-41b4b1aaf204" providerId="ADAL" clId="{96817142-3AE8-4860-8771-827136B22597}" dt="2025-01-21T14:30:42.187" v="10743" actId="14100"/>
          <ac:spMkLst>
            <pc:docMk/>
            <pc:sldMk cId="1250780866" sldId="377"/>
            <ac:spMk id="69" creationId="{CB1BB171-CC6C-4E93-9A1A-78078EE4D887}"/>
          </ac:spMkLst>
        </pc:spChg>
        <pc:spChg chg="add mod">
          <ac:chgData name="help desk" userId="076106f8-e622-4bba-bf8d-41b4b1aaf204" providerId="ADAL" clId="{96817142-3AE8-4860-8771-827136B22597}" dt="2025-01-21T14:35:43.088" v="10847" actId="14100"/>
          <ac:spMkLst>
            <pc:docMk/>
            <pc:sldMk cId="1250780866" sldId="377"/>
            <ac:spMk id="75" creationId="{2D97B06C-B447-488A-A98C-1D1BFD5ED4EB}"/>
          </ac:spMkLst>
        </pc:spChg>
        <pc:spChg chg="add del mod">
          <ac:chgData name="help desk" userId="076106f8-e622-4bba-bf8d-41b4b1aaf204" providerId="ADAL" clId="{96817142-3AE8-4860-8771-827136B22597}" dt="2025-01-21T14:44:31.286" v="10989" actId="478"/>
          <ac:spMkLst>
            <pc:docMk/>
            <pc:sldMk cId="1250780866" sldId="377"/>
            <ac:spMk id="76" creationId="{13317BFF-AD11-40EB-8C63-8EB06007BCF2}"/>
          </ac:spMkLst>
        </pc:spChg>
        <pc:spChg chg="add mod">
          <ac:chgData name="help desk" userId="076106f8-e622-4bba-bf8d-41b4b1aaf204" providerId="ADAL" clId="{96817142-3AE8-4860-8771-827136B22597}" dt="2025-01-21T14:38:08.055" v="10987" actId="14100"/>
          <ac:spMkLst>
            <pc:docMk/>
            <pc:sldMk cId="1250780866" sldId="377"/>
            <ac:spMk id="79" creationId="{186D7446-0F93-4101-AE90-E5D2FC6C8487}"/>
          </ac:spMkLst>
        </pc:spChg>
        <pc:spChg chg="add mod">
          <ac:chgData name="help desk" userId="076106f8-e622-4bba-bf8d-41b4b1aaf204" providerId="ADAL" clId="{96817142-3AE8-4860-8771-827136B22597}" dt="2025-01-22T15:41:59.369" v="15688" actId="20577"/>
          <ac:spMkLst>
            <pc:docMk/>
            <pc:sldMk cId="1250780866" sldId="377"/>
            <ac:spMk id="80" creationId="{9B934F1B-0FF3-4ADD-B4F9-3A817527631F}"/>
          </ac:spMkLst>
        </pc:spChg>
        <pc:spChg chg="add mod">
          <ac:chgData name="help desk" userId="076106f8-e622-4bba-bf8d-41b4b1aaf204" providerId="ADAL" clId="{96817142-3AE8-4860-8771-827136B22597}" dt="2025-01-22T15:42:53.861" v="15754" actId="20577"/>
          <ac:spMkLst>
            <pc:docMk/>
            <pc:sldMk cId="1250780866" sldId="377"/>
            <ac:spMk id="82" creationId="{691D742C-B5FF-4890-AFDD-7965267A8C60}"/>
          </ac:spMkLst>
        </pc:spChg>
        <pc:spChg chg="add del mod">
          <ac:chgData name="help desk" userId="076106f8-e622-4bba-bf8d-41b4b1aaf204" providerId="ADAL" clId="{96817142-3AE8-4860-8771-827136B22597}" dt="2025-01-21T16:15:08.536" v="12978"/>
          <ac:spMkLst>
            <pc:docMk/>
            <pc:sldMk cId="1250780866" sldId="377"/>
            <ac:spMk id="91" creationId="{3DAC7D9C-3495-40C7-9BDE-B8E8617EFCBB}"/>
          </ac:spMkLst>
        </pc:spChg>
        <pc:picChg chg="add mod">
          <ac:chgData name="help desk" userId="076106f8-e622-4bba-bf8d-41b4b1aaf204" providerId="ADAL" clId="{96817142-3AE8-4860-8771-827136B22597}" dt="2025-01-21T14:18:22.953" v="10349" actId="1076"/>
          <ac:picMkLst>
            <pc:docMk/>
            <pc:sldMk cId="1250780866" sldId="377"/>
            <ac:picMk id="4" creationId="{34C110CF-BA65-4F54-B037-6346B4C25BAD}"/>
          </ac:picMkLst>
        </pc:picChg>
        <pc:picChg chg="del">
          <ac:chgData name="help desk" userId="076106f8-e622-4bba-bf8d-41b4b1aaf204" providerId="ADAL" clId="{96817142-3AE8-4860-8771-827136B22597}" dt="2025-01-20T15:17:48.571" v="9782" actId="478"/>
          <ac:picMkLst>
            <pc:docMk/>
            <pc:sldMk cId="1250780866" sldId="377"/>
            <ac:picMk id="6" creationId="{00000000-0000-0000-0000-000000000000}"/>
          </ac:picMkLst>
        </pc:picChg>
        <pc:picChg chg="add del mod">
          <ac:chgData name="help desk" userId="076106f8-e622-4bba-bf8d-41b4b1aaf204" providerId="ADAL" clId="{96817142-3AE8-4860-8771-827136B22597}" dt="2025-01-21T14:06:21.958" v="10341" actId="478"/>
          <ac:picMkLst>
            <pc:docMk/>
            <pc:sldMk cId="1250780866" sldId="377"/>
            <ac:picMk id="34" creationId="{F83FDC70-9DF9-4895-8AF8-35B13F40730E}"/>
          </ac:picMkLst>
        </pc:picChg>
        <pc:picChg chg="add mod">
          <ac:chgData name="help desk" userId="076106f8-e622-4bba-bf8d-41b4b1aaf204" providerId="ADAL" clId="{96817142-3AE8-4860-8771-827136B22597}" dt="2025-01-21T14:47:16.894" v="11045" actId="1036"/>
          <ac:picMkLst>
            <pc:docMk/>
            <pc:sldMk cId="1250780866" sldId="377"/>
            <ac:picMk id="88" creationId="{8C86069C-82D4-403B-8B03-E638AC959419}"/>
          </ac:picMkLst>
        </pc:picChg>
        <pc:cxnChg chg="del">
          <ac:chgData name="help desk" userId="076106f8-e622-4bba-bf8d-41b4b1aaf204" providerId="ADAL" clId="{96817142-3AE8-4860-8771-827136B22597}" dt="2025-01-20T15:17:46.474" v="9781" actId="478"/>
          <ac:cxnSpMkLst>
            <pc:docMk/>
            <pc:sldMk cId="1250780866" sldId="377"/>
            <ac:cxnSpMk id="9" creationId="{00000000-0000-0000-0000-000000000000}"/>
          </ac:cxnSpMkLst>
        </pc:cxnChg>
        <pc:cxnChg chg="del">
          <ac:chgData name="help desk" userId="076106f8-e622-4bba-bf8d-41b4b1aaf204" providerId="ADAL" clId="{96817142-3AE8-4860-8771-827136B22597}" dt="2025-01-20T15:17:46.474" v="9781" actId="478"/>
          <ac:cxnSpMkLst>
            <pc:docMk/>
            <pc:sldMk cId="1250780866" sldId="377"/>
            <ac:cxnSpMk id="10" creationId="{00000000-0000-0000-0000-000000000000}"/>
          </ac:cxnSpMkLst>
        </pc:cxnChg>
        <pc:cxnChg chg="add mod">
          <ac:chgData name="help desk" userId="076106f8-e622-4bba-bf8d-41b4b1aaf204" providerId="ADAL" clId="{96817142-3AE8-4860-8771-827136B22597}" dt="2025-01-20T17:36:09.119" v="10138" actId="14100"/>
          <ac:cxnSpMkLst>
            <pc:docMk/>
            <pc:sldMk cId="1250780866" sldId="377"/>
            <ac:cxnSpMk id="14" creationId="{6A9F5600-E6D0-45FD-82BF-0A79C8495CA9}"/>
          </ac:cxnSpMkLst>
        </pc:cxnChg>
        <pc:cxnChg chg="add del mod">
          <ac:chgData name="help desk" userId="076106f8-e622-4bba-bf8d-41b4b1aaf204" providerId="ADAL" clId="{96817142-3AE8-4860-8771-827136B22597}" dt="2025-01-20T17:15:49.976" v="10111" actId="478"/>
          <ac:cxnSpMkLst>
            <pc:docMk/>
            <pc:sldMk cId="1250780866" sldId="377"/>
            <ac:cxnSpMk id="15" creationId="{1F7321AA-5D81-4387-80DC-B2E5CB92BA99}"/>
          </ac:cxnSpMkLst>
        </pc:cxnChg>
        <pc:cxnChg chg="add del mod">
          <ac:chgData name="help desk" userId="076106f8-e622-4bba-bf8d-41b4b1aaf204" providerId="ADAL" clId="{96817142-3AE8-4860-8771-827136B22597}" dt="2025-01-21T14:25:01.216" v="10493" actId="14100"/>
          <ac:cxnSpMkLst>
            <pc:docMk/>
            <pc:sldMk cId="1250780866" sldId="377"/>
            <ac:cxnSpMk id="25" creationId="{F74EE452-FABD-4675-912B-EA447E541CC9}"/>
          </ac:cxnSpMkLst>
        </pc:cxnChg>
        <pc:cxnChg chg="add del mod">
          <ac:chgData name="help desk" userId="076106f8-e622-4bba-bf8d-41b4b1aaf204" providerId="ADAL" clId="{96817142-3AE8-4860-8771-827136B22597}" dt="2025-01-21T14:06:19.488" v="10339" actId="478"/>
          <ac:cxnSpMkLst>
            <pc:docMk/>
            <pc:sldMk cId="1250780866" sldId="377"/>
            <ac:cxnSpMk id="29" creationId="{5AE3E3C4-18B2-487F-8F08-4399375F015D}"/>
          </ac:cxnSpMkLst>
        </pc:cxnChg>
        <pc:cxnChg chg="add del mod">
          <ac:chgData name="help desk" userId="076106f8-e622-4bba-bf8d-41b4b1aaf204" providerId="ADAL" clId="{96817142-3AE8-4860-8771-827136B22597}" dt="2025-01-20T22:25:07.398" v="10291" actId="478"/>
          <ac:cxnSpMkLst>
            <pc:docMk/>
            <pc:sldMk cId="1250780866" sldId="377"/>
            <ac:cxnSpMk id="30" creationId="{43509235-4689-479B-BAE1-C35613EFBEE3}"/>
          </ac:cxnSpMkLst>
        </pc:cxnChg>
        <pc:cxnChg chg="add del mod">
          <ac:chgData name="help desk" userId="076106f8-e622-4bba-bf8d-41b4b1aaf204" providerId="ADAL" clId="{96817142-3AE8-4860-8771-827136B22597}" dt="2025-01-21T14:06:21.246" v="10340" actId="478"/>
          <ac:cxnSpMkLst>
            <pc:docMk/>
            <pc:sldMk cId="1250780866" sldId="377"/>
            <ac:cxnSpMk id="36" creationId="{0B17CB62-7394-4D28-AD4A-7A912272E3D2}"/>
          </ac:cxnSpMkLst>
        </pc:cxnChg>
        <pc:cxnChg chg="add mod">
          <ac:chgData name="help desk" userId="076106f8-e622-4bba-bf8d-41b4b1aaf204" providerId="ADAL" clId="{96817142-3AE8-4860-8771-827136B22597}" dt="2025-01-21T14:34:40.917" v="10839" actId="14100"/>
          <ac:cxnSpMkLst>
            <pc:docMk/>
            <pc:sldMk cId="1250780866" sldId="377"/>
            <ac:cxnSpMk id="56" creationId="{590722D5-E45D-4221-9FDE-0FC86F489B93}"/>
          </ac:cxnSpMkLst>
        </pc:cxnChg>
        <pc:cxnChg chg="add mod">
          <ac:chgData name="help desk" userId="076106f8-e622-4bba-bf8d-41b4b1aaf204" providerId="ADAL" clId="{96817142-3AE8-4860-8771-827136B22597}" dt="2025-01-21T14:29:02.223" v="10703" actId="14100"/>
          <ac:cxnSpMkLst>
            <pc:docMk/>
            <pc:sldMk cId="1250780866" sldId="377"/>
            <ac:cxnSpMk id="61" creationId="{E208D0D8-A7BA-4231-8D66-752BE72B0F09}"/>
          </ac:cxnSpMkLst>
        </pc:cxnChg>
        <pc:cxnChg chg="add mod">
          <ac:chgData name="help desk" userId="076106f8-e622-4bba-bf8d-41b4b1aaf204" providerId="ADAL" clId="{96817142-3AE8-4860-8771-827136B22597}" dt="2025-01-21T14:32:35.845" v="10832" actId="14100"/>
          <ac:cxnSpMkLst>
            <pc:docMk/>
            <pc:sldMk cId="1250780866" sldId="377"/>
            <ac:cxnSpMk id="68" creationId="{763DD03B-D726-4E3B-B511-73AA448FD464}"/>
          </ac:cxnSpMkLst>
        </pc:cxnChg>
        <pc:cxnChg chg="add mod">
          <ac:chgData name="help desk" userId="076106f8-e622-4bba-bf8d-41b4b1aaf204" providerId="ADAL" clId="{96817142-3AE8-4860-8771-827136B22597}" dt="2025-01-21T14:36:16.858" v="10915" actId="14100"/>
          <ac:cxnSpMkLst>
            <pc:docMk/>
            <pc:sldMk cId="1250780866" sldId="377"/>
            <ac:cxnSpMk id="77" creationId="{AE2E4D1E-9CDA-4DE7-AE76-DEF21999D3FF}"/>
          </ac:cxnSpMkLst>
        </pc:cxnChg>
        <pc:cxnChg chg="add mod">
          <ac:chgData name="help desk" userId="076106f8-e622-4bba-bf8d-41b4b1aaf204" providerId="ADAL" clId="{96817142-3AE8-4860-8771-827136B22597}" dt="2025-01-21T14:47:58.989" v="11054" actId="14100"/>
          <ac:cxnSpMkLst>
            <pc:docMk/>
            <pc:sldMk cId="1250780866" sldId="377"/>
            <ac:cxnSpMk id="81" creationId="{669ABA4C-7BC1-4B06-8A6C-BEC62AF6B0D5}"/>
          </ac:cxnSpMkLst>
        </pc:cxnChg>
        <pc:cxnChg chg="add mod">
          <ac:chgData name="help desk" userId="076106f8-e622-4bba-bf8d-41b4b1aaf204" providerId="ADAL" clId="{96817142-3AE8-4860-8771-827136B22597}" dt="2025-01-21T14:47:22.811" v="11046" actId="14100"/>
          <ac:cxnSpMkLst>
            <pc:docMk/>
            <pc:sldMk cId="1250780866" sldId="377"/>
            <ac:cxnSpMk id="84" creationId="{BC8B43D3-E0BA-43E1-9B56-2FB579AA0E3A}"/>
          </ac:cxnSpMkLst>
        </pc:cxnChg>
      </pc:sldChg>
      <pc:sldChg chg="addSp delSp modSp mod modTransition addAnim delAnim modAnim">
        <pc:chgData name="help desk" userId="076106f8-e622-4bba-bf8d-41b4b1aaf204" providerId="ADAL" clId="{96817142-3AE8-4860-8771-827136B22597}" dt="2025-01-21T15:36:33.986" v="12014" actId="14100"/>
        <pc:sldMkLst>
          <pc:docMk/>
          <pc:sldMk cId="3480304877" sldId="378"/>
        </pc:sldMkLst>
        <pc:spChg chg="del mod">
          <ac:chgData name="help desk" userId="076106f8-e622-4bba-bf8d-41b4b1aaf204" providerId="ADAL" clId="{96817142-3AE8-4860-8771-827136B22597}" dt="2025-01-09T16:32:46.930" v="703" actId="478"/>
          <ac:spMkLst>
            <pc:docMk/>
            <pc:sldMk cId="3480304877" sldId="378"/>
            <ac:spMk id="5" creationId="{00000000-0000-0000-0000-000000000000}"/>
          </ac:spMkLst>
        </pc:spChg>
        <pc:spChg chg="add mod">
          <ac:chgData name="help desk" userId="076106f8-e622-4bba-bf8d-41b4b1aaf204" providerId="ADAL" clId="{96817142-3AE8-4860-8771-827136B22597}" dt="2025-01-10T15:20:06.108" v="3439" actId="14100"/>
          <ac:spMkLst>
            <pc:docMk/>
            <pc:sldMk cId="3480304877" sldId="378"/>
            <ac:spMk id="5" creationId="{CA93BC79-1D81-4F42-BB52-8E873B38EA5E}"/>
          </ac:spMkLst>
        </pc:spChg>
        <pc:spChg chg="del mod topLvl">
          <ac:chgData name="help desk" userId="076106f8-e622-4bba-bf8d-41b4b1aaf204" providerId="ADAL" clId="{96817142-3AE8-4860-8771-827136B22597}" dt="2025-01-09T16:54:19.914" v="1002" actId="478"/>
          <ac:spMkLst>
            <pc:docMk/>
            <pc:sldMk cId="3480304877" sldId="378"/>
            <ac:spMk id="7" creationId="{00000000-0000-0000-0000-000000000000}"/>
          </ac:spMkLst>
        </pc:spChg>
        <pc:spChg chg="mod topLvl">
          <ac:chgData name="help desk" userId="076106f8-e622-4bba-bf8d-41b4b1aaf204" providerId="ADAL" clId="{96817142-3AE8-4860-8771-827136B22597}" dt="2025-01-09T16:55:34.730" v="1110" actId="164"/>
          <ac:spMkLst>
            <pc:docMk/>
            <pc:sldMk cId="3480304877" sldId="378"/>
            <ac:spMk id="9" creationId="{00000000-0000-0000-0000-000000000000}"/>
          </ac:spMkLst>
        </pc:spChg>
        <pc:spChg chg="mod topLvl">
          <ac:chgData name="help desk" userId="076106f8-e622-4bba-bf8d-41b4b1aaf204" providerId="ADAL" clId="{96817142-3AE8-4860-8771-827136B22597}" dt="2025-01-09T17:07:27.001" v="1123" actId="207"/>
          <ac:spMkLst>
            <pc:docMk/>
            <pc:sldMk cId="3480304877" sldId="378"/>
            <ac:spMk id="11" creationId="{00000000-0000-0000-0000-000000000000}"/>
          </ac:spMkLst>
        </pc:spChg>
        <pc:spChg chg="add del mod">
          <ac:chgData name="help desk" userId="076106f8-e622-4bba-bf8d-41b4b1aaf204" providerId="ADAL" clId="{96817142-3AE8-4860-8771-827136B22597}" dt="2025-01-09T16:38:13.979" v="761" actId="478"/>
          <ac:spMkLst>
            <pc:docMk/>
            <pc:sldMk cId="3480304877" sldId="378"/>
            <ac:spMk id="15" creationId="{FE87B0CC-5667-4CE3-ABD6-397C1913149A}"/>
          </ac:spMkLst>
        </pc:spChg>
        <pc:spChg chg="add mod">
          <ac:chgData name="help desk" userId="076106f8-e622-4bba-bf8d-41b4b1aaf204" providerId="ADAL" clId="{96817142-3AE8-4860-8771-827136B22597}" dt="2025-01-09T16:39:40.127" v="778" actId="164"/>
          <ac:spMkLst>
            <pc:docMk/>
            <pc:sldMk cId="3480304877" sldId="378"/>
            <ac:spMk id="16" creationId="{E46E74CE-F625-4708-B397-588389346905}"/>
          </ac:spMkLst>
        </pc:spChg>
        <pc:spChg chg="mod">
          <ac:chgData name="help desk" userId="076106f8-e622-4bba-bf8d-41b4b1aaf204" providerId="ADAL" clId="{96817142-3AE8-4860-8771-827136B22597}" dt="2025-01-09T16:43:53.879" v="795" actId="164"/>
          <ac:spMkLst>
            <pc:docMk/>
            <pc:sldMk cId="3480304877" sldId="378"/>
            <ac:spMk id="21" creationId="{00000000-0000-0000-0000-000000000000}"/>
          </ac:spMkLst>
        </pc:spChg>
        <pc:spChg chg="add mod">
          <ac:chgData name="help desk" userId="076106f8-e622-4bba-bf8d-41b4b1aaf204" providerId="ADAL" clId="{96817142-3AE8-4860-8771-827136B22597}" dt="2025-01-09T14:59:55.537" v="534"/>
          <ac:spMkLst>
            <pc:docMk/>
            <pc:sldMk cId="3480304877" sldId="378"/>
            <ac:spMk id="22" creationId="{93746371-BCDF-494A-9AF0-7913FA5C7A8C}"/>
          </ac:spMkLst>
        </pc:spChg>
        <pc:spChg chg="add mod">
          <ac:chgData name="help desk" userId="076106f8-e622-4bba-bf8d-41b4b1aaf204" providerId="ADAL" clId="{96817142-3AE8-4860-8771-827136B22597}" dt="2025-01-09T14:59:55.537" v="534"/>
          <ac:spMkLst>
            <pc:docMk/>
            <pc:sldMk cId="3480304877" sldId="378"/>
            <ac:spMk id="23" creationId="{51249FCC-A150-4776-AA94-009E29ADEF9C}"/>
          </ac:spMkLst>
        </pc:spChg>
        <pc:spChg chg="mod">
          <ac:chgData name="help desk" userId="076106f8-e622-4bba-bf8d-41b4b1aaf204" providerId="ADAL" clId="{96817142-3AE8-4860-8771-827136B22597}" dt="2025-01-09T16:43:53.879" v="795" actId="164"/>
          <ac:spMkLst>
            <pc:docMk/>
            <pc:sldMk cId="3480304877" sldId="378"/>
            <ac:spMk id="24" creationId="{00000000-0000-0000-0000-000000000000}"/>
          </ac:spMkLst>
        </pc:spChg>
        <pc:spChg chg="add del mod">
          <ac:chgData name="help desk" userId="076106f8-e622-4bba-bf8d-41b4b1aaf204" providerId="ADAL" clId="{96817142-3AE8-4860-8771-827136B22597}" dt="2025-01-09T16:38:12.849" v="760" actId="478"/>
          <ac:spMkLst>
            <pc:docMk/>
            <pc:sldMk cId="3480304877" sldId="378"/>
            <ac:spMk id="25" creationId="{FC91902F-1553-4E30-9548-3A93E6EA3CB5}"/>
          </ac:spMkLst>
        </pc:spChg>
        <pc:spChg chg="add mod">
          <ac:chgData name="help desk" userId="076106f8-e622-4bba-bf8d-41b4b1aaf204" providerId="ADAL" clId="{96817142-3AE8-4860-8771-827136B22597}" dt="2025-01-09T16:39:40.127" v="778" actId="164"/>
          <ac:spMkLst>
            <pc:docMk/>
            <pc:sldMk cId="3480304877" sldId="378"/>
            <ac:spMk id="27" creationId="{0ACD3E90-4939-492D-B2BD-CE185CDD4B61}"/>
          </ac:spMkLst>
        </pc:spChg>
        <pc:spChg chg="add mod">
          <ac:chgData name="help desk" userId="076106f8-e622-4bba-bf8d-41b4b1aaf204" providerId="ADAL" clId="{96817142-3AE8-4860-8771-827136B22597}" dt="2025-01-09T16:50:09.512" v="940" actId="164"/>
          <ac:spMkLst>
            <pc:docMk/>
            <pc:sldMk cId="3480304877" sldId="378"/>
            <ac:spMk id="29" creationId="{9E946F72-CAF3-4CBB-A2B3-38FF44DB4107}"/>
          </ac:spMkLst>
        </pc:spChg>
        <pc:spChg chg="add del mod">
          <ac:chgData name="help desk" userId="076106f8-e622-4bba-bf8d-41b4b1aaf204" providerId="ADAL" clId="{96817142-3AE8-4860-8771-827136B22597}" dt="2025-01-10T15:19:38.977" v="3430"/>
          <ac:spMkLst>
            <pc:docMk/>
            <pc:sldMk cId="3480304877" sldId="378"/>
            <ac:spMk id="32" creationId="{5E33637D-E0D1-412D-928C-D045B3E510CD}"/>
          </ac:spMkLst>
        </pc:spChg>
        <pc:spChg chg="add mod">
          <ac:chgData name="help desk" userId="076106f8-e622-4bba-bf8d-41b4b1aaf204" providerId="ADAL" clId="{96817142-3AE8-4860-8771-827136B22597}" dt="2025-01-21T15:36:33.986" v="12014" actId="14100"/>
          <ac:spMkLst>
            <pc:docMk/>
            <pc:sldMk cId="3480304877" sldId="378"/>
            <ac:spMk id="34" creationId="{1C0FC789-D859-409F-A21A-3E71F575E0E0}"/>
          </ac:spMkLst>
        </pc:spChg>
        <pc:grpChg chg="mod">
          <ac:chgData name="help desk" userId="076106f8-e622-4bba-bf8d-41b4b1aaf204" providerId="ADAL" clId="{96817142-3AE8-4860-8771-827136B22597}" dt="2025-01-09T16:50:09.512" v="940" actId="164"/>
          <ac:grpSpMkLst>
            <pc:docMk/>
            <pc:sldMk cId="3480304877" sldId="378"/>
            <ac:grpSpMk id="2" creationId="{00000000-0000-0000-0000-000000000000}"/>
          </ac:grpSpMkLst>
        </pc:grpChg>
        <pc:grpChg chg="add mod">
          <ac:chgData name="help desk" userId="076106f8-e622-4bba-bf8d-41b4b1aaf204" providerId="ADAL" clId="{96817142-3AE8-4860-8771-827136B22597}" dt="2025-01-09T16:39:40.127" v="778" actId="164"/>
          <ac:grpSpMkLst>
            <pc:docMk/>
            <pc:sldMk cId="3480304877" sldId="378"/>
            <ac:grpSpMk id="20" creationId="{083232BA-A340-435C-B8E1-F41CE7172996}"/>
          </ac:grpSpMkLst>
        </pc:grpChg>
        <pc:grpChg chg="add mod">
          <ac:chgData name="help desk" userId="076106f8-e622-4bba-bf8d-41b4b1aaf204" providerId="ADAL" clId="{96817142-3AE8-4860-8771-827136B22597}" dt="2025-01-09T16:43:53.879" v="795" actId="164"/>
          <ac:grpSpMkLst>
            <pc:docMk/>
            <pc:sldMk cId="3480304877" sldId="378"/>
            <ac:grpSpMk id="26" creationId="{36E61AB7-75BC-40C4-8E7B-5B005DC27890}"/>
          </ac:grpSpMkLst>
        </pc:grpChg>
        <pc:grpChg chg="add del mod">
          <ac:chgData name="help desk" userId="076106f8-e622-4bba-bf8d-41b4b1aaf204" providerId="ADAL" clId="{96817142-3AE8-4860-8771-827136B22597}" dt="2025-01-09T16:52:36.185" v="947" actId="165"/>
          <ac:grpSpMkLst>
            <pc:docMk/>
            <pc:sldMk cId="3480304877" sldId="378"/>
            <ac:grpSpMk id="28" creationId="{701F4DE4-70FC-40AF-84DF-670F114C3332}"/>
          </ac:grpSpMkLst>
        </pc:grpChg>
        <pc:grpChg chg="add mod">
          <ac:chgData name="help desk" userId="076106f8-e622-4bba-bf8d-41b4b1aaf204" providerId="ADAL" clId="{96817142-3AE8-4860-8771-827136B22597}" dt="2025-01-09T16:52:20.960" v="946" actId="1076"/>
          <ac:grpSpMkLst>
            <pc:docMk/>
            <pc:sldMk cId="3480304877" sldId="378"/>
            <ac:grpSpMk id="30" creationId="{E17F79A0-93F6-40D6-8428-76A73571AFD8}"/>
          </ac:grpSpMkLst>
        </pc:grpChg>
        <pc:grpChg chg="add del mod">
          <ac:chgData name="help desk" userId="076106f8-e622-4bba-bf8d-41b4b1aaf204" providerId="ADAL" clId="{96817142-3AE8-4860-8771-827136B22597}" dt="2025-01-09T16:53:54.780" v="954" actId="165"/>
          <ac:grpSpMkLst>
            <pc:docMk/>
            <pc:sldMk cId="3480304877" sldId="378"/>
            <ac:grpSpMk id="31" creationId="{38155A34-30F6-4AD1-8C07-052152EEC297}"/>
          </ac:grpSpMkLst>
        </pc:grpChg>
        <pc:grpChg chg="add del mod">
          <ac:chgData name="help desk" userId="076106f8-e622-4bba-bf8d-41b4b1aaf204" providerId="ADAL" clId="{96817142-3AE8-4860-8771-827136B22597}" dt="2025-01-09T16:54:19.914" v="1002" actId="478"/>
          <ac:grpSpMkLst>
            <pc:docMk/>
            <pc:sldMk cId="3480304877" sldId="378"/>
            <ac:grpSpMk id="32" creationId="{A538DAF9-879A-4D77-A037-0CC27211FC92}"/>
          </ac:grpSpMkLst>
        </pc:grpChg>
        <pc:grpChg chg="add mod">
          <ac:chgData name="help desk" userId="076106f8-e622-4bba-bf8d-41b4b1aaf204" providerId="ADAL" clId="{96817142-3AE8-4860-8771-827136B22597}" dt="2025-01-09T16:55:34.730" v="1110" actId="164"/>
          <ac:grpSpMkLst>
            <pc:docMk/>
            <pc:sldMk cId="3480304877" sldId="378"/>
            <ac:grpSpMk id="33" creationId="{25F48152-665A-40C8-9B4C-350F2338C5B6}"/>
          </ac:grpSpMkLst>
        </pc:grpChg>
        <pc:picChg chg="del">
          <ac:chgData name="help desk" userId="076106f8-e622-4bba-bf8d-41b4b1aaf204" providerId="ADAL" clId="{96817142-3AE8-4860-8771-827136B22597}" dt="2025-01-09T16:31:42.950" v="698" actId="478"/>
          <ac:picMkLst>
            <pc:docMk/>
            <pc:sldMk cId="3480304877" sldId="378"/>
            <ac:picMk id="10" creationId="{00000000-0000-0000-0000-000000000000}"/>
          </ac:picMkLst>
        </pc:picChg>
        <pc:picChg chg="mod">
          <ac:chgData name="help desk" userId="076106f8-e622-4bba-bf8d-41b4b1aaf204" providerId="ADAL" clId="{96817142-3AE8-4860-8771-827136B22597}" dt="2025-01-09T16:39:40.127" v="778" actId="164"/>
          <ac:picMkLst>
            <pc:docMk/>
            <pc:sldMk cId="3480304877" sldId="378"/>
            <ac:picMk id="19" creationId="{00000000-0000-0000-0000-000000000000}"/>
          </ac:picMkLst>
        </pc:picChg>
        <pc:cxnChg chg="add del mod">
          <ac:chgData name="help desk" userId="076106f8-e622-4bba-bf8d-41b4b1aaf204" providerId="ADAL" clId="{96817142-3AE8-4860-8771-827136B22597}" dt="2025-01-10T15:20:35.008" v="3445" actId="14100"/>
          <ac:cxnSpMkLst>
            <pc:docMk/>
            <pc:sldMk cId="3480304877" sldId="378"/>
            <ac:cxnSpMk id="10" creationId="{28DFBF1F-AE0A-4872-88F2-4EF685562B72}"/>
          </ac:cxnSpMkLst>
        </pc:cxnChg>
      </pc:sldChg>
      <pc:sldChg chg="addSp delSp modSp mod modTransition delAnim modAnim">
        <pc:chgData name="help desk" userId="076106f8-e622-4bba-bf8d-41b4b1aaf204" providerId="ADAL" clId="{96817142-3AE8-4860-8771-827136B22597}" dt="2025-01-22T15:18:47.200" v="15395" actId="20577"/>
        <pc:sldMkLst>
          <pc:docMk/>
          <pc:sldMk cId="2660908940" sldId="379"/>
        </pc:sldMkLst>
        <pc:spChg chg="del">
          <ac:chgData name="help desk" userId="076106f8-e622-4bba-bf8d-41b4b1aaf204" providerId="ADAL" clId="{96817142-3AE8-4860-8771-827136B22597}" dt="2025-01-17T20:37:27.379" v="8292" actId="478"/>
          <ac:spMkLst>
            <pc:docMk/>
            <pc:sldMk cId="2660908940" sldId="379"/>
            <ac:spMk id="4" creationId="{00000000-0000-0000-0000-000000000000}"/>
          </ac:spMkLst>
        </pc:spChg>
        <pc:spChg chg="add mod">
          <ac:chgData name="help desk" userId="076106f8-e622-4bba-bf8d-41b4b1aaf204" providerId="ADAL" clId="{96817142-3AE8-4860-8771-827136B22597}" dt="2025-01-09T15:00:14.842" v="542"/>
          <ac:spMkLst>
            <pc:docMk/>
            <pc:sldMk cId="2660908940" sldId="379"/>
            <ac:spMk id="8" creationId="{A6B1311F-C7BD-498B-A173-A65F49892DCD}"/>
          </ac:spMkLst>
        </pc:spChg>
        <pc:spChg chg="add mod">
          <ac:chgData name="help desk" userId="076106f8-e622-4bba-bf8d-41b4b1aaf204" providerId="ADAL" clId="{96817142-3AE8-4860-8771-827136B22597}" dt="2025-01-09T15:00:14.842" v="542"/>
          <ac:spMkLst>
            <pc:docMk/>
            <pc:sldMk cId="2660908940" sldId="379"/>
            <ac:spMk id="10" creationId="{FFFF7DFE-E520-4D73-8534-00BFFF19487A}"/>
          </ac:spMkLst>
        </pc:spChg>
        <pc:spChg chg="add del mod">
          <ac:chgData name="help desk" userId="076106f8-e622-4bba-bf8d-41b4b1aaf204" providerId="ADAL" clId="{96817142-3AE8-4860-8771-827136B22597}" dt="2025-01-17T20:37:36.510" v="8295"/>
          <ac:spMkLst>
            <pc:docMk/>
            <pc:sldMk cId="2660908940" sldId="379"/>
            <ac:spMk id="11" creationId="{168A2AC6-F3DF-4B53-A795-2EA664BCDA63}"/>
          </ac:spMkLst>
        </pc:spChg>
        <pc:spChg chg="add mod">
          <ac:chgData name="help desk" userId="076106f8-e622-4bba-bf8d-41b4b1aaf204" providerId="ADAL" clId="{96817142-3AE8-4860-8771-827136B22597}" dt="2025-01-17T20:39:09.769" v="8332"/>
          <ac:spMkLst>
            <pc:docMk/>
            <pc:sldMk cId="2660908940" sldId="379"/>
            <ac:spMk id="13" creationId="{AD04E523-90B6-456B-99AF-2AD885EADD44}"/>
          </ac:spMkLst>
        </pc:spChg>
        <pc:spChg chg="add del mod">
          <ac:chgData name="help desk" userId="076106f8-e622-4bba-bf8d-41b4b1aaf204" providerId="ADAL" clId="{96817142-3AE8-4860-8771-827136B22597}" dt="2025-01-22T15:11:14.298" v="15332" actId="478"/>
          <ac:spMkLst>
            <pc:docMk/>
            <pc:sldMk cId="2660908940" sldId="379"/>
            <ac:spMk id="14" creationId="{FC7D920C-337E-4DA7-83CD-87D46E2F1287}"/>
          </ac:spMkLst>
        </pc:spChg>
        <pc:spChg chg="add del mod">
          <ac:chgData name="help desk" userId="076106f8-e622-4bba-bf8d-41b4b1aaf204" providerId="ADAL" clId="{96817142-3AE8-4860-8771-827136B22597}" dt="2025-01-20T16:40:51.652" v="10064"/>
          <ac:spMkLst>
            <pc:docMk/>
            <pc:sldMk cId="2660908940" sldId="379"/>
            <ac:spMk id="28" creationId="{4E85FD97-8AA2-4CAB-9F63-C140EACE0B99}"/>
          </ac:spMkLst>
        </pc:spChg>
        <pc:spChg chg="add del mod">
          <ac:chgData name="help desk" userId="076106f8-e622-4bba-bf8d-41b4b1aaf204" providerId="ADAL" clId="{96817142-3AE8-4860-8771-827136B22597}" dt="2025-01-20T16:40:51.652" v="10064"/>
          <ac:spMkLst>
            <pc:docMk/>
            <pc:sldMk cId="2660908940" sldId="379"/>
            <ac:spMk id="29" creationId="{57220CDA-A48B-4799-9993-95E1A06E650D}"/>
          </ac:spMkLst>
        </pc:spChg>
        <pc:spChg chg="add mod">
          <ac:chgData name="help desk" userId="076106f8-e622-4bba-bf8d-41b4b1aaf204" providerId="ADAL" clId="{96817142-3AE8-4860-8771-827136B22597}" dt="2025-01-22T15:18:47.200" v="15395" actId="20577"/>
          <ac:spMkLst>
            <pc:docMk/>
            <pc:sldMk cId="2660908940" sldId="379"/>
            <ac:spMk id="30" creationId="{4FDBAF87-5265-4BB3-B1FA-5B9EA351C73A}"/>
          </ac:spMkLst>
        </pc:spChg>
        <pc:spChg chg="add mod">
          <ac:chgData name="help desk" userId="076106f8-e622-4bba-bf8d-41b4b1aaf204" providerId="ADAL" clId="{96817142-3AE8-4860-8771-827136B22597}" dt="2025-01-22T14:54:50.195" v="15041" actId="20577"/>
          <ac:spMkLst>
            <pc:docMk/>
            <pc:sldMk cId="2660908940" sldId="379"/>
            <ac:spMk id="31" creationId="{633FD754-DA69-42FB-880C-C049FA236DD2}"/>
          </ac:spMkLst>
        </pc:spChg>
        <pc:spChg chg="add mod">
          <ac:chgData name="help desk" userId="076106f8-e622-4bba-bf8d-41b4b1aaf204" providerId="ADAL" clId="{96817142-3AE8-4860-8771-827136B22597}" dt="2025-01-22T14:57:10.447" v="15186" actId="20577"/>
          <ac:spMkLst>
            <pc:docMk/>
            <pc:sldMk cId="2660908940" sldId="379"/>
            <ac:spMk id="33" creationId="{156115D5-573B-4201-A551-96B4B63A8719}"/>
          </ac:spMkLst>
        </pc:spChg>
        <pc:spChg chg="add mod">
          <ac:chgData name="help desk" userId="076106f8-e622-4bba-bf8d-41b4b1aaf204" providerId="ADAL" clId="{96817142-3AE8-4860-8771-827136B22597}" dt="2025-01-22T15:17:55.549" v="15371" actId="14100"/>
          <ac:spMkLst>
            <pc:docMk/>
            <pc:sldMk cId="2660908940" sldId="379"/>
            <ac:spMk id="35" creationId="{D4F3FC80-BA5C-44AB-B927-F9938656F40D}"/>
          </ac:spMkLst>
        </pc:spChg>
        <pc:spChg chg="add mod">
          <ac:chgData name="help desk" userId="076106f8-e622-4bba-bf8d-41b4b1aaf204" providerId="ADAL" clId="{96817142-3AE8-4860-8771-827136B22597}" dt="2025-01-22T14:58:03.065" v="15248" actId="20577"/>
          <ac:spMkLst>
            <pc:docMk/>
            <pc:sldMk cId="2660908940" sldId="379"/>
            <ac:spMk id="36" creationId="{384D6BD6-52EC-4816-B720-F56FAD0D7183}"/>
          </ac:spMkLst>
        </pc:spChg>
        <pc:spChg chg="add mod">
          <ac:chgData name="help desk" userId="076106f8-e622-4bba-bf8d-41b4b1aaf204" providerId="ADAL" clId="{96817142-3AE8-4860-8771-827136B22597}" dt="2025-01-22T15:17:28.397" v="15369" actId="14100"/>
          <ac:spMkLst>
            <pc:docMk/>
            <pc:sldMk cId="2660908940" sldId="379"/>
            <ac:spMk id="38" creationId="{9B86A60B-2088-4D38-9522-3173401627D5}"/>
          </ac:spMkLst>
        </pc:spChg>
        <pc:grpChg chg="del">
          <ac:chgData name="help desk" userId="076106f8-e622-4bba-bf8d-41b4b1aaf204" providerId="ADAL" clId="{96817142-3AE8-4860-8771-827136B22597}" dt="2025-01-17T20:20:46.439" v="8251" actId="21"/>
          <ac:grpSpMkLst>
            <pc:docMk/>
            <pc:sldMk cId="2660908940" sldId="379"/>
            <ac:grpSpMk id="7" creationId="{00000000-0000-0000-0000-000000000000}"/>
          </ac:grpSpMkLst>
        </pc:grpChg>
        <pc:grpChg chg="add del mod">
          <ac:chgData name="help desk" userId="076106f8-e622-4bba-bf8d-41b4b1aaf204" providerId="ADAL" clId="{96817142-3AE8-4860-8771-827136B22597}" dt="2025-01-17T20:51:56.091" v="8445" actId="478"/>
          <ac:grpSpMkLst>
            <pc:docMk/>
            <pc:sldMk cId="2660908940" sldId="379"/>
            <ac:grpSpMk id="23" creationId="{2784C1DD-0470-4C32-9C9D-67AAF4C4353B}"/>
          </ac:grpSpMkLst>
        </pc:grpChg>
        <pc:graphicFrameChg chg="add del mod">
          <ac:chgData name="help desk" userId="076106f8-e622-4bba-bf8d-41b4b1aaf204" providerId="ADAL" clId="{96817142-3AE8-4860-8771-827136B22597}" dt="2025-01-22T15:06:17.652" v="15301"/>
          <ac:graphicFrameMkLst>
            <pc:docMk/>
            <pc:sldMk cId="2660908940" sldId="379"/>
            <ac:graphicFrameMk id="39" creationId="{341FB420-8520-44E3-A763-5D775BB60FD3}"/>
          </ac:graphicFrameMkLst>
        </pc:graphicFrameChg>
        <pc:graphicFrameChg chg="add del mod">
          <ac:chgData name="help desk" userId="076106f8-e622-4bba-bf8d-41b4b1aaf204" providerId="ADAL" clId="{96817142-3AE8-4860-8771-827136B22597}" dt="2025-01-22T15:06:17.652" v="15301"/>
          <ac:graphicFrameMkLst>
            <pc:docMk/>
            <pc:sldMk cId="2660908940" sldId="379"/>
            <ac:graphicFrameMk id="40" creationId="{BE44029C-560F-4208-A682-9877C5735BAA}"/>
          </ac:graphicFrameMkLst>
        </pc:graphicFrameChg>
        <pc:picChg chg="del">
          <ac:chgData name="help desk" userId="076106f8-e622-4bba-bf8d-41b4b1aaf204" providerId="ADAL" clId="{96817142-3AE8-4860-8771-827136B22597}" dt="2025-01-17T20:37:29.940" v="8293" actId="478"/>
          <ac:picMkLst>
            <pc:docMk/>
            <pc:sldMk cId="2660908940" sldId="379"/>
            <ac:picMk id="3" creationId="{00000000-0000-0000-0000-000000000000}"/>
          </ac:picMkLst>
        </pc:picChg>
        <pc:picChg chg="add del mod">
          <ac:chgData name="help desk" userId="076106f8-e622-4bba-bf8d-41b4b1aaf204" providerId="ADAL" clId="{96817142-3AE8-4860-8771-827136B22597}" dt="2025-01-17T20:42:19.901" v="8336" actId="478"/>
          <ac:picMkLst>
            <pc:docMk/>
            <pc:sldMk cId="2660908940" sldId="379"/>
            <ac:picMk id="12" creationId="{7937D73E-9F02-4863-8D8D-F47E46143A78}"/>
          </ac:picMkLst>
        </pc:picChg>
        <pc:picChg chg="add mod ord">
          <ac:chgData name="help desk" userId="076106f8-e622-4bba-bf8d-41b4b1aaf204" providerId="ADAL" clId="{96817142-3AE8-4860-8771-827136B22597}" dt="2025-01-22T14:56:45.123" v="15160" actId="1076"/>
          <ac:picMkLst>
            <pc:docMk/>
            <pc:sldMk cId="2660908940" sldId="379"/>
            <ac:picMk id="17" creationId="{362534BA-3C77-4A24-8F5E-A7708D964F66}"/>
          </ac:picMkLst>
        </pc:picChg>
        <pc:picChg chg="add del mod topLvl">
          <ac:chgData name="help desk" userId="076106f8-e622-4bba-bf8d-41b4b1aaf204" providerId="ADAL" clId="{96817142-3AE8-4860-8771-827136B22597}" dt="2025-01-17T20:51:56.091" v="8445" actId="478"/>
          <ac:picMkLst>
            <pc:docMk/>
            <pc:sldMk cId="2660908940" sldId="379"/>
            <ac:picMk id="20" creationId="{39D9BFA7-653B-460B-B8C2-0172FA3C742B}"/>
          </ac:picMkLst>
        </pc:picChg>
        <pc:picChg chg="add mod topLvl">
          <ac:chgData name="help desk" userId="076106f8-e622-4bba-bf8d-41b4b1aaf204" providerId="ADAL" clId="{96817142-3AE8-4860-8771-827136B22597}" dt="2025-01-17T20:51:56.091" v="8445" actId="478"/>
          <ac:picMkLst>
            <pc:docMk/>
            <pc:sldMk cId="2660908940" sldId="379"/>
            <ac:picMk id="22" creationId="{491500B7-2844-4D30-A38F-E968077908A6}"/>
          </ac:picMkLst>
        </pc:picChg>
        <pc:picChg chg="add del mod">
          <ac:chgData name="help desk" userId="076106f8-e622-4bba-bf8d-41b4b1aaf204" providerId="ADAL" clId="{96817142-3AE8-4860-8771-827136B22597}" dt="2025-01-17T20:50:57.072" v="8437" actId="478"/>
          <ac:picMkLst>
            <pc:docMk/>
            <pc:sldMk cId="2660908940" sldId="379"/>
            <ac:picMk id="25" creationId="{00B2C387-1D44-485C-B92B-0DFBD0FF0746}"/>
          </ac:picMkLst>
        </pc:picChg>
        <pc:picChg chg="add del mod">
          <ac:chgData name="help desk" userId="076106f8-e622-4bba-bf8d-41b4b1aaf204" providerId="ADAL" clId="{96817142-3AE8-4860-8771-827136B22597}" dt="2025-01-17T20:51:54.480" v="8444" actId="478"/>
          <ac:picMkLst>
            <pc:docMk/>
            <pc:sldMk cId="2660908940" sldId="379"/>
            <ac:picMk id="27" creationId="{75ACD25D-7167-402D-9AED-41AA6848C308}"/>
          </ac:picMkLst>
        </pc:picChg>
        <pc:cxnChg chg="del">
          <ac:chgData name="help desk" userId="076106f8-e622-4bba-bf8d-41b4b1aaf204" providerId="ADAL" clId="{96817142-3AE8-4860-8771-827136B22597}" dt="2025-01-17T20:37:29.940" v="8293" actId="478"/>
          <ac:cxnSpMkLst>
            <pc:docMk/>
            <pc:sldMk cId="2660908940" sldId="379"/>
            <ac:cxnSpMk id="9" creationId="{00000000-0000-0000-0000-000000000000}"/>
          </ac:cxnSpMkLst>
        </pc:cxnChg>
        <pc:cxnChg chg="add del mod">
          <ac:chgData name="help desk" userId="076106f8-e622-4bba-bf8d-41b4b1aaf204" providerId="ADAL" clId="{96817142-3AE8-4860-8771-827136B22597}" dt="2025-01-22T15:11:14.298" v="15332" actId="478"/>
          <ac:cxnSpMkLst>
            <pc:docMk/>
            <pc:sldMk cId="2660908940" sldId="379"/>
            <ac:cxnSpMk id="15" creationId="{3BEC4E4B-78BB-4C9B-AF75-FC48F1E410B6}"/>
          </ac:cxnSpMkLst>
        </pc:cxnChg>
        <pc:cxnChg chg="add mod">
          <ac:chgData name="help desk" userId="076106f8-e622-4bba-bf8d-41b4b1aaf204" providerId="ADAL" clId="{96817142-3AE8-4860-8771-827136B22597}" dt="2025-01-22T14:54:16.795" v="15017" actId="1037"/>
          <ac:cxnSpMkLst>
            <pc:docMk/>
            <pc:sldMk cId="2660908940" sldId="379"/>
            <ac:cxnSpMk id="32" creationId="{84FE12DF-A954-4A5C-9BD4-7DE7484BC7A9}"/>
          </ac:cxnSpMkLst>
        </pc:cxnChg>
        <pc:cxnChg chg="add mod">
          <ac:chgData name="help desk" userId="076106f8-e622-4bba-bf8d-41b4b1aaf204" providerId="ADAL" clId="{96817142-3AE8-4860-8771-827136B22597}" dt="2025-01-22T14:55:11.733" v="15080" actId="1035"/>
          <ac:cxnSpMkLst>
            <pc:docMk/>
            <pc:sldMk cId="2660908940" sldId="379"/>
            <ac:cxnSpMk id="34" creationId="{9844C67C-DDF5-4445-8CDA-CBC896FD194F}"/>
          </ac:cxnSpMkLst>
        </pc:cxnChg>
        <pc:cxnChg chg="add mod">
          <ac:chgData name="help desk" userId="076106f8-e622-4bba-bf8d-41b4b1aaf204" providerId="ADAL" clId="{96817142-3AE8-4860-8771-827136B22597}" dt="2025-01-22T14:57:29.608" v="15216" actId="1035"/>
          <ac:cxnSpMkLst>
            <pc:docMk/>
            <pc:sldMk cId="2660908940" sldId="379"/>
            <ac:cxnSpMk id="37" creationId="{F7C08B78-1F1B-4174-8371-D8466860BEA6}"/>
          </ac:cxnSpMkLst>
        </pc:cxnChg>
      </pc:sldChg>
      <pc:sldChg chg="addSp modSp del">
        <pc:chgData name="help desk" userId="076106f8-e622-4bba-bf8d-41b4b1aaf204" providerId="ADAL" clId="{96817142-3AE8-4860-8771-827136B22597}" dt="2025-01-20T15:16:24.241" v="9763" actId="47"/>
        <pc:sldMkLst>
          <pc:docMk/>
          <pc:sldMk cId="408169872" sldId="380"/>
        </pc:sldMkLst>
        <pc:spChg chg="add mod">
          <ac:chgData name="help desk" userId="076106f8-e622-4bba-bf8d-41b4b1aaf204" providerId="ADAL" clId="{96817142-3AE8-4860-8771-827136B22597}" dt="2025-01-09T15:00:27.669" v="549"/>
          <ac:spMkLst>
            <pc:docMk/>
            <pc:sldMk cId="408169872" sldId="380"/>
            <ac:spMk id="15" creationId="{4604322C-3F0D-49AC-A9AA-975C749F6E6A}"/>
          </ac:spMkLst>
        </pc:spChg>
        <pc:spChg chg="add mod">
          <ac:chgData name="help desk" userId="076106f8-e622-4bba-bf8d-41b4b1aaf204" providerId="ADAL" clId="{96817142-3AE8-4860-8771-827136B22597}" dt="2025-01-09T15:00:27.669" v="549"/>
          <ac:spMkLst>
            <pc:docMk/>
            <pc:sldMk cId="408169872" sldId="380"/>
            <ac:spMk id="18" creationId="{7F46A08F-12B5-487F-A4BD-F1DB2C2295A7}"/>
          </ac:spMkLst>
        </pc:spChg>
      </pc:sldChg>
      <pc:sldChg chg="addSp modSp del">
        <pc:chgData name="help desk" userId="076106f8-e622-4bba-bf8d-41b4b1aaf204" providerId="ADAL" clId="{96817142-3AE8-4860-8771-827136B22597}" dt="2025-01-20T17:32:58.898" v="10119" actId="2696"/>
        <pc:sldMkLst>
          <pc:docMk/>
          <pc:sldMk cId="3734086208" sldId="381"/>
        </pc:sldMkLst>
        <pc:spChg chg="add mod">
          <ac:chgData name="help desk" userId="076106f8-e622-4bba-bf8d-41b4b1aaf204" providerId="ADAL" clId="{96817142-3AE8-4860-8771-827136B22597}" dt="2025-01-09T15:00:30.033" v="551"/>
          <ac:spMkLst>
            <pc:docMk/>
            <pc:sldMk cId="3734086208" sldId="381"/>
            <ac:spMk id="12" creationId="{865C4EE7-9140-4940-B232-D29BA5622596}"/>
          </ac:spMkLst>
        </pc:spChg>
        <pc:spChg chg="add mod">
          <ac:chgData name="help desk" userId="076106f8-e622-4bba-bf8d-41b4b1aaf204" providerId="ADAL" clId="{96817142-3AE8-4860-8771-827136B22597}" dt="2025-01-09T15:00:30.033" v="551"/>
          <ac:spMkLst>
            <pc:docMk/>
            <pc:sldMk cId="3734086208" sldId="381"/>
            <ac:spMk id="13" creationId="{576C47A6-572B-491F-9FA1-69FDF554FF66}"/>
          </ac:spMkLst>
        </pc:spChg>
      </pc:sldChg>
      <pc:sldChg chg="addSp modSp del">
        <pc:chgData name="help desk" userId="076106f8-e622-4bba-bf8d-41b4b1aaf204" providerId="ADAL" clId="{96817142-3AE8-4860-8771-827136B22597}" dt="2025-01-20T17:32:58.898" v="10119" actId="2696"/>
        <pc:sldMkLst>
          <pc:docMk/>
          <pc:sldMk cId="1580975541" sldId="382"/>
        </pc:sldMkLst>
        <pc:spChg chg="add mod">
          <ac:chgData name="help desk" userId="076106f8-e622-4bba-bf8d-41b4b1aaf204" providerId="ADAL" clId="{96817142-3AE8-4860-8771-827136B22597}" dt="2025-01-09T15:00:32.697" v="553"/>
          <ac:spMkLst>
            <pc:docMk/>
            <pc:sldMk cId="1580975541" sldId="382"/>
            <ac:spMk id="19" creationId="{7FC7F13F-E345-4CF3-AF20-B4D2C15ACB26}"/>
          </ac:spMkLst>
        </pc:spChg>
        <pc:spChg chg="add mod">
          <ac:chgData name="help desk" userId="076106f8-e622-4bba-bf8d-41b4b1aaf204" providerId="ADAL" clId="{96817142-3AE8-4860-8771-827136B22597}" dt="2025-01-09T15:00:32.697" v="553"/>
          <ac:spMkLst>
            <pc:docMk/>
            <pc:sldMk cId="1580975541" sldId="382"/>
            <ac:spMk id="21" creationId="{E9117F75-C521-4E07-9731-F44465E200B3}"/>
          </ac:spMkLst>
        </pc:spChg>
      </pc:sldChg>
      <pc:sldChg chg="addSp modSp del">
        <pc:chgData name="help desk" userId="076106f8-e622-4bba-bf8d-41b4b1aaf204" providerId="ADAL" clId="{96817142-3AE8-4860-8771-827136B22597}" dt="2025-01-21T19:46:58.242" v="14283" actId="47"/>
        <pc:sldMkLst>
          <pc:docMk/>
          <pc:sldMk cId="2448368831" sldId="383"/>
        </pc:sldMkLst>
        <pc:spChg chg="add mod">
          <ac:chgData name="help desk" userId="076106f8-e622-4bba-bf8d-41b4b1aaf204" providerId="ADAL" clId="{96817142-3AE8-4860-8771-827136B22597}" dt="2025-01-09T15:00:45.507" v="558"/>
          <ac:spMkLst>
            <pc:docMk/>
            <pc:sldMk cId="2448368831" sldId="383"/>
            <ac:spMk id="22" creationId="{3D8BAA8D-ECA4-478A-A0F7-5A1DB4A1F0DC}"/>
          </ac:spMkLst>
        </pc:spChg>
        <pc:spChg chg="add mod">
          <ac:chgData name="help desk" userId="076106f8-e622-4bba-bf8d-41b4b1aaf204" providerId="ADAL" clId="{96817142-3AE8-4860-8771-827136B22597}" dt="2025-01-09T15:00:45.507" v="558"/>
          <ac:spMkLst>
            <pc:docMk/>
            <pc:sldMk cId="2448368831" sldId="383"/>
            <ac:spMk id="25" creationId="{0FC67161-E538-4C2B-9613-5F8A1C287C65}"/>
          </ac:spMkLst>
        </pc:spChg>
      </pc:sldChg>
      <pc:sldChg chg="addSp modSp del">
        <pc:chgData name="help desk" userId="076106f8-e622-4bba-bf8d-41b4b1aaf204" providerId="ADAL" clId="{96817142-3AE8-4860-8771-827136B22597}" dt="2025-01-21T19:47:03.241" v="14285" actId="47"/>
        <pc:sldMkLst>
          <pc:docMk/>
          <pc:sldMk cId="3874810828" sldId="384"/>
        </pc:sldMkLst>
        <pc:spChg chg="add mod">
          <ac:chgData name="help desk" userId="076106f8-e622-4bba-bf8d-41b4b1aaf204" providerId="ADAL" clId="{96817142-3AE8-4860-8771-827136B22597}" dt="2025-01-09T15:00:47.863" v="560"/>
          <ac:spMkLst>
            <pc:docMk/>
            <pc:sldMk cId="3874810828" sldId="384"/>
            <ac:spMk id="8" creationId="{5DEC276F-06A5-4BE9-888E-BB3240696189}"/>
          </ac:spMkLst>
        </pc:spChg>
        <pc:spChg chg="add mod">
          <ac:chgData name="help desk" userId="076106f8-e622-4bba-bf8d-41b4b1aaf204" providerId="ADAL" clId="{96817142-3AE8-4860-8771-827136B22597}" dt="2025-01-09T15:00:47.863" v="560"/>
          <ac:spMkLst>
            <pc:docMk/>
            <pc:sldMk cId="3874810828" sldId="384"/>
            <ac:spMk id="9" creationId="{8B7284A3-5133-4396-8BBF-B50F1404ED72}"/>
          </ac:spMkLst>
        </pc:spChg>
      </pc:sldChg>
      <pc:sldChg chg="addSp delSp modSp mod modTransition delAnim modAnim">
        <pc:chgData name="help desk" userId="076106f8-e622-4bba-bf8d-41b4b1aaf204" providerId="ADAL" clId="{96817142-3AE8-4860-8771-827136B22597}" dt="2025-01-22T15:20:35.791" v="15407" actId="1037"/>
        <pc:sldMkLst>
          <pc:docMk/>
          <pc:sldMk cId="2008290538" sldId="385"/>
        </pc:sldMkLst>
        <pc:spChg chg="del">
          <ac:chgData name="help desk" userId="076106f8-e622-4bba-bf8d-41b4b1aaf204" providerId="ADAL" clId="{96817142-3AE8-4860-8771-827136B22597}" dt="2025-01-20T14:32:24.907" v="8494" actId="478"/>
          <ac:spMkLst>
            <pc:docMk/>
            <pc:sldMk cId="2008290538" sldId="385"/>
            <ac:spMk id="4" creationId="{00000000-0000-0000-0000-000000000000}"/>
          </ac:spMkLst>
        </pc:spChg>
        <pc:spChg chg="del">
          <ac:chgData name="help desk" userId="076106f8-e622-4bba-bf8d-41b4b1aaf204" providerId="ADAL" clId="{96817142-3AE8-4860-8771-827136B22597}" dt="2025-01-20T14:32:35.619" v="8496" actId="478"/>
          <ac:spMkLst>
            <pc:docMk/>
            <pc:sldMk cId="2008290538" sldId="385"/>
            <ac:spMk id="5" creationId="{00000000-0000-0000-0000-000000000000}"/>
          </ac:spMkLst>
        </pc:spChg>
        <pc:spChg chg="del">
          <ac:chgData name="help desk" userId="076106f8-e622-4bba-bf8d-41b4b1aaf204" providerId="ADAL" clId="{96817142-3AE8-4860-8771-827136B22597}" dt="2025-01-20T14:32:39.019" v="8497" actId="478"/>
          <ac:spMkLst>
            <pc:docMk/>
            <pc:sldMk cId="2008290538" sldId="385"/>
            <ac:spMk id="8" creationId="{00000000-0000-0000-0000-000000000000}"/>
          </ac:spMkLst>
        </pc:spChg>
        <pc:spChg chg="del">
          <ac:chgData name="help desk" userId="076106f8-e622-4bba-bf8d-41b4b1aaf204" providerId="ADAL" clId="{96817142-3AE8-4860-8771-827136B22597}" dt="2025-01-20T14:32:39.019" v="8497" actId="478"/>
          <ac:spMkLst>
            <pc:docMk/>
            <pc:sldMk cId="2008290538" sldId="385"/>
            <ac:spMk id="14" creationId="{00000000-0000-0000-0000-000000000000}"/>
          </ac:spMkLst>
        </pc:spChg>
        <pc:spChg chg="add mod">
          <ac:chgData name="help desk" userId="076106f8-e622-4bba-bf8d-41b4b1aaf204" providerId="ADAL" clId="{96817142-3AE8-4860-8771-827136B22597}" dt="2025-01-09T15:00:16.240" v="543"/>
          <ac:spMkLst>
            <pc:docMk/>
            <pc:sldMk cId="2008290538" sldId="385"/>
            <ac:spMk id="19" creationId="{EC793B6C-1C8C-4906-83D3-1524D21629D7}"/>
          </ac:spMkLst>
        </pc:spChg>
        <pc:spChg chg="add mod">
          <ac:chgData name="help desk" userId="076106f8-e622-4bba-bf8d-41b4b1aaf204" providerId="ADAL" clId="{96817142-3AE8-4860-8771-827136B22597}" dt="2025-01-09T15:00:16.240" v="543"/>
          <ac:spMkLst>
            <pc:docMk/>
            <pc:sldMk cId="2008290538" sldId="385"/>
            <ac:spMk id="22" creationId="{4E947A48-CCAB-4057-BB22-39D88700BFF6}"/>
          </ac:spMkLst>
        </pc:spChg>
        <pc:spChg chg="add mod">
          <ac:chgData name="help desk" userId="076106f8-e622-4bba-bf8d-41b4b1aaf204" providerId="ADAL" clId="{96817142-3AE8-4860-8771-827136B22597}" dt="2025-01-20T14:32:25.668" v="8495"/>
          <ac:spMkLst>
            <pc:docMk/>
            <pc:sldMk cId="2008290538" sldId="385"/>
            <ac:spMk id="23" creationId="{F26EA375-53F7-45A2-928C-3F749C2454A6}"/>
          </ac:spMkLst>
        </pc:spChg>
        <pc:spChg chg="add del mod">
          <ac:chgData name="help desk" userId="076106f8-e622-4bba-bf8d-41b4b1aaf204" providerId="ADAL" clId="{96817142-3AE8-4860-8771-827136B22597}" dt="2025-01-22T15:12:46.249" v="15344" actId="478"/>
          <ac:spMkLst>
            <pc:docMk/>
            <pc:sldMk cId="2008290538" sldId="385"/>
            <ac:spMk id="25" creationId="{3BF5466B-97DD-4B0F-9595-8C43DC0BD3EB}"/>
          </ac:spMkLst>
        </pc:spChg>
        <pc:spChg chg="add mod">
          <ac:chgData name="help desk" userId="076106f8-e622-4bba-bf8d-41b4b1aaf204" providerId="ADAL" clId="{96817142-3AE8-4860-8771-827136B22597}" dt="2025-01-22T15:12:57.489" v="15346" actId="1076"/>
          <ac:spMkLst>
            <pc:docMk/>
            <pc:sldMk cId="2008290538" sldId="385"/>
            <ac:spMk id="27" creationId="{6F6F2463-6E80-4AC6-BB2C-FC7257FE7C7B}"/>
          </ac:spMkLst>
        </pc:spChg>
        <pc:spChg chg="add mod">
          <ac:chgData name="help desk" userId="076106f8-e622-4bba-bf8d-41b4b1aaf204" providerId="ADAL" clId="{96817142-3AE8-4860-8771-827136B22597}" dt="2025-01-22T15:20:35.791" v="15407" actId="1037"/>
          <ac:spMkLst>
            <pc:docMk/>
            <pc:sldMk cId="2008290538" sldId="385"/>
            <ac:spMk id="37" creationId="{6DEB9BAB-E6FC-4809-B4FE-E6343D7A03B1}"/>
          </ac:spMkLst>
        </pc:spChg>
        <pc:spChg chg="add mod ord">
          <ac:chgData name="help desk" userId="076106f8-e622-4bba-bf8d-41b4b1aaf204" providerId="ADAL" clId="{96817142-3AE8-4860-8771-827136B22597}" dt="2025-01-22T15:20:22.521" v="15402" actId="171"/>
          <ac:spMkLst>
            <pc:docMk/>
            <pc:sldMk cId="2008290538" sldId="385"/>
            <ac:spMk id="38" creationId="{5BDD196F-219C-4D2A-B380-5B34E2043A5C}"/>
          </ac:spMkLst>
        </pc:spChg>
        <pc:grpChg chg="del mod">
          <ac:chgData name="help desk" userId="076106f8-e622-4bba-bf8d-41b4b1aaf204" providerId="ADAL" clId="{96817142-3AE8-4860-8771-827136B22597}" dt="2025-01-20T14:32:39.019" v="8497" actId="478"/>
          <ac:grpSpMkLst>
            <pc:docMk/>
            <pc:sldMk cId="2008290538" sldId="385"/>
            <ac:grpSpMk id="21" creationId="{00000000-0000-0000-0000-000000000000}"/>
          </ac:grpSpMkLst>
        </pc:grpChg>
        <pc:picChg chg="del">
          <ac:chgData name="help desk" userId="076106f8-e622-4bba-bf8d-41b4b1aaf204" providerId="ADAL" clId="{96817142-3AE8-4860-8771-827136B22597}" dt="2025-01-20T14:31:40.887" v="8490" actId="478"/>
          <ac:picMkLst>
            <pc:docMk/>
            <pc:sldMk cId="2008290538" sldId="385"/>
            <ac:picMk id="2" creationId="{00000000-0000-0000-0000-000000000000}"/>
          </ac:picMkLst>
        </pc:picChg>
        <pc:picChg chg="del">
          <ac:chgData name="help desk" userId="076106f8-e622-4bba-bf8d-41b4b1aaf204" providerId="ADAL" clId="{96817142-3AE8-4860-8771-827136B22597}" dt="2025-01-20T14:31:43.812" v="8491" actId="478"/>
          <ac:picMkLst>
            <pc:docMk/>
            <pc:sldMk cId="2008290538" sldId="385"/>
            <ac:picMk id="3" creationId="{00000000-0000-0000-0000-000000000000}"/>
          </ac:picMkLst>
        </pc:picChg>
        <pc:picChg chg="add del">
          <ac:chgData name="help desk" userId="076106f8-e622-4bba-bf8d-41b4b1aaf204" providerId="ADAL" clId="{96817142-3AE8-4860-8771-827136B22597}" dt="2025-01-20T14:33:39.078" v="8499" actId="22"/>
          <ac:picMkLst>
            <pc:docMk/>
            <pc:sldMk cId="2008290538" sldId="385"/>
            <ac:picMk id="7" creationId="{AAEF8620-A707-419A-B254-1DBD8966741B}"/>
          </ac:picMkLst>
        </pc:picChg>
        <pc:picChg chg="del">
          <ac:chgData name="help desk" userId="076106f8-e622-4bba-bf8d-41b4b1aaf204" providerId="ADAL" clId="{96817142-3AE8-4860-8771-827136B22597}" dt="2025-01-20T14:31:39.022" v="8489" actId="478"/>
          <ac:picMkLst>
            <pc:docMk/>
            <pc:sldMk cId="2008290538" sldId="385"/>
            <ac:picMk id="13" creationId="{00000000-0000-0000-0000-000000000000}"/>
          </ac:picMkLst>
        </pc:picChg>
        <pc:picChg chg="del">
          <ac:chgData name="help desk" userId="076106f8-e622-4bba-bf8d-41b4b1aaf204" providerId="ADAL" clId="{96817142-3AE8-4860-8771-827136B22597}" dt="2025-01-20T14:31:46.358" v="8492" actId="478"/>
          <ac:picMkLst>
            <pc:docMk/>
            <pc:sldMk cId="2008290538" sldId="385"/>
            <ac:picMk id="17" creationId="{00000000-0000-0000-0000-000000000000}"/>
          </ac:picMkLst>
        </pc:picChg>
        <pc:picChg chg="add mod">
          <ac:chgData name="help desk" userId="076106f8-e622-4bba-bf8d-41b4b1aaf204" providerId="ADAL" clId="{96817142-3AE8-4860-8771-827136B22597}" dt="2025-01-20T14:33:55.409" v="8504"/>
          <ac:picMkLst>
            <pc:docMk/>
            <pc:sldMk cId="2008290538" sldId="385"/>
            <ac:picMk id="24" creationId="{1C3AD7A7-AEB9-4F7F-A7E8-10CAE200DE17}"/>
          </ac:picMkLst>
        </pc:picChg>
        <pc:cxnChg chg="del">
          <ac:chgData name="help desk" userId="076106f8-e622-4bba-bf8d-41b4b1aaf204" providerId="ADAL" clId="{96817142-3AE8-4860-8771-827136B22597}" dt="2025-01-20T14:32:39.019" v="8497" actId="478"/>
          <ac:cxnSpMkLst>
            <pc:docMk/>
            <pc:sldMk cId="2008290538" sldId="385"/>
            <ac:cxnSpMk id="9" creationId="{00000000-0000-0000-0000-000000000000}"/>
          </ac:cxnSpMkLst>
        </pc:cxnChg>
        <pc:cxnChg chg="del mod">
          <ac:chgData name="help desk" userId="076106f8-e622-4bba-bf8d-41b4b1aaf204" providerId="ADAL" clId="{96817142-3AE8-4860-8771-827136B22597}" dt="2025-01-20T14:32:39.019" v="8497" actId="478"/>
          <ac:cxnSpMkLst>
            <pc:docMk/>
            <pc:sldMk cId="2008290538" sldId="385"/>
            <ac:cxnSpMk id="11" creationId="{00000000-0000-0000-0000-000000000000}"/>
          </ac:cxnSpMkLst>
        </pc:cxnChg>
        <pc:cxnChg chg="del">
          <ac:chgData name="help desk" userId="076106f8-e622-4bba-bf8d-41b4b1aaf204" providerId="ADAL" clId="{96817142-3AE8-4860-8771-827136B22597}" dt="2025-01-20T14:32:39.019" v="8497" actId="478"/>
          <ac:cxnSpMkLst>
            <pc:docMk/>
            <pc:sldMk cId="2008290538" sldId="385"/>
            <ac:cxnSpMk id="16" creationId="{00000000-0000-0000-0000-000000000000}"/>
          </ac:cxnSpMkLst>
        </pc:cxnChg>
        <pc:cxnChg chg="mod">
          <ac:chgData name="help desk" userId="076106f8-e622-4bba-bf8d-41b4b1aaf204" providerId="ADAL" clId="{96817142-3AE8-4860-8771-827136B22597}" dt="2025-01-20T14:31:46.358" v="8492" actId="478"/>
          <ac:cxnSpMkLst>
            <pc:docMk/>
            <pc:sldMk cId="2008290538" sldId="385"/>
            <ac:cxnSpMk id="20" creationId="{00000000-0000-0000-0000-000000000000}"/>
          </ac:cxnSpMkLst>
        </pc:cxnChg>
        <pc:cxnChg chg="add del mod">
          <ac:chgData name="help desk" userId="076106f8-e622-4bba-bf8d-41b4b1aaf204" providerId="ADAL" clId="{96817142-3AE8-4860-8771-827136B22597}" dt="2025-01-22T15:12:46.249" v="15344" actId="478"/>
          <ac:cxnSpMkLst>
            <pc:docMk/>
            <pc:sldMk cId="2008290538" sldId="385"/>
            <ac:cxnSpMk id="26" creationId="{38280706-6DD9-44D8-AFE2-636B041893E3}"/>
          </ac:cxnSpMkLst>
        </pc:cxnChg>
        <pc:cxnChg chg="add mod">
          <ac:chgData name="help desk" userId="076106f8-e622-4bba-bf8d-41b4b1aaf204" providerId="ADAL" clId="{96817142-3AE8-4860-8771-827136B22597}" dt="2025-01-22T15:13:04.611" v="15347" actId="14100"/>
          <ac:cxnSpMkLst>
            <pc:docMk/>
            <pc:sldMk cId="2008290538" sldId="385"/>
            <ac:cxnSpMk id="28" creationId="{743CF32A-949C-4ACB-94AA-F22B16A1366B}"/>
          </ac:cxnSpMkLst>
        </pc:cxnChg>
      </pc:sldChg>
      <pc:sldChg chg="addSp modSp del">
        <pc:chgData name="help desk" userId="076106f8-e622-4bba-bf8d-41b4b1aaf204" providerId="ADAL" clId="{96817142-3AE8-4860-8771-827136B22597}" dt="2025-01-20T15:16:24.241" v="9763" actId="47"/>
        <pc:sldMkLst>
          <pc:docMk/>
          <pc:sldMk cId="1559797847" sldId="386"/>
        </pc:sldMkLst>
        <pc:spChg chg="add mod">
          <ac:chgData name="help desk" userId="076106f8-e622-4bba-bf8d-41b4b1aaf204" providerId="ADAL" clId="{96817142-3AE8-4860-8771-827136B22597}" dt="2025-01-09T15:00:18.826" v="544"/>
          <ac:spMkLst>
            <pc:docMk/>
            <pc:sldMk cId="1559797847" sldId="386"/>
            <ac:spMk id="20" creationId="{186297CC-4223-4B79-BA5A-644720DDF6AC}"/>
          </ac:spMkLst>
        </pc:spChg>
        <pc:spChg chg="add mod">
          <ac:chgData name="help desk" userId="076106f8-e622-4bba-bf8d-41b4b1aaf204" providerId="ADAL" clId="{96817142-3AE8-4860-8771-827136B22597}" dt="2025-01-09T15:00:18.826" v="544"/>
          <ac:spMkLst>
            <pc:docMk/>
            <pc:sldMk cId="1559797847" sldId="386"/>
            <ac:spMk id="21" creationId="{A38F0ED2-9552-4A91-BF57-5EC235ADA3CF}"/>
          </ac:spMkLst>
        </pc:spChg>
      </pc:sldChg>
      <pc:sldChg chg="addSp modSp del">
        <pc:chgData name="help desk" userId="076106f8-e622-4bba-bf8d-41b4b1aaf204" providerId="ADAL" clId="{96817142-3AE8-4860-8771-827136B22597}" dt="2025-01-20T15:16:24.241" v="9763" actId="47"/>
        <pc:sldMkLst>
          <pc:docMk/>
          <pc:sldMk cId="2398402757" sldId="387"/>
        </pc:sldMkLst>
        <pc:spChg chg="add mod">
          <ac:chgData name="help desk" userId="076106f8-e622-4bba-bf8d-41b4b1aaf204" providerId="ADAL" clId="{96817142-3AE8-4860-8771-827136B22597}" dt="2025-01-09T15:00:20.297" v="545"/>
          <ac:spMkLst>
            <pc:docMk/>
            <pc:sldMk cId="2398402757" sldId="387"/>
            <ac:spMk id="21" creationId="{BE4CC3A4-94A0-425D-8EA0-D5FA0B8CB797}"/>
          </ac:spMkLst>
        </pc:spChg>
        <pc:spChg chg="add mod">
          <ac:chgData name="help desk" userId="076106f8-e622-4bba-bf8d-41b4b1aaf204" providerId="ADAL" clId="{96817142-3AE8-4860-8771-827136B22597}" dt="2025-01-09T15:00:20.297" v="545"/>
          <ac:spMkLst>
            <pc:docMk/>
            <pc:sldMk cId="2398402757" sldId="387"/>
            <ac:spMk id="23" creationId="{CE9DE9F5-D81F-4751-8178-E81356D9B5B8}"/>
          </ac:spMkLst>
        </pc:spChg>
      </pc:sldChg>
      <pc:sldChg chg="addSp modSp del">
        <pc:chgData name="help desk" userId="076106f8-e622-4bba-bf8d-41b4b1aaf204" providerId="ADAL" clId="{96817142-3AE8-4860-8771-827136B22597}" dt="2025-01-20T15:16:24.241" v="9763" actId="47"/>
        <pc:sldMkLst>
          <pc:docMk/>
          <pc:sldMk cId="3221544600" sldId="388"/>
        </pc:sldMkLst>
        <pc:spChg chg="add mod">
          <ac:chgData name="help desk" userId="076106f8-e622-4bba-bf8d-41b4b1aaf204" providerId="ADAL" clId="{96817142-3AE8-4860-8771-827136B22597}" dt="2025-01-09T15:00:21.476" v="546"/>
          <ac:spMkLst>
            <pc:docMk/>
            <pc:sldMk cId="3221544600" sldId="388"/>
            <ac:spMk id="13" creationId="{98B002FF-E7BE-4484-B93C-62D66ECEA791}"/>
          </ac:spMkLst>
        </pc:spChg>
        <pc:spChg chg="add mod">
          <ac:chgData name="help desk" userId="076106f8-e622-4bba-bf8d-41b4b1aaf204" providerId="ADAL" clId="{96817142-3AE8-4860-8771-827136B22597}" dt="2025-01-09T15:00:21.476" v="546"/>
          <ac:spMkLst>
            <pc:docMk/>
            <pc:sldMk cId="3221544600" sldId="388"/>
            <ac:spMk id="15" creationId="{690D2B7E-026C-4B4B-A392-0CD572480F74}"/>
          </ac:spMkLst>
        </pc:spChg>
      </pc:sldChg>
      <pc:sldChg chg="addSp modSp del">
        <pc:chgData name="help desk" userId="076106f8-e622-4bba-bf8d-41b4b1aaf204" providerId="ADAL" clId="{96817142-3AE8-4860-8771-827136B22597}" dt="2025-01-20T15:16:24.241" v="9763" actId="47"/>
        <pc:sldMkLst>
          <pc:docMk/>
          <pc:sldMk cId="2220447686" sldId="389"/>
        </pc:sldMkLst>
        <pc:spChg chg="add mod">
          <ac:chgData name="help desk" userId="076106f8-e622-4bba-bf8d-41b4b1aaf204" providerId="ADAL" clId="{96817142-3AE8-4860-8771-827136B22597}" dt="2025-01-09T15:00:23.567" v="547"/>
          <ac:spMkLst>
            <pc:docMk/>
            <pc:sldMk cId="2220447686" sldId="389"/>
            <ac:spMk id="12" creationId="{BBCBE5B6-C5A5-4A37-91E0-A9E5999C751B}"/>
          </ac:spMkLst>
        </pc:spChg>
        <pc:spChg chg="add mod">
          <ac:chgData name="help desk" userId="076106f8-e622-4bba-bf8d-41b4b1aaf204" providerId="ADAL" clId="{96817142-3AE8-4860-8771-827136B22597}" dt="2025-01-09T15:00:23.567" v="547"/>
          <ac:spMkLst>
            <pc:docMk/>
            <pc:sldMk cId="2220447686" sldId="389"/>
            <ac:spMk id="13" creationId="{2DB22724-0007-4799-B46B-D83A51F98D57}"/>
          </ac:spMkLst>
        </pc:spChg>
      </pc:sldChg>
      <pc:sldChg chg="addSp modSp del">
        <pc:chgData name="help desk" userId="076106f8-e622-4bba-bf8d-41b4b1aaf204" providerId="ADAL" clId="{96817142-3AE8-4860-8771-827136B22597}" dt="2025-01-20T15:16:24.241" v="9763" actId="47"/>
        <pc:sldMkLst>
          <pc:docMk/>
          <pc:sldMk cId="1834157139" sldId="390"/>
        </pc:sldMkLst>
        <pc:spChg chg="add mod">
          <ac:chgData name="help desk" userId="076106f8-e622-4bba-bf8d-41b4b1aaf204" providerId="ADAL" clId="{96817142-3AE8-4860-8771-827136B22597}" dt="2025-01-09T15:00:24.841" v="548"/>
          <ac:spMkLst>
            <pc:docMk/>
            <pc:sldMk cId="1834157139" sldId="390"/>
            <ac:spMk id="31" creationId="{95248487-B1DE-414D-94AB-E5B2A55DE7CE}"/>
          </ac:spMkLst>
        </pc:spChg>
        <pc:spChg chg="add mod">
          <ac:chgData name="help desk" userId="076106f8-e622-4bba-bf8d-41b4b1aaf204" providerId="ADAL" clId="{96817142-3AE8-4860-8771-827136B22597}" dt="2025-01-09T15:00:24.841" v="548"/>
          <ac:spMkLst>
            <pc:docMk/>
            <pc:sldMk cId="1834157139" sldId="390"/>
            <ac:spMk id="33" creationId="{416882B9-19F4-4C47-B199-C8096C24FAD9}"/>
          </ac:spMkLst>
        </pc:spChg>
      </pc:sldChg>
      <pc:sldChg chg="addSp modSp del">
        <pc:chgData name="help desk" userId="076106f8-e622-4bba-bf8d-41b4b1aaf204" providerId="ADAL" clId="{96817142-3AE8-4860-8771-827136B22597}" dt="2025-01-20T17:32:58.898" v="10119" actId="2696"/>
        <pc:sldMkLst>
          <pc:docMk/>
          <pc:sldMk cId="2028470101" sldId="391"/>
        </pc:sldMkLst>
        <pc:spChg chg="add mod">
          <ac:chgData name="help desk" userId="076106f8-e622-4bba-bf8d-41b4b1aaf204" providerId="ADAL" clId="{96817142-3AE8-4860-8771-827136B22597}" dt="2025-01-09T15:00:31.098" v="552"/>
          <ac:spMkLst>
            <pc:docMk/>
            <pc:sldMk cId="2028470101" sldId="391"/>
            <ac:spMk id="11" creationId="{7699951A-B6D4-43DA-B6D6-FF357CE25C64}"/>
          </ac:spMkLst>
        </pc:spChg>
        <pc:spChg chg="add mod">
          <ac:chgData name="help desk" userId="076106f8-e622-4bba-bf8d-41b4b1aaf204" providerId="ADAL" clId="{96817142-3AE8-4860-8771-827136B22597}" dt="2025-01-09T15:00:31.098" v="552"/>
          <ac:spMkLst>
            <pc:docMk/>
            <pc:sldMk cId="2028470101" sldId="391"/>
            <ac:spMk id="13" creationId="{70BEC000-93B1-4FDA-9145-6F468AEC9615}"/>
          </ac:spMkLst>
        </pc:spChg>
      </pc:sldChg>
      <pc:sldChg chg="addSp modSp del">
        <pc:chgData name="help desk" userId="076106f8-e622-4bba-bf8d-41b4b1aaf204" providerId="ADAL" clId="{96817142-3AE8-4860-8771-827136B22597}" dt="2025-01-21T17:12:13.808" v="13408" actId="2696"/>
        <pc:sldMkLst>
          <pc:docMk/>
          <pc:sldMk cId="165044339" sldId="392"/>
        </pc:sldMkLst>
        <pc:spChg chg="add mod">
          <ac:chgData name="help desk" userId="076106f8-e622-4bba-bf8d-41b4b1aaf204" providerId="ADAL" clId="{96817142-3AE8-4860-8771-827136B22597}" dt="2025-01-09T15:00:40.481" v="556"/>
          <ac:spMkLst>
            <pc:docMk/>
            <pc:sldMk cId="165044339" sldId="392"/>
            <ac:spMk id="6" creationId="{90C39117-11E7-4D38-A867-FA8390BE767F}"/>
          </ac:spMkLst>
        </pc:spChg>
        <pc:spChg chg="add mod">
          <ac:chgData name="help desk" userId="076106f8-e622-4bba-bf8d-41b4b1aaf204" providerId="ADAL" clId="{96817142-3AE8-4860-8771-827136B22597}" dt="2025-01-09T15:00:40.481" v="556"/>
          <ac:spMkLst>
            <pc:docMk/>
            <pc:sldMk cId="165044339" sldId="392"/>
            <ac:spMk id="8" creationId="{44F8A858-D12C-43D4-BC79-39B9FB5853CF}"/>
          </ac:spMkLst>
        </pc:spChg>
      </pc:sldChg>
      <pc:sldChg chg="addSp modSp del">
        <pc:chgData name="help desk" userId="076106f8-e622-4bba-bf8d-41b4b1aaf204" providerId="ADAL" clId="{96817142-3AE8-4860-8771-827136B22597}" dt="2025-01-21T17:12:09.224" v="13407" actId="2696"/>
        <pc:sldMkLst>
          <pc:docMk/>
          <pc:sldMk cId="1078231829" sldId="393"/>
        </pc:sldMkLst>
        <pc:spChg chg="add mod">
          <ac:chgData name="help desk" userId="076106f8-e622-4bba-bf8d-41b4b1aaf204" providerId="ADAL" clId="{96817142-3AE8-4860-8771-827136B22597}" dt="2025-01-09T15:00:39.081" v="555"/>
          <ac:spMkLst>
            <pc:docMk/>
            <pc:sldMk cId="1078231829" sldId="393"/>
            <ac:spMk id="14" creationId="{CA51A623-BAE3-4255-A911-DFE4627B8FB7}"/>
          </ac:spMkLst>
        </pc:spChg>
        <pc:spChg chg="add mod">
          <ac:chgData name="help desk" userId="076106f8-e622-4bba-bf8d-41b4b1aaf204" providerId="ADAL" clId="{96817142-3AE8-4860-8771-827136B22597}" dt="2025-01-09T15:00:39.081" v="555"/>
          <ac:spMkLst>
            <pc:docMk/>
            <pc:sldMk cId="1078231829" sldId="393"/>
            <ac:spMk id="16" creationId="{51B69A4E-6966-47F4-A417-56C27F6ED3ED}"/>
          </ac:spMkLst>
        </pc:spChg>
      </pc:sldChg>
      <pc:sldChg chg="addSp modSp del">
        <pc:chgData name="help desk" userId="076106f8-e622-4bba-bf8d-41b4b1aaf204" providerId="ADAL" clId="{96817142-3AE8-4860-8771-827136B22597}" dt="2025-01-20T17:32:58.898" v="10119" actId="2696"/>
        <pc:sldMkLst>
          <pc:docMk/>
          <pc:sldMk cId="726922867" sldId="394"/>
        </pc:sldMkLst>
        <pc:spChg chg="add mod">
          <ac:chgData name="help desk" userId="076106f8-e622-4bba-bf8d-41b4b1aaf204" providerId="ADAL" clId="{96817142-3AE8-4860-8771-827136B22597}" dt="2025-01-09T15:00:37.377" v="554"/>
          <ac:spMkLst>
            <pc:docMk/>
            <pc:sldMk cId="726922867" sldId="394"/>
            <ac:spMk id="13" creationId="{523005E1-2017-444F-9AA5-DEC36A1F3D7D}"/>
          </ac:spMkLst>
        </pc:spChg>
        <pc:spChg chg="add mod">
          <ac:chgData name="help desk" userId="076106f8-e622-4bba-bf8d-41b4b1aaf204" providerId="ADAL" clId="{96817142-3AE8-4860-8771-827136B22597}" dt="2025-01-09T15:00:37.377" v="554"/>
          <ac:spMkLst>
            <pc:docMk/>
            <pc:sldMk cId="726922867" sldId="394"/>
            <ac:spMk id="15" creationId="{127E6A4C-0191-41EF-B8F1-7ED91002958A}"/>
          </ac:spMkLst>
        </pc:spChg>
      </pc:sldChg>
      <pc:sldChg chg="addSp modSp del">
        <pc:chgData name="help desk" userId="076106f8-e622-4bba-bf8d-41b4b1aaf204" providerId="ADAL" clId="{96817142-3AE8-4860-8771-827136B22597}" dt="2025-01-21T19:47:00.215" v="14284" actId="47"/>
        <pc:sldMkLst>
          <pc:docMk/>
          <pc:sldMk cId="1017788269" sldId="395"/>
        </pc:sldMkLst>
        <pc:spChg chg="add mod">
          <ac:chgData name="help desk" userId="076106f8-e622-4bba-bf8d-41b4b1aaf204" providerId="ADAL" clId="{96817142-3AE8-4860-8771-827136B22597}" dt="2025-01-09T15:00:46.617" v="559"/>
          <ac:spMkLst>
            <pc:docMk/>
            <pc:sldMk cId="1017788269" sldId="395"/>
            <ac:spMk id="13" creationId="{C72AEF6D-5FAD-4482-8F15-97BC30450C16}"/>
          </ac:spMkLst>
        </pc:spChg>
        <pc:spChg chg="add mod">
          <ac:chgData name="help desk" userId="076106f8-e622-4bba-bf8d-41b4b1aaf204" providerId="ADAL" clId="{96817142-3AE8-4860-8771-827136B22597}" dt="2025-01-09T15:00:46.617" v="559"/>
          <ac:spMkLst>
            <pc:docMk/>
            <pc:sldMk cId="1017788269" sldId="395"/>
            <ac:spMk id="14" creationId="{92153E15-FAB6-4059-BC1A-43D4157D75CF}"/>
          </ac:spMkLst>
        </pc:spChg>
      </pc:sldChg>
      <pc:sldChg chg="addSp modSp del">
        <pc:chgData name="help desk" userId="076106f8-e622-4bba-bf8d-41b4b1aaf204" providerId="ADAL" clId="{96817142-3AE8-4860-8771-827136B22597}" dt="2025-01-21T20:01:59.219" v="14338" actId="47"/>
        <pc:sldMkLst>
          <pc:docMk/>
          <pc:sldMk cId="199142502" sldId="396"/>
        </pc:sldMkLst>
        <pc:spChg chg="add mod">
          <ac:chgData name="help desk" userId="076106f8-e622-4bba-bf8d-41b4b1aaf204" providerId="ADAL" clId="{96817142-3AE8-4860-8771-827136B22597}" dt="2025-01-09T15:01:08.168" v="570"/>
          <ac:spMkLst>
            <pc:docMk/>
            <pc:sldMk cId="199142502" sldId="396"/>
            <ac:spMk id="8" creationId="{37BD50C9-510C-44DC-99F6-72854CCD5FDA}"/>
          </ac:spMkLst>
        </pc:spChg>
        <pc:spChg chg="add mod">
          <ac:chgData name="help desk" userId="076106f8-e622-4bba-bf8d-41b4b1aaf204" providerId="ADAL" clId="{96817142-3AE8-4860-8771-827136B22597}" dt="2025-01-09T15:01:08.168" v="570"/>
          <ac:spMkLst>
            <pc:docMk/>
            <pc:sldMk cId="199142502" sldId="396"/>
            <ac:spMk id="10" creationId="{8B2E4723-62CB-4B35-B599-3B80286992A9}"/>
          </ac:spMkLst>
        </pc:spChg>
      </pc:sldChg>
      <pc:sldChg chg="addSp modSp del">
        <pc:chgData name="help desk" userId="076106f8-e622-4bba-bf8d-41b4b1aaf204" providerId="ADAL" clId="{96817142-3AE8-4860-8771-827136B22597}" dt="2025-01-21T20:01:59.219" v="14338" actId="47"/>
        <pc:sldMkLst>
          <pc:docMk/>
          <pc:sldMk cId="141143484" sldId="397"/>
        </pc:sldMkLst>
        <pc:spChg chg="add mod">
          <ac:chgData name="help desk" userId="076106f8-e622-4bba-bf8d-41b4b1aaf204" providerId="ADAL" clId="{96817142-3AE8-4860-8771-827136B22597}" dt="2025-01-09T15:01:00.787" v="569"/>
          <ac:spMkLst>
            <pc:docMk/>
            <pc:sldMk cId="141143484" sldId="397"/>
            <ac:spMk id="19" creationId="{30462753-312E-49F2-B7A7-E346F27D2BEF}"/>
          </ac:spMkLst>
        </pc:spChg>
        <pc:spChg chg="add mod">
          <ac:chgData name="help desk" userId="076106f8-e622-4bba-bf8d-41b4b1aaf204" providerId="ADAL" clId="{96817142-3AE8-4860-8771-827136B22597}" dt="2025-01-09T15:01:00.787" v="569"/>
          <ac:spMkLst>
            <pc:docMk/>
            <pc:sldMk cId="141143484" sldId="397"/>
            <ac:spMk id="22" creationId="{AEBDD5F4-C61E-4D6E-9443-5FABABEDA6E2}"/>
          </ac:spMkLst>
        </pc:spChg>
      </pc:sldChg>
      <pc:sldChg chg="addSp modSp del">
        <pc:chgData name="help desk" userId="076106f8-e622-4bba-bf8d-41b4b1aaf204" providerId="ADAL" clId="{96817142-3AE8-4860-8771-827136B22597}" dt="2025-01-21T20:01:59.219" v="14338" actId="47"/>
        <pc:sldMkLst>
          <pc:docMk/>
          <pc:sldMk cId="682677116" sldId="398"/>
        </pc:sldMkLst>
        <pc:spChg chg="add mod">
          <ac:chgData name="help desk" userId="076106f8-e622-4bba-bf8d-41b4b1aaf204" providerId="ADAL" clId="{96817142-3AE8-4860-8771-827136B22597}" dt="2025-01-09T15:01:09.587" v="571"/>
          <ac:spMkLst>
            <pc:docMk/>
            <pc:sldMk cId="682677116" sldId="398"/>
            <ac:spMk id="9" creationId="{0A8E14D2-4BC8-487A-BAA1-47C6A581526B}"/>
          </ac:spMkLst>
        </pc:spChg>
        <pc:spChg chg="add mod">
          <ac:chgData name="help desk" userId="076106f8-e622-4bba-bf8d-41b4b1aaf204" providerId="ADAL" clId="{96817142-3AE8-4860-8771-827136B22597}" dt="2025-01-09T15:01:09.587" v="571"/>
          <ac:spMkLst>
            <pc:docMk/>
            <pc:sldMk cId="682677116" sldId="398"/>
            <ac:spMk id="11" creationId="{AA17125D-6321-42AA-B6D9-15D93A7C54B0}"/>
          </ac:spMkLst>
        </pc:spChg>
      </pc:sldChg>
      <pc:sldChg chg="addSp modSp del">
        <pc:chgData name="help desk" userId="076106f8-e622-4bba-bf8d-41b4b1aaf204" providerId="ADAL" clId="{96817142-3AE8-4860-8771-827136B22597}" dt="2025-01-21T20:01:59.219" v="14338" actId="47"/>
        <pc:sldMkLst>
          <pc:docMk/>
          <pc:sldMk cId="3375520320" sldId="399"/>
        </pc:sldMkLst>
        <pc:spChg chg="add mod">
          <ac:chgData name="help desk" userId="076106f8-e622-4bba-bf8d-41b4b1aaf204" providerId="ADAL" clId="{96817142-3AE8-4860-8771-827136B22597}" dt="2025-01-09T15:01:12.378" v="572"/>
          <ac:spMkLst>
            <pc:docMk/>
            <pc:sldMk cId="3375520320" sldId="399"/>
            <ac:spMk id="28" creationId="{5059CAA0-EDBE-4DE3-B220-4B36A49FF521}"/>
          </ac:spMkLst>
        </pc:spChg>
        <pc:spChg chg="add mod">
          <ac:chgData name="help desk" userId="076106f8-e622-4bba-bf8d-41b4b1aaf204" providerId="ADAL" clId="{96817142-3AE8-4860-8771-827136B22597}" dt="2025-01-09T15:01:12.378" v="572"/>
          <ac:spMkLst>
            <pc:docMk/>
            <pc:sldMk cId="3375520320" sldId="399"/>
            <ac:spMk id="29" creationId="{5914FFE2-8CA9-45D0-8404-DAF5F8ADCC37}"/>
          </ac:spMkLst>
        </pc:spChg>
      </pc:sldChg>
      <pc:sldChg chg="addSp modSp del">
        <pc:chgData name="help desk" userId="076106f8-e622-4bba-bf8d-41b4b1aaf204" providerId="ADAL" clId="{96817142-3AE8-4860-8771-827136B22597}" dt="2025-01-21T20:01:59.219" v="14338" actId="47"/>
        <pc:sldMkLst>
          <pc:docMk/>
          <pc:sldMk cId="3332902420" sldId="400"/>
        </pc:sldMkLst>
        <pc:spChg chg="add mod">
          <ac:chgData name="help desk" userId="076106f8-e622-4bba-bf8d-41b4b1aaf204" providerId="ADAL" clId="{96817142-3AE8-4860-8771-827136B22597}" dt="2025-01-09T15:01:15.442" v="574"/>
          <ac:spMkLst>
            <pc:docMk/>
            <pc:sldMk cId="3332902420" sldId="400"/>
            <ac:spMk id="13" creationId="{92729794-A266-4C2D-8039-709DEE5BDCE9}"/>
          </ac:spMkLst>
        </pc:spChg>
        <pc:spChg chg="add mod">
          <ac:chgData name="help desk" userId="076106f8-e622-4bba-bf8d-41b4b1aaf204" providerId="ADAL" clId="{96817142-3AE8-4860-8771-827136B22597}" dt="2025-01-09T15:01:15.442" v="574"/>
          <ac:spMkLst>
            <pc:docMk/>
            <pc:sldMk cId="3332902420" sldId="400"/>
            <ac:spMk id="14" creationId="{D6C49470-79EE-49A5-8824-EA8FD1A573E5}"/>
          </ac:spMkLst>
        </pc:spChg>
      </pc:sldChg>
      <pc:sldChg chg="addSp modSp del">
        <pc:chgData name="help desk" userId="076106f8-e622-4bba-bf8d-41b4b1aaf204" providerId="ADAL" clId="{96817142-3AE8-4860-8771-827136B22597}" dt="2025-01-21T20:01:59.219" v="14338" actId="47"/>
        <pc:sldMkLst>
          <pc:docMk/>
          <pc:sldMk cId="3858679559" sldId="402"/>
        </pc:sldMkLst>
        <pc:spChg chg="add mod">
          <ac:chgData name="help desk" userId="076106f8-e622-4bba-bf8d-41b4b1aaf204" providerId="ADAL" clId="{96817142-3AE8-4860-8771-827136B22597}" dt="2025-01-09T15:01:18.524" v="575"/>
          <ac:spMkLst>
            <pc:docMk/>
            <pc:sldMk cId="3858679559" sldId="402"/>
            <ac:spMk id="24" creationId="{E4A427C9-F463-47E5-BD23-7E5889F6531E}"/>
          </ac:spMkLst>
        </pc:spChg>
        <pc:spChg chg="add mod">
          <ac:chgData name="help desk" userId="076106f8-e622-4bba-bf8d-41b4b1aaf204" providerId="ADAL" clId="{96817142-3AE8-4860-8771-827136B22597}" dt="2025-01-09T15:01:18.524" v="575"/>
          <ac:spMkLst>
            <pc:docMk/>
            <pc:sldMk cId="3858679559" sldId="402"/>
            <ac:spMk id="25" creationId="{2D7AB75D-09A8-40BF-80FF-F7E02724FF45}"/>
          </ac:spMkLst>
        </pc:spChg>
      </pc:sldChg>
      <pc:sldChg chg="addSp modSp del">
        <pc:chgData name="help desk" userId="076106f8-e622-4bba-bf8d-41b4b1aaf204" providerId="ADAL" clId="{96817142-3AE8-4860-8771-827136B22597}" dt="2025-01-21T20:01:59.219" v="14338" actId="47"/>
        <pc:sldMkLst>
          <pc:docMk/>
          <pc:sldMk cId="225829295" sldId="403"/>
        </pc:sldMkLst>
        <pc:spChg chg="add mod">
          <ac:chgData name="help desk" userId="076106f8-e622-4bba-bf8d-41b4b1aaf204" providerId="ADAL" clId="{96817142-3AE8-4860-8771-827136B22597}" dt="2025-01-09T15:01:32.762" v="584"/>
          <ac:spMkLst>
            <pc:docMk/>
            <pc:sldMk cId="225829295" sldId="403"/>
            <ac:spMk id="13" creationId="{0FBD5BB5-31FE-4FA8-82B5-0599A558F156}"/>
          </ac:spMkLst>
        </pc:spChg>
        <pc:spChg chg="add mod">
          <ac:chgData name="help desk" userId="076106f8-e622-4bba-bf8d-41b4b1aaf204" providerId="ADAL" clId="{96817142-3AE8-4860-8771-827136B22597}" dt="2025-01-09T15:01:32.762" v="584"/>
          <ac:spMkLst>
            <pc:docMk/>
            <pc:sldMk cId="225829295" sldId="403"/>
            <ac:spMk id="14" creationId="{BAA7F096-6C74-4335-AC40-FDB008411A08}"/>
          </ac:spMkLst>
        </pc:spChg>
      </pc:sldChg>
      <pc:sldChg chg="addSp modSp del">
        <pc:chgData name="help desk" userId="076106f8-e622-4bba-bf8d-41b4b1aaf204" providerId="ADAL" clId="{96817142-3AE8-4860-8771-827136B22597}" dt="2025-01-21T20:01:59.219" v="14338" actId="47"/>
        <pc:sldMkLst>
          <pc:docMk/>
          <pc:sldMk cId="3830320185" sldId="404"/>
        </pc:sldMkLst>
        <pc:spChg chg="add mod">
          <ac:chgData name="help desk" userId="076106f8-e622-4bba-bf8d-41b4b1aaf204" providerId="ADAL" clId="{96817142-3AE8-4860-8771-827136B22597}" dt="2025-01-09T15:01:36.718" v="588"/>
          <ac:spMkLst>
            <pc:docMk/>
            <pc:sldMk cId="3830320185" sldId="404"/>
            <ac:spMk id="10" creationId="{D92E091C-D4F9-4548-8F71-27A62480FF67}"/>
          </ac:spMkLst>
        </pc:spChg>
        <pc:spChg chg="add mod">
          <ac:chgData name="help desk" userId="076106f8-e622-4bba-bf8d-41b4b1aaf204" providerId="ADAL" clId="{96817142-3AE8-4860-8771-827136B22597}" dt="2025-01-09T15:01:36.718" v="588"/>
          <ac:spMkLst>
            <pc:docMk/>
            <pc:sldMk cId="3830320185" sldId="404"/>
            <ac:spMk id="12" creationId="{EB372F41-9499-4058-BD85-079901249584}"/>
          </ac:spMkLst>
        </pc:spChg>
      </pc:sldChg>
      <pc:sldChg chg="addSp modSp del">
        <pc:chgData name="help desk" userId="076106f8-e622-4bba-bf8d-41b4b1aaf204" providerId="ADAL" clId="{96817142-3AE8-4860-8771-827136B22597}" dt="2025-01-21T19:47:06.690" v="14286" actId="47"/>
        <pc:sldMkLst>
          <pc:docMk/>
          <pc:sldMk cId="1553126942" sldId="411"/>
        </pc:sldMkLst>
        <pc:spChg chg="add mod">
          <ac:chgData name="help desk" userId="076106f8-e622-4bba-bf8d-41b4b1aaf204" providerId="ADAL" clId="{96817142-3AE8-4860-8771-827136B22597}" dt="2025-01-09T15:00:48.829" v="561"/>
          <ac:spMkLst>
            <pc:docMk/>
            <pc:sldMk cId="1553126942" sldId="411"/>
            <ac:spMk id="13" creationId="{06E09686-1D90-497E-9697-2CAA89C74334}"/>
          </ac:spMkLst>
        </pc:spChg>
        <pc:spChg chg="add mod">
          <ac:chgData name="help desk" userId="076106f8-e622-4bba-bf8d-41b4b1aaf204" providerId="ADAL" clId="{96817142-3AE8-4860-8771-827136B22597}" dt="2025-01-09T15:00:48.829" v="561"/>
          <ac:spMkLst>
            <pc:docMk/>
            <pc:sldMk cId="1553126942" sldId="411"/>
            <ac:spMk id="15" creationId="{742CCE60-F950-440C-8288-2060287B90B4}"/>
          </ac:spMkLst>
        </pc:spChg>
      </pc:sldChg>
      <pc:sldChg chg="addSp modSp del">
        <pc:chgData name="help desk" userId="076106f8-e622-4bba-bf8d-41b4b1aaf204" providerId="ADAL" clId="{96817142-3AE8-4860-8771-827136B22597}" dt="2025-01-21T19:47:09.592" v="14287" actId="47"/>
        <pc:sldMkLst>
          <pc:docMk/>
          <pc:sldMk cId="1492161180" sldId="412"/>
        </pc:sldMkLst>
        <pc:spChg chg="add mod">
          <ac:chgData name="help desk" userId="076106f8-e622-4bba-bf8d-41b4b1aaf204" providerId="ADAL" clId="{96817142-3AE8-4860-8771-827136B22597}" dt="2025-01-09T15:00:51.602" v="562"/>
          <ac:spMkLst>
            <pc:docMk/>
            <pc:sldMk cId="1492161180" sldId="412"/>
            <ac:spMk id="13" creationId="{2F218036-2744-4E1C-A35F-A7226E99CB28}"/>
          </ac:spMkLst>
        </pc:spChg>
        <pc:spChg chg="add mod">
          <ac:chgData name="help desk" userId="076106f8-e622-4bba-bf8d-41b4b1aaf204" providerId="ADAL" clId="{96817142-3AE8-4860-8771-827136B22597}" dt="2025-01-09T15:00:51.602" v="562"/>
          <ac:spMkLst>
            <pc:docMk/>
            <pc:sldMk cId="1492161180" sldId="412"/>
            <ac:spMk id="15" creationId="{8C83BB98-21CC-4654-AA78-E592BF0B1108}"/>
          </ac:spMkLst>
        </pc:spChg>
      </pc:sldChg>
      <pc:sldChg chg="addSp modSp del">
        <pc:chgData name="help desk" userId="076106f8-e622-4bba-bf8d-41b4b1aaf204" providerId="ADAL" clId="{96817142-3AE8-4860-8771-827136B22597}" dt="2025-01-21T19:47:12.163" v="14288" actId="47"/>
        <pc:sldMkLst>
          <pc:docMk/>
          <pc:sldMk cId="2140870806" sldId="413"/>
        </pc:sldMkLst>
        <pc:spChg chg="add mod">
          <ac:chgData name="help desk" userId="076106f8-e622-4bba-bf8d-41b4b1aaf204" providerId="ADAL" clId="{96817142-3AE8-4860-8771-827136B22597}" dt="2025-01-09T15:00:53.107" v="563"/>
          <ac:spMkLst>
            <pc:docMk/>
            <pc:sldMk cId="2140870806" sldId="413"/>
            <ac:spMk id="8" creationId="{D747D49D-D715-4433-A0C8-07E2F4141B4D}"/>
          </ac:spMkLst>
        </pc:spChg>
        <pc:spChg chg="add mod">
          <ac:chgData name="help desk" userId="076106f8-e622-4bba-bf8d-41b4b1aaf204" providerId="ADAL" clId="{96817142-3AE8-4860-8771-827136B22597}" dt="2025-01-09T15:00:53.107" v="563"/>
          <ac:spMkLst>
            <pc:docMk/>
            <pc:sldMk cId="2140870806" sldId="413"/>
            <ac:spMk id="9" creationId="{BE3E1D54-1C99-4A58-ACA2-32462908A550}"/>
          </ac:spMkLst>
        </pc:spChg>
      </pc:sldChg>
      <pc:sldChg chg="addSp modSp del">
        <pc:chgData name="help desk" userId="076106f8-e622-4bba-bf8d-41b4b1aaf204" providerId="ADAL" clId="{96817142-3AE8-4860-8771-827136B22597}" dt="2025-01-21T19:47:19.414" v="14293" actId="47"/>
        <pc:sldMkLst>
          <pc:docMk/>
          <pc:sldMk cId="2989842671" sldId="414"/>
        </pc:sldMkLst>
        <pc:spChg chg="add mod">
          <ac:chgData name="help desk" userId="076106f8-e622-4bba-bf8d-41b4b1aaf204" providerId="ADAL" clId="{96817142-3AE8-4860-8771-827136B22597}" dt="2025-01-09T15:00:58.867" v="568"/>
          <ac:spMkLst>
            <pc:docMk/>
            <pc:sldMk cId="2989842671" sldId="414"/>
            <ac:spMk id="9" creationId="{4D983C97-C0D9-4C13-88C2-29E5D1FC0162}"/>
          </ac:spMkLst>
        </pc:spChg>
        <pc:spChg chg="add mod">
          <ac:chgData name="help desk" userId="076106f8-e622-4bba-bf8d-41b4b1aaf204" providerId="ADAL" clId="{96817142-3AE8-4860-8771-827136B22597}" dt="2025-01-09T15:00:58.867" v="568"/>
          <ac:spMkLst>
            <pc:docMk/>
            <pc:sldMk cId="2989842671" sldId="414"/>
            <ac:spMk id="11" creationId="{0DE3E82A-FFEB-45A6-9088-8C2A2B3CC86B}"/>
          </ac:spMkLst>
        </pc:spChg>
      </pc:sldChg>
      <pc:sldChg chg="addSp modSp del">
        <pc:chgData name="help desk" userId="076106f8-e622-4bba-bf8d-41b4b1aaf204" providerId="ADAL" clId="{96817142-3AE8-4860-8771-827136B22597}" dt="2025-01-21T17:12:31.814" v="13410" actId="2696"/>
        <pc:sldMkLst>
          <pc:docMk/>
          <pc:sldMk cId="464196890" sldId="415"/>
        </pc:sldMkLst>
        <pc:spChg chg="add mod">
          <ac:chgData name="help desk" userId="076106f8-e622-4bba-bf8d-41b4b1aaf204" providerId="ADAL" clId="{96817142-3AE8-4860-8771-827136B22597}" dt="2025-01-09T15:00:42.682" v="557"/>
          <ac:spMkLst>
            <pc:docMk/>
            <pc:sldMk cId="464196890" sldId="415"/>
            <ac:spMk id="20" creationId="{310CF8D3-22EE-4EDB-9513-DC44AD63FC86}"/>
          </ac:spMkLst>
        </pc:spChg>
        <pc:spChg chg="add mod">
          <ac:chgData name="help desk" userId="076106f8-e622-4bba-bf8d-41b4b1aaf204" providerId="ADAL" clId="{96817142-3AE8-4860-8771-827136B22597}" dt="2025-01-09T15:00:42.682" v="557"/>
          <ac:spMkLst>
            <pc:docMk/>
            <pc:sldMk cId="464196890" sldId="415"/>
            <ac:spMk id="24" creationId="{001FAA7B-4C72-46C4-AB08-A1CD4AF93310}"/>
          </ac:spMkLst>
        </pc:spChg>
      </pc:sldChg>
      <pc:sldChg chg="addSp modSp del">
        <pc:chgData name="help desk" userId="076106f8-e622-4bba-bf8d-41b4b1aaf204" providerId="ADAL" clId="{96817142-3AE8-4860-8771-827136B22597}" dt="2025-01-21T19:47:13.440" v="14289" actId="47"/>
        <pc:sldMkLst>
          <pc:docMk/>
          <pc:sldMk cId="1120236835" sldId="416"/>
        </pc:sldMkLst>
        <pc:spChg chg="add mod">
          <ac:chgData name="help desk" userId="076106f8-e622-4bba-bf8d-41b4b1aaf204" providerId="ADAL" clId="{96817142-3AE8-4860-8771-827136B22597}" dt="2025-01-09T15:00:54.041" v="564"/>
          <ac:spMkLst>
            <pc:docMk/>
            <pc:sldMk cId="1120236835" sldId="416"/>
            <ac:spMk id="7" creationId="{AFC0C2D1-402A-4BB5-B5E4-6AD7FA8996DE}"/>
          </ac:spMkLst>
        </pc:spChg>
        <pc:spChg chg="add mod">
          <ac:chgData name="help desk" userId="076106f8-e622-4bba-bf8d-41b4b1aaf204" providerId="ADAL" clId="{96817142-3AE8-4860-8771-827136B22597}" dt="2025-01-09T15:00:54.041" v="564"/>
          <ac:spMkLst>
            <pc:docMk/>
            <pc:sldMk cId="1120236835" sldId="416"/>
            <ac:spMk id="9" creationId="{5E9EBEB4-304F-482A-AE91-DF43F0C388D5}"/>
          </ac:spMkLst>
        </pc:spChg>
      </pc:sldChg>
      <pc:sldChg chg="addSp modSp del">
        <pc:chgData name="help desk" userId="076106f8-e622-4bba-bf8d-41b4b1aaf204" providerId="ADAL" clId="{96817142-3AE8-4860-8771-827136B22597}" dt="2025-01-21T19:47:16.414" v="14290" actId="47"/>
        <pc:sldMkLst>
          <pc:docMk/>
          <pc:sldMk cId="2403866150" sldId="417"/>
        </pc:sldMkLst>
        <pc:spChg chg="add mod">
          <ac:chgData name="help desk" userId="076106f8-e622-4bba-bf8d-41b4b1aaf204" providerId="ADAL" clId="{96817142-3AE8-4860-8771-827136B22597}" dt="2025-01-09T15:00:54.937" v="565"/>
          <ac:spMkLst>
            <pc:docMk/>
            <pc:sldMk cId="2403866150" sldId="417"/>
            <ac:spMk id="7" creationId="{456848CE-E384-4090-86C6-16CD7F0207C2}"/>
          </ac:spMkLst>
        </pc:spChg>
        <pc:spChg chg="add mod">
          <ac:chgData name="help desk" userId="076106f8-e622-4bba-bf8d-41b4b1aaf204" providerId="ADAL" clId="{96817142-3AE8-4860-8771-827136B22597}" dt="2025-01-09T15:00:54.937" v="565"/>
          <ac:spMkLst>
            <pc:docMk/>
            <pc:sldMk cId="2403866150" sldId="417"/>
            <ac:spMk id="8" creationId="{68ADAE06-61D8-4BCE-B918-DAD99B077FE4}"/>
          </ac:spMkLst>
        </pc:spChg>
      </pc:sldChg>
      <pc:sldChg chg="addSp modSp del">
        <pc:chgData name="help desk" userId="076106f8-e622-4bba-bf8d-41b4b1aaf204" providerId="ADAL" clId="{96817142-3AE8-4860-8771-827136B22597}" dt="2025-01-21T19:47:17.663" v="14291" actId="47"/>
        <pc:sldMkLst>
          <pc:docMk/>
          <pc:sldMk cId="1542683309" sldId="418"/>
        </pc:sldMkLst>
        <pc:spChg chg="add mod">
          <ac:chgData name="help desk" userId="076106f8-e622-4bba-bf8d-41b4b1aaf204" providerId="ADAL" clId="{96817142-3AE8-4860-8771-827136B22597}" dt="2025-01-09T15:00:55.818" v="566"/>
          <ac:spMkLst>
            <pc:docMk/>
            <pc:sldMk cId="1542683309" sldId="418"/>
            <ac:spMk id="7" creationId="{644FBFCD-353F-443C-A922-B5BF1ACA0783}"/>
          </ac:spMkLst>
        </pc:spChg>
        <pc:spChg chg="add mod">
          <ac:chgData name="help desk" userId="076106f8-e622-4bba-bf8d-41b4b1aaf204" providerId="ADAL" clId="{96817142-3AE8-4860-8771-827136B22597}" dt="2025-01-09T15:00:55.818" v="566"/>
          <ac:spMkLst>
            <pc:docMk/>
            <pc:sldMk cId="1542683309" sldId="418"/>
            <ac:spMk id="8" creationId="{C5EE5404-11EE-404B-866C-80008E38A80E}"/>
          </ac:spMkLst>
        </pc:spChg>
      </pc:sldChg>
      <pc:sldChg chg="addSp modSp del">
        <pc:chgData name="help desk" userId="076106f8-e622-4bba-bf8d-41b4b1aaf204" providerId="ADAL" clId="{96817142-3AE8-4860-8771-827136B22597}" dt="2025-01-21T19:47:18.511" v="14292" actId="47"/>
        <pc:sldMkLst>
          <pc:docMk/>
          <pc:sldMk cId="3688428950" sldId="419"/>
        </pc:sldMkLst>
        <pc:spChg chg="add mod">
          <ac:chgData name="help desk" userId="076106f8-e622-4bba-bf8d-41b4b1aaf204" providerId="ADAL" clId="{96817142-3AE8-4860-8771-827136B22597}" dt="2025-01-09T15:00:57.483" v="567"/>
          <ac:spMkLst>
            <pc:docMk/>
            <pc:sldMk cId="3688428950" sldId="419"/>
            <ac:spMk id="7" creationId="{F2D53907-39FD-42BB-B5AB-C22F5549E951}"/>
          </ac:spMkLst>
        </pc:spChg>
        <pc:spChg chg="add mod">
          <ac:chgData name="help desk" userId="076106f8-e622-4bba-bf8d-41b4b1aaf204" providerId="ADAL" clId="{96817142-3AE8-4860-8771-827136B22597}" dt="2025-01-09T15:00:57.483" v="567"/>
          <ac:spMkLst>
            <pc:docMk/>
            <pc:sldMk cId="3688428950" sldId="419"/>
            <ac:spMk id="8" creationId="{6C74D9CD-6A7B-4FF5-9604-A468D69914B2}"/>
          </ac:spMkLst>
        </pc:spChg>
      </pc:sldChg>
      <pc:sldChg chg="addSp modSp del">
        <pc:chgData name="help desk" userId="076106f8-e622-4bba-bf8d-41b4b1aaf204" providerId="ADAL" clId="{96817142-3AE8-4860-8771-827136B22597}" dt="2025-01-21T20:01:59.219" v="14338" actId="47"/>
        <pc:sldMkLst>
          <pc:docMk/>
          <pc:sldMk cId="899855282" sldId="420"/>
        </pc:sldMkLst>
        <pc:spChg chg="add mod">
          <ac:chgData name="help desk" userId="076106f8-e622-4bba-bf8d-41b4b1aaf204" providerId="ADAL" clId="{96817142-3AE8-4860-8771-827136B22597}" dt="2025-01-09T15:01:13.874" v="573"/>
          <ac:spMkLst>
            <pc:docMk/>
            <pc:sldMk cId="899855282" sldId="420"/>
            <ac:spMk id="7" creationId="{0042FEAE-4DD4-4743-8B55-0757F4CCEF66}"/>
          </ac:spMkLst>
        </pc:spChg>
        <pc:spChg chg="add mod">
          <ac:chgData name="help desk" userId="076106f8-e622-4bba-bf8d-41b4b1aaf204" providerId="ADAL" clId="{96817142-3AE8-4860-8771-827136B22597}" dt="2025-01-09T15:01:13.874" v="573"/>
          <ac:spMkLst>
            <pc:docMk/>
            <pc:sldMk cId="899855282" sldId="420"/>
            <ac:spMk id="8" creationId="{0CF07703-9131-4D4E-9A5C-33E6AAE95559}"/>
          </ac:spMkLst>
        </pc:spChg>
      </pc:sldChg>
      <pc:sldChg chg="addSp modSp del">
        <pc:chgData name="help desk" userId="076106f8-e622-4bba-bf8d-41b4b1aaf204" providerId="ADAL" clId="{96817142-3AE8-4860-8771-827136B22597}" dt="2025-01-21T20:01:59.219" v="14338" actId="47"/>
        <pc:sldMkLst>
          <pc:docMk/>
          <pc:sldMk cId="2809346335" sldId="421"/>
        </pc:sldMkLst>
        <pc:spChg chg="add mod">
          <ac:chgData name="help desk" userId="076106f8-e622-4bba-bf8d-41b4b1aaf204" providerId="ADAL" clId="{96817142-3AE8-4860-8771-827136B22597}" dt="2025-01-09T15:01:20.651" v="576"/>
          <ac:spMkLst>
            <pc:docMk/>
            <pc:sldMk cId="2809346335" sldId="421"/>
            <ac:spMk id="12" creationId="{3BF83CCA-0A37-4E65-A553-D35DC533F608}"/>
          </ac:spMkLst>
        </pc:spChg>
        <pc:spChg chg="add mod">
          <ac:chgData name="help desk" userId="076106f8-e622-4bba-bf8d-41b4b1aaf204" providerId="ADAL" clId="{96817142-3AE8-4860-8771-827136B22597}" dt="2025-01-09T15:01:20.651" v="576"/>
          <ac:spMkLst>
            <pc:docMk/>
            <pc:sldMk cId="2809346335" sldId="421"/>
            <ac:spMk id="13" creationId="{8D196AB5-A131-4D98-8E0D-0CCCFC3AFF85}"/>
          </ac:spMkLst>
        </pc:spChg>
      </pc:sldChg>
      <pc:sldChg chg="addSp modSp del">
        <pc:chgData name="help desk" userId="076106f8-e622-4bba-bf8d-41b4b1aaf204" providerId="ADAL" clId="{96817142-3AE8-4860-8771-827136B22597}" dt="2025-01-21T20:01:59.219" v="14338" actId="47"/>
        <pc:sldMkLst>
          <pc:docMk/>
          <pc:sldMk cId="3505123460" sldId="422"/>
        </pc:sldMkLst>
        <pc:spChg chg="add mod">
          <ac:chgData name="help desk" userId="076106f8-e622-4bba-bf8d-41b4b1aaf204" providerId="ADAL" clId="{96817142-3AE8-4860-8771-827136B22597}" dt="2025-01-09T15:01:21.842" v="577"/>
          <ac:spMkLst>
            <pc:docMk/>
            <pc:sldMk cId="3505123460" sldId="422"/>
            <ac:spMk id="17" creationId="{19782A2A-6BE3-4E36-B4AF-E9D243660B73}"/>
          </ac:spMkLst>
        </pc:spChg>
        <pc:spChg chg="add mod">
          <ac:chgData name="help desk" userId="076106f8-e622-4bba-bf8d-41b4b1aaf204" providerId="ADAL" clId="{96817142-3AE8-4860-8771-827136B22597}" dt="2025-01-09T15:01:21.842" v="577"/>
          <ac:spMkLst>
            <pc:docMk/>
            <pc:sldMk cId="3505123460" sldId="422"/>
            <ac:spMk id="18" creationId="{466A826A-4E6A-4AB2-AC48-BE83B7AC19D4}"/>
          </ac:spMkLst>
        </pc:spChg>
      </pc:sldChg>
      <pc:sldChg chg="addSp modSp del">
        <pc:chgData name="help desk" userId="076106f8-e622-4bba-bf8d-41b4b1aaf204" providerId="ADAL" clId="{96817142-3AE8-4860-8771-827136B22597}" dt="2025-01-21T20:01:59.219" v="14338" actId="47"/>
        <pc:sldMkLst>
          <pc:docMk/>
          <pc:sldMk cId="3809676522" sldId="423"/>
        </pc:sldMkLst>
        <pc:spChg chg="add mod">
          <ac:chgData name="help desk" userId="076106f8-e622-4bba-bf8d-41b4b1aaf204" providerId="ADAL" clId="{96817142-3AE8-4860-8771-827136B22597}" dt="2025-01-09T15:01:23.191" v="578"/>
          <ac:spMkLst>
            <pc:docMk/>
            <pc:sldMk cId="3809676522" sldId="423"/>
            <ac:spMk id="13" creationId="{7C59E7D8-5705-4A5E-87AA-2B41B1131F66}"/>
          </ac:spMkLst>
        </pc:spChg>
        <pc:spChg chg="add mod">
          <ac:chgData name="help desk" userId="076106f8-e622-4bba-bf8d-41b4b1aaf204" providerId="ADAL" clId="{96817142-3AE8-4860-8771-827136B22597}" dt="2025-01-09T15:01:23.191" v="578"/>
          <ac:spMkLst>
            <pc:docMk/>
            <pc:sldMk cId="3809676522" sldId="423"/>
            <ac:spMk id="14" creationId="{96B88EF0-E065-4279-B5B9-56FF83F1E791}"/>
          </ac:spMkLst>
        </pc:spChg>
      </pc:sldChg>
      <pc:sldChg chg="addSp modSp del">
        <pc:chgData name="help desk" userId="076106f8-e622-4bba-bf8d-41b4b1aaf204" providerId="ADAL" clId="{96817142-3AE8-4860-8771-827136B22597}" dt="2025-01-21T20:01:59.219" v="14338" actId="47"/>
        <pc:sldMkLst>
          <pc:docMk/>
          <pc:sldMk cId="922736793" sldId="424"/>
        </pc:sldMkLst>
        <pc:spChg chg="add mod">
          <ac:chgData name="help desk" userId="076106f8-e622-4bba-bf8d-41b4b1aaf204" providerId="ADAL" clId="{96817142-3AE8-4860-8771-827136B22597}" dt="2025-01-09T15:01:26.330" v="579"/>
          <ac:spMkLst>
            <pc:docMk/>
            <pc:sldMk cId="922736793" sldId="424"/>
            <ac:spMk id="14" creationId="{0ACA2E20-1506-4E9A-9160-1E2AC6765B5C}"/>
          </ac:spMkLst>
        </pc:spChg>
        <pc:spChg chg="add mod">
          <ac:chgData name="help desk" userId="076106f8-e622-4bba-bf8d-41b4b1aaf204" providerId="ADAL" clId="{96817142-3AE8-4860-8771-827136B22597}" dt="2025-01-09T15:01:26.330" v="579"/>
          <ac:spMkLst>
            <pc:docMk/>
            <pc:sldMk cId="922736793" sldId="424"/>
            <ac:spMk id="15" creationId="{CBF89074-E306-4C88-B0B6-D4214B9ABE92}"/>
          </ac:spMkLst>
        </pc:spChg>
      </pc:sldChg>
      <pc:sldChg chg="addSp modSp del">
        <pc:chgData name="help desk" userId="076106f8-e622-4bba-bf8d-41b4b1aaf204" providerId="ADAL" clId="{96817142-3AE8-4860-8771-827136B22597}" dt="2025-01-21T20:01:59.219" v="14338" actId="47"/>
        <pc:sldMkLst>
          <pc:docMk/>
          <pc:sldMk cId="2983342723" sldId="425"/>
        </pc:sldMkLst>
        <pc:spChg chg="add mod">
          <ac:chgData name="help desk" userId="076106f8-e622-4bba-bf8d-41b4b1aaf204" providerId="ADAL" clId="{96817142-3AE8-4860-8771-827136B22597}" dt="2025-01-09T15:01:27.368" v="580"/>
          <ac:spMkLst>
            <pc:docMk/>
            <pc:sldMk cId="2983342723" sldId="425"/>
            <ac:spMk id="11" creationId="{9F4237CA-B30B-423F-8BF9-8B90170D141A}"/>
          </ac:spMkLst>
        </pc:spChg>
        <pc:spChg chg="add mod">
          <ac:chgData name="help desk" userId="076106f8-e622-4bba-bf8d-41b4b1aaf204" providerId="ADAL" clId="{96817142-3AE8-4860-8771-827136B22597}" dt="2025-01-09T15:01:27.368" v="580"/>
          <ac:spMkLst>
            <pc:docMk/>
            <pc:sldMk cId="2983342723" sldId="425"/>
            <ac:spMk id="12" creationId="{C5D12A9E-992C-43F2-99EB-38AE4979ACCC}"/>
          </ac:spMkLst>
        </pc:spChg>
      </pc:sldChg>
      <pc:sldChg chg="addSp modSp del">
        <pc:chgData name="help desk" userId="076106f8-e622-4bba-bf8d-41b4b1aaf204" providerId="ADAL" clId="{96817142-3AE8-4860-8771-827136B22597}" dt="2025-01-21T20:01:59.219" v="14338" actId="47"/>
        <pc:sldMkLst>
          <pc:docMk/>
          <pc:sldMk cId="2753576054" sldId="426"/>
        </pc:sldMkLst>
        <pc:spChg chg="add mod">
          <ac:chgData name="help desk" userId="076106f8-e622-4bba-bf8d-41b4b1aaf204" providerId="ADAL" clId="{96817142-3AE8-4860-8771-827136B22597}" dt="2025-01-09T15:01:28.403" v="581"/>
          <ac:spMkLst>
            <pc:docMk/>
            <pc:sldMk cId="2753576054" sldId="426"/>
            <ac:spMk id="14" creationId="{39D77826-87F8-43B7-9C66-0908BAD35E95}"/>
          </ac:spMkLst>
        </pc:spChg>
        <pc:spChg chg="add mod">
          <ac:chgData name="help desk" userId="076106f8-e622-4bba-bf8d-41b4b1aaf204" providerId="ADAL" clId="{96817142-3AE8-4860-8771-827136B22597}" dt="2025-01-09T15:01:28.403" v="581"/>
          <ac:spMkLst>
            <pc:docMk/>
            <pc:sldMk cId="2753576054" sldId="426"/>
            <ac:spMk id="15" creationId="{C1E01698-88BC-47C7-92D8-E9C050303038}"/>
          </ac:spMkLst>
        </pc:spChg>
      </pc:sldChg>
      <pc:sldChg chg="addSp modSp del">
        <pc:chgData name="help desk" userId="076106f8-e622-4bba-bf8d-41b4b1aaf204" providerId="ADAL" clId="{96817142-3AE8-4860-8771-827136B22597}" dt="2025-01-21T20:01:59.219" v="14338" actId="47"/>
        <pc:sldMkLst>
          <pc:docMk/>
          <pc:sldMk cId="673346687" sldId="427"/>
        </pc:sldMkLst>
        <pc:spChg chg="add mod">
          <ac:chgData name="help desk" userId="076106f8-e622-4bba-bf8d-41b4b1aaf204" providerId="ADAL" clId="{96817142-3AE8-4860-8771-827136B22597}" dt="2025-01-09T15:01:29.258" v="582"/>
          <ac:spMkLst>
            <pc:docMk/>
            <pc:sldMk cId="673346687" sldId="427"/>
            <ac:spMk id="11" creationId="{D79F74BA-B687-4B07-869C-C66733728CD7}"/>
          </ac:spMkLst>
        </pc:spChg>
        <pc:spChg chg="add mod">
          <ac:chgData name="help desk" userId="076106f8-e622-4bba-bf8d-41b4b1aaf204" providerId="ADAL" clId="{96817142-3AE8-4860-8771-827136B22597}" dt="2025-01-09T15:01:29.258" v="582"/>
          <ac:spMkLst>
            <pc:docMk/>
            <pc:sldMk cId="673346687" sldId="427"/>
            <ac:spMk id="12" creationId="{53DB50A2-3F3C-4DFA-8840-D77CAF51B3DB}"/>
          </ac:spMkLst>
        </pc:spChg>
      </pc:sldChg>
      <pc:sldChg chg="addSp modSp del">
        <pc:chgData name="help desk" userId="076106f8-e622-4bba-bf8d-41b4b1aaf204" providerId="ADAL" clId="{96817142-3AE8-4860-8771-827136B22597}" dt="2025-01-21T20:01:59.219" v="14338" actId="47"/>
        <pc:sldMkLst>
          <pc:docMk/>
          <pc:sldMk cId="1454739626" sldId="428"/>
        </pc:sldMkLst>
        <pc:spChg chg="add mod">
          <ac:chgData name="help desk" userId="076106f8-e622-4bba-bf8d-41b4b1aaf204" providerId="ADAL" clId="{96817142-3AE8-4860-8771-827136B22597}" dt="2025-01-09T15:01:31.763" v="583"/>
          <ac:spMkLst>
            <pc:docMk/>
            <pc:sldMk cId="1454739626" sldId="428"/>
            <ac:spMk id="11" creationId="{1197F2E5-0879-4A2E-B643-A2F124DEFD18}"/>
          </ac:spMkLst>
        </pc:spChg>
        <pc:spChg chg="add mod">
          <ac:chgData name="help desk" userId="076106f8-e622-4bba-bf8d-41b4b1aaf204" providerId="ADAL" clId="{96817142-3AE8-4860-8771-827136B22597}" dt="2025-01-09T15:01:31.763" v="583"/>
          <ac:spMkLst>
            <pc:docMk/>
            <pc:sldMk cId="1454739626" sldId="428"/>
            <ac:spMk id="12" creationId="{C4D039A4-DFE6-497A-9923-A615A9786D47}"/>
          </ac:spMkLst>
        </pc:spChg>
      </pc:sldChg>
      <pc:sldChg chg="addSp modSp del">
        <pc:chgData name="help desk" userId="076106f8-e622-4bba-bf8d-41b4b1aaf204" providerId="ADAL" clId="{96817142-3AE8-4860-8771-827136B22597}" dt="2025-01-21T20:01:59.219" v="14338" actId="47"/>
        <pc:sldMkLst>
          <pc:docMk/>
          <pc:sldMk cId="4265718242" sldId="429"/>
        </pc:sldMkLst>
        <pc:spChg chg="add mod">
          <ac:chgData name="help desk" userId="076106f8-e622-4bba-bf8d-41b4b1aaf204" providerId="ADAL" clId="{96817142-3AE8-4860-8771-827136B22597}" dt="2025-01-09T15:01:33.691" v="585"/>
          <ac:spMkLst>
            <pc:docMk/>
            <pc:sldMk cId="4265718242" sldId="429"/>
            <ac:spMk id="14" creationId="{98214FBE-7843-4955-892C-9A7F94CF4B75}"/>
          </ac:spMkLst>
        </pc:spChg>
        <pc:spChg chg="add mod">
          <ac:chgData name="help desk" userId="076106f8-e622-4bba-bf8d-41b4b1aaf204" providerId="ADAL" clId="{96817142-3AE8-4860-8771-827136B22597}" dt="2025-01-09T15:01:33.691" v="585"/>
          <ac:spMkLst>
            <pc:docMk/>
            <pc:sldMk cId="4265718242" sldId="429"/>
            <ac:spMk id="15" creationId="{D3788256-CE19-454D-8D57-C0E001CA4955}"/>
          </ac:spMkLst>
        </pc:spChg>
      </pc:sldChg>
      <pc:sldChg chg="addSp modSp del">
        <pc:chgData name="help desk" userId="076106f8-e622-4bba-bf8d-41b4b1aaf204" providerId="ADAL" clId="{96817142-3AE8-4860-8771-827136B22597}" dt="2025-01-21T20:01:59.219" v="14338" actId="47"/>
        <pc:sldMkLst>
          <pc:docMk/>
          <pc:sldMk cId="2032265472" sldId="431"/>
        </pc:sldMkLst>
        <pc:spChg chg="add mod">
          <ac:chgData name="help desk" userId="076106f8-e622-4bba-bf8d-41b4b1aaf204" providerId="ADAL" clId="{96817142-3AE8-4860-8771-827136B22597}" dt="2025-01-09T15:01:34.756" v="586"/>
          <ac:spMkLst>
            <pc:docMk/>
            <pc:sldMk cId="2032265472" sldId="431"/>
            <ac:spMk id="23" creationId="{076FAEA3-EE88-440D-9F49-4E2BB00AE1D1}"/>
          </ac:spMkLst>
        </pc:spChg>
        <pc:spChg chg="add mod">
          <ac:chgData name="help desk" userId="076106f8-e622-4bba-bf8d-41b4b1aaf204" providerId="ADAL" clId="{96817142-3AE8-4860-8771-827136B22597}" dt="2025-01-09T15:01:34.756" v="586"/>
          <ac:spMkLst>
            <pc:docMk/>
            <pc:sldMk cId="2032265472" sldId="431"/>
            <ac:spMk id="24" creationId="{75DE3B85-AA46-4F2A-9FD3-80ADDE9A101E}"/>
          </ac:spMkLst>
        </pc:spChg>
      </pc:sldChg>
      <pc:sldChg chg="addSp modSp del">
        <pc:chgData name="help desk" userId="076106f8-e622-4bba-bf8d-41b4b1aaf204" providerId="ADAL" clId="{96817142-3AE8-4860-8771-827136B22597}" dt="2025-01-21T20:01:59.219" v="14338" actId="47"/>
        <pc:sldMkLst>
          <pc:docMk/>
          <pc:sldMk cId="334624486" sldId="432"/>
        </pc:sldMkLst>
        <pc:spChg chg="add mod">
          <ac:chgData name="help desk" userId="076106f8-e622-4bba-bf8d-41b4b1aaf204" providerId="ADAL" clId="{96817142-3AE8-4860-8771-827136B22597}" dt="2025-01-09T15:01:35.675" v="587"/>
          <ac:spMkLst>
            <pc:docMk/>
            <pc:sldMk cId="334624486" sldId="432"/>
            <ac:spMk id="19" creationId="{DF8D0BBE-2C6E-426B-A85E-E16826BBBDC7}"/>
          </ac:spMkLst>
        </pc:spChg>
        <pc:spChg chg="add mod">
          <ac:chgData name="help desk" userId="076106f8-e622-4bba-bf8d-41b4b1aaf204" providerId="ADAL" clId="{96817142-3AE8-4860-8771-827136B22597}" dt="2025-01-09T15:01:35.675" v="587"/>
          <ac:spMkLst>
            <pc:docMk/>
            <pc:sldMk cId="334624486" sldId="432"/>
            <ac:spMk id="20" creationId="{1294EF07-E15F-453F-AFF1-7DD341A8F85E}"/>
          </ac:spMkLst>
        </pc:spChg>
      </pc:sldChg>
      <pc:sldChg chg="del">
        <pc:chgData name="help desk" userId="076106f8-e622-4bba-bf8d-41b4b1aaf204" providerId="ADAL" clId="{96817142-3AE8-4860-8771-827136B22597}" dt="2025-01-09T13:56:13.390" v="0" actId="47"/>
        <pc:sldMkLst>
          <pc:docMk/>
          <pc:sldMk cId="2314503019" sldId="433"/>
        </pc:sldMkLst>
      </pc:sldChg>
      <pc:sldChg chg="del">
        <pc:chgData name="help desk" userId="076106f8-e622-4bba-bf8d-41b4b1aaf204" providerId="ADAL" clId="{96817142-3AE8-4860-8771-827136B22597}" dt="2025-01-09T13:56:13.390" v="0" actId="47"/>
        <pc:sldMkLst>
          <pc:docMk/>
          <pc:sldMk cId="528791687" sldId="434"/>
        </pc:sldMkLst>
      </pc:sldChg>
      <pc:sldChg chg="del">
        <pc:chgData name="help desk" userId="076106f8-e622-4bba-bf8d-41b4b1aaf204" providerId="ADAL" clId="{96817142-3AE8-4860-8771-827136B22597}" dt="2025-01-09T13:56:13.390" v="0" actId="47"/>
        <pc:sldMkLst>
          <pc:docMk/>
          <pc:sldMk cId="3318881279" sldId="435"/>
        </pc:sldMkLst>
      </pc:sldChg>
      <pc:sldChg chg="del">
        <pc:chgData name="help desk" userId="076106f8-e622-4bba-bf8d-41b4b1aaf204" providerId="ADAL" clId="{96817142-3AE8-4860-8771-827136B22597}" dt="2025-01-09T13:56:13.390" v="0" actId="47"/>
        <pc:sldMkLst>
          <pc:docMk/>
          <pc:sldMk cId="3816924526" sldId="436"/>
        </pc:sldMkLst>
      </pc:sldChg>
      <pc:sldChg chg="del">
        <pc:chgData name="help desk" userId="076106f8-e622-4bba-bf8d-41b4b1aaf204" providerId="ADAL" clId="{96817142-3AE8-4860-8771-827136B22597}" dt="2025-01-09T13:56:13.390" v="0" actId="47"/>
        <pc:sldMkLst>
          <pc:docMk/>
          <pc:sldMk cId="1332410728" sldId="437"/>
        </pc:sldMkLst>
      </pc:sldChg>
      <pc:sldChg chg="addSp delSp modSp del mod delAnim">
        <pc:chgData name="help desk" userId="076106f8-e622-4bba-bf8d-41b4b1aaf204" providerId="ADAL" clId="{96817142-3AE8-4860-8771-827136B22597}" dt="2025-01-09T18:58:40.170" v="1269" actId="47"/>
        <pc:sldMkLst>
          <pc:docMk/>
          <pc:sldMk cId="4192548708" sldId="438"/>
        </pc:sldMkLst>
        <pc:spChg chg="del">
          <ac:chgData name="help desk" userId="076106f8-e622-4bba-bf8d-41b4b1aaf204" providerId="ADAL" clId="{96817142-3AE8-4860-8771-827136B22597}" dt="2025-01-09T18:58:13.408" v="1264" actId="21"/>
          <ac:spMkLst>
            <pc:docMk/>
            <pc:sldMk cId="4192548708" sldId="438"/>
            <ac:spMk id="5" creationId="{00000000-0000-0000-0000-000000000000}"/>
          </ac:spMkLst>
        </pc:spChg>
        <pc:spChg chg="add mod">
          <ac:chgData name="help desk" userId="076106f8-e622-4bba-bf8d-41b4b1aaf204" providerId="ADAL" clId="{96817142-3AE8-4860-8771-827136B22597}" dt="2025-01-09T15:00:08.065" v="538"/>
          <ac:spMkLst>
            <pc:docMk/>
            <pc:sldMk cId="4192548708" sldId="438"/>
            <ac:spMk id="7" creationId="{0D0B2D46-42A3-4D0F-AA8A-5BFBE7D90518}"/>
          </ac:spMkLst>
        </pc:spChg>
        <pc:spChg chg="add mod">
          <ac:chgData name="help desk" userId="076106f8-e622-4bba-bf8d-41b4b1aaf204" providerId="ADAL" clId="{96817142-3AE8-4860-8771-827136B22597}" dt="2025-01-09T15:00:08.065" v="538"/>
          <ac:spMkLst>
            <pc:docMk/>
            <pc:sldMk cId="4192548708" sldId="438"/>
            <ac:spMk id="8" creationId="{307600E3-3556-4C58-BE89-76E2594BD30E}"/>
          </ac:spMkLst>
        </pc:spChg>
        <pc:cxnChg chg="del mod">
          <ac:chgData name="help desk" userId="076106f8-e622-4bba-bf8d-41b4b1aaf204" providerId="ADAL" clId="{96817142-3AE8-4860-8771-827136B22597}" dt="2025-01-09T18:58:13.408" v="1264" actId="21"/>
          <ac:cxnSpMkLst>
            <pc:docMk/>
            <pc:sldMk cId="4192548708" sldId="438"/>
            <ac:cxnSpMk id="11" creationId="{00000000-0000-0000-0000-000000000000}"/>
          </ac:cxnSpMkLst>
        </pc:cxnChg>
      </pc:sldChg>
      <pc:sldChg chg="addSp delSp modSp add mod modTransition modAnim">
        <pc:chgData name="help desk" userId="076106f8-e622-4bba-bf8d-41b4b1aaf204" providerId="ADAL" clId="{96817142-3AE8-4860-8771-827136B22597}" dt="2025-01-24T20:30:42.951" v="23952" actId="692"/>
        <pc:sldMkLst>
          <pc:docMk/>
          <pc:sldMk cId="220883507" sldId="439"/>
        </pc:sldMkLst>
        <pc:spChg chg="add del">
          <ac:chgData name="help desk" userId="076106f8-e622-4bba-bf8d-41b4b1aaf204" providerId="ADAL" clId="{96817142-3AE8-4860-8771-827136B22597}" dt="2025-01-09T17:22:28.506" v="1229" actId="478"/>
          <ac:spMkLst>
            <pc:docMk/>
            <pc:sldMk cId="220883507" sldId="439"/>
            <ac:spMk id="3" creationId="{00000000-0000-0000-0000-000000000000}"/>
          </ac:spMkLst>
        </pc:spChg>
        <pc:spChg chg="mod">
          <ac:chgData name="help desk" userId="076106f8-e622-4bba-bf8d-41b4b1aaf204" providerId="ADAL" clId="{96817142-3AE8-4860-8771-827136B22597}" dt="2025-01-09T17:22:40.371" v="1232" actId="1076"/>
          <ac:spMkLst>
            <pc:docMk/>
            <pc:sldMk cId="220883507" sldId="439"/>
            <ac:spMk id="4" creationId="{00000000-0000-0000-0000-000000000000}"/>
          </ac:spMkLst>
        </pc:spChg>
        <pc:spChg chg="del">
          <ac:chgData name="help desk" userId="076106f8-e622-4bba-bf8d-41b4b1aaf204" providerId="ADAL" clId="{96817142-3AE8-4860-8771-827136B22597}" dt="2025-01-09T14:38:36.624" v="470" actId="478"/>
          <ac:spMkLst>
            <pc:docMk/>
            <pc:sldMk cId="220883507" sldId="439"/>
            <ac:spMk id="5" creationId="{00000000-0000-0000-0000-000000000000}"/>
          </ac:spMkLst>
        </pc:spChg>
        <pc:spChg chg="add mod">
          <ac:chgData name="help desk" userId="076106f8-e622-4bba-bf8d-41b4b1aaf204" providerId="ADAL" clId="{96817142-3AE8-4860-8771-827136B22597}" dt="2025-01-09T15:00:01.688" v="536"/>
          <ac:spMkLst>
            <pc:docMk/>
            <pc:sldMk cId="220883507" sldId="439"/>
            <ac:spMk id="20" creationId="{534EF588-7F36-468C-9A41-73E06A1E8C9C}"/>
          </ac:spMkLst>
        </pc:spChg>
        <pc:spChg chg="add mod">
          <ac:chgData name="help desk" userId="076106f8-e622-4bba-bf8d-41b4b1aaf204" providerId="ADAL" clId="{96817142-3AE8-4860-8771-827136B22597}" dt="2025-01-09T15:00:01.688" v="536"/>
          <ac:spMkLst>
            <pc:docMk/>
            <pc:sldMk cId="220883507" sldId="439"/>
            <ac:spMk id="21" creationId="{EE7AE15F-02D3-4223-B2F8-999F5D6E5E28}"/>
          </ac:spMkLst>
        </pc:spChg>
        <pc:spChg chg="add del mod">
          <ac:chgData name="help desk" userId="076106f8-e622-4bba-bf8d-41b4b1aaf204" providerId="ADAL" clId="{96817142-3AE8-4860-8771-827136B22597}" dt="2025-01-09T17:22:28.752" v="1230"/>
          <ac:spMkLst>
            <pc:docMk/>
            <pc:sldMk cId="220883507" sldId="439"/>
            <ac:spMk id="22" creationId="{4C035D75-BC1B-43FA-B0A5-09D99AA07AE8}"/>
          </ac:spMkLst>
        </pc:spChg>
        <pc:picChg chg="add mod ord">
          <ac:chgData name="help desk" userId="076106f8-e622-4bba-bf8d-41b4b1aaf204" providerId="ADAL" clId="{96817142-3AE8-4860-8771-827136B22597}" dt="2025-01-24T20:30:42.951" v="23952" actId="692"/>
          <ac:picMkLst>
            <pc:docMk/>
            <pc:sldMk cId="220883507" sldId="439"/>
            <ac:picMk id="6" creationId="{5CFBEBE4-3BB2-4121-9570-3F060AC0369D}"/>
          </ac:picMkLst>
        </pc:picChg>
        <pc:picChg chg="del">
          <ac:chgData name="help desk" userId="076106f8-e622-4bba-bf8d-41b4b1aaf204" providerId="ADAL" clId="{96817142-3AE8-4860-8771-827136B22597}" dt="2025-01-09T14:36:12.854" v="207" actId="478"/>
          <ac:picMkLst>
            <pc:docMk/>
            <pc:sldMk cId="220883507" sldId="439"/>
            <ac:picMk id="13" creationId="{006099B4-173F-423A-9D93-A7CCEFED6C9F}"/>
          </ac:picMkLst>
        </pc:picChg>
        <pc:cxnChg chg="mod">
          <ac:chgData name="help desk" userId="076106f8-e622-4bba-bf8d-41b4b1aaf204" providerId="ADAL" clId="{96817142-3AE8-4860-8771-827136B22597}" dt="2025-01-09T17:22:50.302" v="1234" actId="14100"/>
          <ac:cxnSpMkLst>
            <pc:docMk/>
            <pc:sldMk cId="220883507" sldId="439"/>
            <ac:cxnSpMk id="11" creationId="{00000000-0000-0000-0000-000000000000}"/>
          </ac:cxnSpMkLst>
        </pc:cxnChg>
        <pc:cxnChg chg="add mod">
          <ac:chgData name="help desk" userId="076106f8-e622-4bba-bf8d-41b4b1aaf204" providerId="ADAL" clId="{96817142-3AE8-4860-8771-827136B22597}" dt="2025-01-09T17:22:46.062" v="1233" actId="14100"/>
          <ac:cxnSpMkLst>
            <pc:docMk/>
            <pc:sldMk cId="220883507" sldId="439"/>
            <ac:cxnSpMk id="16" creationId="{7CBD52D7-1363-4419-98DC-9B4775380CE5}"/>
          </ac:cxnSpMkLst>
        </pc:cxnChg>
      </pc:sldChg>
      <pc:sldChg chg="addSp delSp modSp add del mod modAnim">
        <pc:chgData name="help desk" userId="076106f8-e622-4bba-bf8d-41b4b1aaf204" providerId="ADAL" clId="{96817142-3AE8-4860-8771-827136B22597}" dt="2025-01-09T19:01:45.353" v="1271" actId="2696"/>
        <pc:sldMkLst>
          <pc:docMk/>
          <pc:sldMk cId="401164413" sldId="440"/>
        </pc:sldMkLst>
        <pc:spChg chg="del">
          <ac:chgData name="help desk" userId="076106f8-e622-4bba-bf8d-41b4b1aaf204" providerId="ADAL" clId="{96817142-3AE8-4860-8771-827136B22597}" dt="2025-01-09T17:37:56.882" v="1246" actId="478"/>
          <ac:spMkLst>
            <pc:docMk/>
            <pc:sldMk cId="401164413" sldId="440"/>
            <ac:spMk id="3" creationId="{00000000-0000-0000-0000-000000000000}"/>
          </ac:spMkLst>
        </pc:spChg>
        <pc:spChg chg="add mod">
          <ac:chgData name="help desk" userId="076106f8-e622-4bba-bf8d-41b4b1aaf204" providerId="ADAL" clId="{96817142-3AE8-4860-8771-827136B22597}" dt="2025-01-09T15:00:05.282" v="537"/>
          <ac:spMkLst>
            <pc:docMk/>
            <pc:sldMk cId="401164413" sldId="440"/>
            <ac:spMk id="7" creationId="{97C028B7-86CC-47BF-8121-CF75B7DB51DB}"/>
          </ac:spMkLst>
        </pc:spChg>
        <pc:spChg chg="add mod">
          <ac:chgData name="help desk" userId="076106f8-e622-4bba-bf8d-41b4b1aaf204" providerId="ADAL" clId="{96817142-3AE8-4860-8771-827136B22597}" dt="2025-01-09T15:00:05.282" v="537"/>
          <ac:spMkLst>
            <pc:docMk/>
            <pc:sldMk cId="401164413" sldId="440"/>
            <ac:spMk id="8" creationId="{57FB9A24-FFAC-4795-BDD3-C3B072E82FC3}"/>
          </ac:spMkLst>
        </pc:spChg>
        <pc:spChg chg="add mod">
          <ac:chgData name="help desk" userId="076106f8-e622-4bba-bf8d-41b4b1aaf204" providerId="ADAL" clId="{96817142-3AE8-4860-8771-827136B22597}" dt="2025-01-09T17:37:58.453" v="1247"/>
          <ac:spMkLst>
            <pc:docMk/>
            <pc:sldMk cId="401164413" sldId="440"/>
            <ac:spMk id="9" creationId="{E0C15BEB-813F-443B-AB8B-CCE5EC3F2B89}"/>
          </ac:spMkLst>
        </pc:spChg>
        <pc:picChg chg="mod">
          <ac:chgData name="help desk" userId="076106f8-e622-4bba-bf8d-41b4b1aaf204" providerId="ADAL" clId="{96817142-3AE8-4860-8771-827136B22597}" dt="2025-01-09T17:38:03.331" v="1248" actId="14100"/>
          <ac:picMkLst>
            <pc:docMk/>
            <pc:sldMk cId="401164413" sldId="440"/>
            <ac:picMk id="6" creationId="{5CFBEBE4-3BB2-4121-9570-3F060AC0369D}"/>
          </ac:picMkLst>
        </pc:picChg>
        <pc:cxnChg chg="mod">
          <ac:chgData name="help desk" userId="076106f8-e622-4bba-bf8d-41b4b1aaf204" providerId="ADAL" clId="{96817142-3AE8-4860-8771-827136B22597}" dt="2025-01-09T17:38:14.912" v="1250" actId="14100"/>
          <ac:cxnSpMkLst>
            <pc:docMk/>
            <pc:sldMk cId="401164413" sldId="440"/>
            <ac:cxnSpMk id="11" creationId="{00000000-0000-0000-0000-000000000000}"/>
          </ac:cxnSpMkLst>
        </pc:cxnChg>
        <pc:cxnChg chg="mod">
          <ac:chgData name="help desk" userId="076106f8-e622-4bba-bf8d-41b4b1aaf204" providerId="ADAL" clId="{96817142-3AE8-4860-8771-827136B22597}" dt="2025-01-09T17:38:10.953" v="1249" actId="14100"/>
          <ac:cxnSpMkLst>
            <pc:docMk/>
            <pc:sldMk cId="401164413" sldId="440"/>
            <ac:cxnSpMk id="16" creationId="{7CBD52D7-1363-4419-98DC-9B4775380CE5}"/>
          </ac:cxnSpMkLst>
        </pc:cxnChg>
      </pc:sldChg>
      <pc:sldChg chg="add del">
        <pc:chgData name="help desk" userId="076106f8-e622-4bba-bf8d-41b4b1aaf204" providerId="ADAL" clId="{96817142-3AE8-4860-8771-827136B22597}" dt="2025-01-09T18:58:54.470" v="1270" actId="2696"/>
        <pc:sldMkLst>
          <pc:docMk/>
          <pc:sldMk cId="302282809" sldId="441"/>
        </pc:sldMkLst>
      </pc:sldChg>
      <pc:sldChg chg="addSp delSp modSp add mod addAnim delAnim modAnim">
        <pc:chgData name="help desk" userId="076106f8-e622-4bba-bf8d-41b4b1aaf204" providerId="ADAL" clId="{96817142-3AE8-4860-8771-827136B22597}" dt="2025-01-13T15:11:16.988" v="5784"/>
        <pc:sldMkLst>
          <pc:docMk/>
          <pc:sldMk cId="151465530" sldId="442"/>
        </pc:sldMkLst>
        <pc:spChg chg="del">
          <ac:chgData name="help desk" userId="076106f8-e622-4bba-bf8d-41b4b1aaf204" providerId="ADAL" clId="{96817142-3AE8-4860-8771-827136B22597}" dt="2025-01-09T18:58:20.959" v="1266" actId="478"/>
          <ac:spMkLst>
            <pc:docMk/>
            <pc:sldMk cId="151465530" sldId="442"/>
            <ac:spMk id="4" creationId="{00000000-0000-0000-0000-000000000000}"/>
          </ac:spMkLst>
        </pc:spChg>
        <pc:spChg chg="mod">
          <ac:chgData name="help desk" userId="076106f8-e622-4bba-bf8d-41b4b1aaf204" providerId="ADAL" clId="{96817142-3AE8-4860-8771-827136B22597}" dt="2025-01-09T19:03:46.910" v="1281" actId="6549"/>
          <ac:spMkLst>
            <pc:docMk/>
            <pc:sldMk cId="151465530" sldId="442"/>
            <ac:spMk id="9" creationId="{E0C15BEB-813F-443B-AB8B-CCE5EC3F2B89}"/>
          </ac:spMkLst>
        </pc:spChg>
        <pc:spChg chg="add mod">
          <ac:chgData name="help desk" userId="076106f8-e622-4bba-bf8d-41b4b1aaf204" providerId="ADAL" clId="{96817142-3AE8-4860-8771-827136B22597}" dt="2025-01-09T22:12:36.933" v="3363" actId="1076"/>
          <ac:spMkLst>
            <pc:docMk/>
            <pc:sldMk cId="151465530" sldId="442"/>
            <ac:spMk id="10" creationId="{278C01F0-22AB-42DA-8ADD-7BB0B83EB5B4}"/>
          </ac:spMkLst>
        </pc:spChg>
        <pc:spChg chg="add mod">
          <ac:chgData name="help desk" userId="076106f8-e622-4bba-bf8d-41b4b1aaf204" providerId="ADAL" clId="{96817142-3AE8-4860-8771-827136B22597}" dt="2025-01-09T19:08:57.535" v="1374" actId="14100"/>
          <ac:spMkLst>
            <pc:docMk/>
            <pc:sldMk cId="151465530" sldId="442"/>
            <ac:spMk id="14" creationId="{16EB2348-BEE3-4720-BB2B-C5CCE8573135}"/>
          </ac:spMkLst>
        </pc:spChg>
        <pc:spChg chg="add mod">
          <ac:chgData name="help desk" userId="076106f8-e622-4bba-bf8d-41b4b1aaf204" providerId="ADAL" clId="{96817142-3AE8-4860-8771-827136B22597}" dt="2025-01-09T22:12:54.694" v="3379" actId="14100"/>
          <ac:spMkLst>
            <pc:docMk/>
            <pc:sldMk cId="151465530" sldId="442"/>
            <ac:spMk id="20" creationId="{A221FC04-8DD5-4DEF-AA83-B885D9C63455}"/>
          </ac:spMkLst>
        </pc:spChg>
        <pc:picChg chg="add mod ord">
          <ac:chgData name="help desk" userId="076106f8-e622-4bba-bf8d-41b4b1aaf204" providerId="ADAL" clId="{96817142-3AE8-4860-8771-827136B22597}" dt="2025-01-09T19:04:13.187" v="1284" actId="167"/>
          <ac:picMkLst>
            <pc:docMk/>
            <pc:sldMk cId="151465530" sldId="442"/>
            <ac:picMk id="3" creationId="{D1F656B3-6A32-445A-9820-E3689E228EF5}"/>
          </ac:picMkLst>
        </pc:picChg>
        <pc:picChg chg="add del">
          <ac:chgData name="help desk" userId="076106f8-e622-4bba-bf8d-41b4b1aaf204" providerId="ADAL" clId="{96817142-3AE8-4860-8771-827136B22597}" dt="2025-01-09T19:04:09.170" v="1283" actId="478"/>
          <ac:picMkLst>
            <pc:docMk/>
            <pc:sldMk cId="151465530" sldId="442"/>
            <ac:picMk id="6" creationId="{5CFBEBE4-3BB2-4121-9570-3F060AC0369D}"/>
          </ac:picMkLst>
        </pc:picChg>
        <pc:cxnChg chg="del">
          <ac:chgData name="help desk" userId="076106f8-e622-4bba-bf8d-41b4b1aaf204" providerId="ADAL" clId="{96817142-3AE8-4860-8771-827136B22597}" dt="2025-01-09T18:58:23.539" v="1267" actId="478"/>
          <ac:cxnSpMkLst>
            <pc:docMk/>
            <pc:sldMk cId="151465530" sldId="442"/>
            <ac:cxnSpMk id="11" creationId="{00000000-0000-0000-0000-000000000000}"/>
          </ac:cxnSpMkLst>
        </pc:cxnChg>
        <pc:cxnChg chg="add mod">
          <ac:chgData name="help desk" userId="076106f8-e622-4bba-bf8d-41b4b1aaf204" providerId="ADAL" clId="{96817142-3AE8-4860-8771-827136B22597}" dt="2025-01-09T22:12:36.933" v="3363" actId="1076"/>
          <ac:cxnSpMkLst>
            <pc:docMk/>
            <pc:sldMk cId="151465530" sldId="442"/>
            <ac:cxnSpMk id="12" creationId="{3BCA6449-78BA-4336-890A-04DBB4A9C26D}"/>
          </ac:cxnSpMkLst>
        </pc:cxnChg>
        <pc:cxnChg chg="del">
          <ac:chgData name="help desk" userId="076106f8-e622-4bba-bf8d-41b4b1aaf204" providerId="ADAL" clId="{96817142-3AE8-4860-8771-827136B22597}" dt="2025-01-09T18:58:25.328" v="1268" actId="478"/>
          <ac:cxnSpMkLst>
            <pc:docMk/>
            <pc:sldMk cId="151465530" sldId="442"/>
            <ac:cxnSpMk id="16" creationId="{7CBD52D7-1363-4419-98DC-9B4775380CE5}"/>
          </ac:cxnSpMkLst>
        </pc:cxnChg>
        <pc:cxnChg chg="add mod">
          <ac:chgData name="help desk" userId="076106f8-e622-4bba-bf8d-41b4b1aaf204" providerId="ADAL" clId="{96817142-3AE8-4860-8771-827136B22597}" dt="2025-01-09T22:12:54.694" v="3379" actId="14100"/>
          <ac:cxnSpMkLst>
            <pc:docMk/>
            <pc:sldMk cId="151465530" sldId="442"/>
            <ac:cxnSpMk id="21" creationId="{24B558B0-27FA-47F3-A215-E85A84F3B93C}"/>
          </ac:cxnSpMkLst>
        </pc:cxnChg>
      </pc:sldChg>
      <pc:sldChg chg="addSp delSp modSp add mod delAnim modAnim">
        <pc:chgData name="help desk" userId="076106f8-e622-4bba-bf8d-41b4b1aaf204" providerId="ADAL" clId="{96817142-3AE8-4860-8771-827136B22597}" dt="2025-01-09T19:25:19.320" v="1558" actId="6549"/>
        <pc:sldMkLst>
          <pc:docMk/>
          <pc:sldMk cId="598037057" sldId="443"/>
        </pc:sldMkLst>
        <pc:spChg chg="mod">
          <ac:chgData name="help desk" userId="076106f8-e622-4bba-bf8d-41b4b1aaf204" providerId="ADAL" clId="{96817142-3AE8-4860-8771-827136B22597}" dt="2025-01-09T19:25:19.320" v="1558" actId="6549"/>
          <ac:spMkLst>
            <pc:docMk/>
            <pc:sldMk cId="598037057" sldId="443"/>
            <ac:spMk id="9" creationId="{E0C15BEB-813F-443B-AB8B-CCE5EC3F2B89}"/>
          </ac:spMkLst>
        </pc:spChg>
        <pc:spChg chg="mod">
          <ac:chgData name="help desk" userId="076106f8-e622-4bba-bf8d-41b4b1aaf204" providerId="ADAL" clId="{96817142-3AE8-4860-8771-827136B22597}" dt="2025-01-09T19:18:50.120" v="1539" actId="6549"/>
          <ac:spMkLst>
            <pc:docMk/>
            <pc:sldMk cId="598037057" sldId="443"/>
            <ac:spMk id="10" creationId="{278C01F0-22AB-42DA-8ADD-7BB0B83EB5B4}"/>
          </ac:spMkLst>
        </pc:spChg>
        <pc:spChg chg="del">
          <ac:chgData name="help desk" userId="076106f8-e622-4bba-bf8d-41b4b1aaf204" providerId="ADAL" clId="{96817142-3AE8-4860-8771-827136B22597}" dt="2025-01-09T19:14:01.195" v="1408" actId="478"/>
          <ac:spMkLst>
            <pc:docMk/>
            <pc:sldMk cId="598037057" sldId="443"/>
            <ac:spMk id="14" creationId="{16EB2348-BEE3-4720-BB2B-C5CCE8573135}"/>
          </ac:spMkLst>
        </pc:spChg>
        <pc:spChg chg="del">
          <ac:chgData name="help desk" userId="076106f8-e622-4bba-bf8d-41b4b1aaf204" providerId="ADAL" clId="{96817142-3AE8-4860-8771-827136B22597}" dt="2025-01-09T19:15:30.246" v="1438" actId="478"/>
          <ac:spMkLst>
            <pc:docMk/>
            <pc:sldMk cId="598037057" sldId="443"/>
            <ac:spMk id="20" creationId="{A221FC04-8DD5-4DEF-AA83-B885D9C63455}"/>
          </ac:spMkLst>
        </pc:spChg>
        <pc:picChg chg="del">
          <ac:chgData name="help desk" userId="076106f8-e622-4bba-bf8d-41b4b1aaf204" providerId="ADAL" clId="{96817142-3AE8-4860-8771-827136B22597}" dt="2025-01-09T19:13:51.284" v="1400" actId="478"/>
          <ac:picMkLst>
            <pc:docMk/>
            <pc:sldMk cId="598037057" sldId="443"/>
            <ac:picMk id="3" creationId="{D1F656B3-6A32-445A-9820-E3689E228EF5}"/>
          </ac:picMkLst>
        </pc:picChg>
        <pc:picChg chg="add mod ord">
          <ac:chgData name="help desk" userId="076106f8-e622-4bba-bf8d-41b4b1aaf204" providerId="ADAL" clId="{96817142-3AE8-4860-8771-827136B22597}" dt="2025-01-09T19:15:10.884" v="1437" actId="692"/>
          <ac:picMkLst>
            <pc:docMk/>
            <pc:sldMk cId="598037057" sldId="443"/>
            <ac:picMk id="4" creationId="{D790E4ED-9B95-464C-8417-BD3C2DA5A4B7}"/>
          </ac:picMkLst>
        </pc:picChg>
        <pc:cxnChg chg="mod">
          <ac:chgData name="help desk" userId="076106f8-e622-4bba-bf8d-41b4b1aaf204" providerId="ADAL" clId="{96817142-3AE8-4860-8771-827136B22597}" dt="2025-01-09T19:18:23.900" v="1536" actId="14100"/>
          <ac:cxnSpMkLst>
            <pc:docMk/>
            <pc:sldMk cId="598037057" sldId="443"/>
            <ac:cxnSpMk id="12" creationId="{3BCA6449-78BA-4336-890A-04DBB4A9C26D}"/>
          </ac:cxnSpMkLst>
        </pc:cxnChg>
        <pc:cxnChg chg="del mod">
          <ac:chgData name="help desk" userId="076106f8-e622-4bba-bf8d-41b4b1aaf204" providerId="ADAL" clId="{96817142-3AE8-4860-8771-827136B22597}" dt="2025-01-09T19:15:30.246" v="1438" actId="478"/>
          <ac:cxnSpMkLst>
            <pc:docMk/>
            <pc:sldMk cId="598037057" sldId="443"/>
            <ac:cxnSpMk id="21" creationId="{24B558B0-27FA-47F3-A215-E85A84F3B93C}"/>
          </ac:cxnSpMkLst>
        </pc:cxnChg>
      </pc:sldChg>
      <pc:sldChg chg="addSp delSp modSp add mod delAnim modAnim">
        <pc:chgData name="help desk" userId="076106f8-e622-4bba-bf8d-41b4b1aaf204" providerId="ADAL" clId="{96817142-3AE8-4860-8771-827136B22597}" dt="2025-01-21T22:15:30.511" v="14783"/>
        <pc:sldMkLst>
          <pc:docMk/>
          <pc:sldMk cId="1027019466" sldId="444"/>
        </pc:sldMkLst>
        <pc:spChg chg="mod">
          <ac:chgData name="help desk" userId="076106f8-e622-4bba-bf8d-41b4b1aaf204" providerId="ADAL" clId="{96817142-3AE8-4860-8771-827136B22597}" dt="2025-01-09T19:32:32.032" v="1735" actId="1076"/>
          <ac:spMkLst>
            <pc:docMk/>
            <pc:sldMk cId="1027019466" sldId="444"/>
            <ac:spMk id="10" creationId="{278C01F0-22AB-42DA-8ADD-7BB0B83EB5B4}"/>
          </ac:spMkLst>
        </pc:spChg>
        <pc:picChg chg="add mod ord">
          <ac:chgData name="help desk" userId="076106f8-e622-4bba-bf8d-41b4b1aaf204" providerId="ADAL" clId="{96817142-3AE8-4860-8771-827136B22597}" dt="2025-01-09T19:34:07.741" v="1756" actId="692"/>
          <ac:picMkLst>
            <pc:docMk/>
            <pc:sldMk cId="1027019466" sldId="444"/>
            <ac:picMk id="3" creationId="{56402D90-11C3-41B5-8D25-3501BB32E3C2}"/>
          </ac:picMkLst>
        </pc:picChg>
        <pc:picChg chg="del">
          <ac:chgData name="help desk" userId="076106f8-e622-4bba-bf8d-41b4b1aaf204" providerId="ADAL" clId="{96817142-3AE8-4860-8771-827136B22597}" dt="2025-01-09T19:31:12.370" v="1638" actId="478"/>
          <ac:picMkLst>
            <pc:docMk/>
            <pc:sldMk cId="1027019466" sldId="444"/>
            <ac:picMk id="4" creationId="{D790E4ED-9B95-464C-8417-BD3C2DA5A4B7}"/>
          </ac:picMkLst>
        </pc:picChg>
        <pc:cxnChg chg="mod">
          <ac:chgData name="help desk" userId="076106f8-e622-4bba-bf8d-41b4b1aaf204" providerId="ADAL" clId="{96817142-3AE8-4860-8771-827136B22597}" dt="2025-01-09T19:32:36.225" v="1736" actId="14100"/>
          <ac:cxnSpMkLst>
            <pc:docMk/>
            <pc:sldMk cId="1027019466" sldId="444"/>
            <ac:cxnSpMk id="12" creationId="{3BCA6449-78BA-4336-890A-04DBB4A9C26D}"/>
          </ac:cxnSpMkLst>
        </pc:cxnChg>
        <pc:cxnChg chg="add mod">
          <ac:chgData name="help desk" userId="076106f8-e622-4bba-bf8d-41b4b1aaf204" providerId="ADAL" clId="{96817142-3AE8-4860-8771-827136B22597}" dt="2025-01-09T19:34:37.493" v="1758" actId="14100"/>
          <ac:cxnSpMkLst>
            <pc:docMk/>
            <pc:sldMk cId="1027019466" sldId="444"/>
            <ac:cxnSpMk id="13" creationId="{52570ADB-98A9-44BE-9EEA-AB77E09D41D9}"/>
          </ac:cxnSpMkLst>
        </pc:cxnChg>
      </pc:sldChg>
      <pc:sldChg chg="addSp delSp modSp add mod delAnim modAnim">
        <pc:chgData name="help desk" userId="076106f8-e622-4bba-bf8d-41b4b1aaf204" providerId="ADAL" clId="{96817142-3AE8-4860-8771-827136B22597}" dt="2025-01-22T13:59:36.231" v="14807"/>
        <pc:sldMkLst>
          <pc:docMk/>
          <pc:sldMk cId="2969898118" sldId="445"/>
        </pc:sldMkLst>
        <pc:spChg chg="mod">
          <ac:chgData name="help desk" userId="076106f8-e622-4bba-bf8d-41b4b1aaf204" providerId="ADAL" clId="{96817142-3AE8-4860-8771-827136B22597}" dt="2025-01-10T15:23:34.972" v="3473" actId="1076"/>
          <ac:spMkLst>
            <pc:docMk/>
            <pc:sldMk cId="2969898118" sldId="445"/>
            <ac:spMk id="10" creationId="{278C01F0-22AB-42DA-8ADD-7BB0B83EB5B4}"/>
          </ac:spMkLst>
        </pc:spChg>
        <pc:spChg chg="add mod">
          <ac:chgData name="help desk" userId="076106f8-e622-4bba-bf8d-41b4b1aaf204" providerId="ADAL" clId="{96817142-3AE8-4860-8771-827136B22597}" dt="2025-01-09T19:43:41.675" v="2080" actId="20577"/>
          <ac:spMkLst>
            <pc:docMk/>
            <pc:sldMk cId="2969898118" sldId="445"/>
            <ac:spMk id="16" creationId="{251D66B1-5C57-4732-A44A-D0C95809189C}"/>
          </ac:spMkLst>
        </pc:spChg>
        <pc:picChg chg="del">
          <ac:chgData name="help desk" userId="076106f8-e622-4bba-bf8d-41b4b1aaf204" providerId="ADAL" clId="{96817142-3AE8-4860-8771-827136B22597}" dt="2025-01-09T19:40:00.833" v="1777" actId="478"/>
          <ac:picMkLst>
            <pc:docMk/>
            <pc:sldMk cId="2969898118" sldId="445"/>
            <ac:picMk id="3" creationId="{56402D90-11C3-41B5-8D25-3501BB32E3C2}"/>
          </ac:picMkLst>
        </pc:picChg>
        <pc:picChg chg="add mod ord">
          <ac:chgData name="help desk" userId="076106f8-e622-4bba-bf8d-41b4b1aaf204" providerId="ADAL" clId="{96817142-3AE8-4860-8771-827136B22597}" dt="2025-01-09T19:39:59.115" v="1776" actId="167"/>
          <ac:picMkLst>
            <pc:docMk/>
            <pc:sldMk cId="2969898118" sldId="445"/>
            <ac:picMk id="4" creationId="{703822B8-9E76-4E70-AD20-DA802D8E7C5E}"/>
          </ac:picMkLst>
        </pc:picChg>
        <pc:picChg chg="add del">
          <ac:chgData name="help desk" userId="076106f8-e622-4bba-bf8d-41b4b1aaf204" providerId="ADAL" clId="{96817142-3AE8-4860-8771-827136B22597}" dt="2025-01-09T19:41:59.555" v="1977" actId="478"/>
          <ac:picMkLst>
            <pc:docMk/>
            <pc:sldMk cId="2969898118" sldId="445"/>
            <ac:picMk id="6" creationId="{3D82859F-A57A-46DC-AD52-DD217B920DE0}"/>
          </ac:picMkLst>
        </pc:picChg>
        <pc:cxnChg chg="mod">
          <ac:chgData name="help desk" userId="076106f8-e622-4bba-bf8d-41b4b1aaf204" providerId="ADAL" clId="{96817142-3AE8-4860-8771-827136B22597}" dt="2025-01-10T15:23:40.200" v="3474" actId="14100"/>
          <ac:cxnSpMkLst>
            <pc:docMk/>
            <pc:sldMk cId="2969898118" sldId="445"/>
            <ac:cxnSpMk id="12" creationId="{3BCA6449-78BA-4336-890A-04DBB4A9C26D}"/>
          </ac:cxnSpMkLst>
        </pc:cxnChg>
        <pc:cxnChg chg="mod">
          <ac:chgData name="help desk" userId="076106f8-e622-4bba-bf8d-41b4b1aaf204" providerId="ADAL" clId="{96817142-3AE8-4860-8771-827136B22597}" dt="2025-01-09T19:44:42.417" v="2139" actId="14100"/>
          <ac:cxnSpMkLst>
            <pc:docMk/>
            <pc:sldMk cId="2969898118" sldId="445"/>
            <ac:cxnSpMk id="13" creationId="{52570ADB-98A9-44BE-9EEA-AB77E09D41D9}"/>
          </ac:cxnSpMkLst>
        </pc:cxnChg>
      </pc:sldChg>
      <pc:sldChg chg="addSp delSp modSp add mod ord delAnim modAnim">
        <pc:chgData name="help desk" userId="076106f8-e622-4bba-bf8d-41b4b1aaf204" providerId="ADAL" clId="{96817142-3AE8-4860-8771-827136B22597}" dt="2025-01-22T14:03:07.302" v="14812"/>
        <pc:sldMkLst>
          <pc:docMk/>
          <pc:sldMk cId="170547763" sldId="446"/>
        </pc:sldMkLst>
        <pc:spChg chg="del">
          <ac:chgData name="help desk" userId="076106f8-e622-4bba-bf8d-41b4b1aaf204" providerId="ADAL" clId="{96817142-3AE8-4860-8771-827136B22597}" dt="2025-01-09T21:32:22.432" v="2774" actId="478"/>
          <ac:spMkLst>
            <pc:docMk/>
            <pc:sldMk cId="170547763" sldId="446"/>
            <ac:spMk id="29" creationId="{7F2B6364-1B73-4ABD-90FA-1FD7EBA05B08}"/>
          </ac:spMkLst>
        </pc:spChg>
        <pc:spChg chg="mod">
          <ac:chgData name="help desk" userId="076106f8-e622-4bba-bf8d-41b4b1aaf204" providerId="ADAL" clId="{96817142-3AE8-4860-8771-827136B22597}" dt="2025-01-09T21:41:38.176" v="2924" actId="1037"/>
          <ac:spMkLst>
            <pc:docMk/>
            <pc:sldMk cId="170547763" sldId="446"/>
            <ac:spMk id="36" creationId="{4A3FCF45-94B9-49E1-9018-D8A75A40317C}"/>
          </ac:spMkLst>
        </pc:spChg>
        <pc:spChg chg="mod">
          <ac:chgData name="help desk" userId="076106f8-e622-4bba-bf8d-41b4b1aaf204" providerId="ADAL" clId="{96817142-3AE8-4860-8771-827136B22597}" dt="2025-01-09T21:56:20.365" v="2980" actId="14100"/>
          <ac:spMkLst>
            <pc:docMk/>
            <pc:sldMk cId="170547763" sldId="446"/>
            <ac:spMk id="37" creationId="{C78CC7D8-EBC5-49A0-A7FC-5FC420AA19A4}"/>
          </ac:spMkLst>
        </pc:spChg>
        <pc:spChg chg="del mod">
          <ac:chgData name="help desk" userId="076106f8-e622-4bba-bf8d-41b4b1aaf204" providerId="ADAL" clId="{96817142-3AE8-4860-8771-827136B22597}" dt="2025-01-09T21:41:26.416" v="2917" actId="478"/>
          <ac:spMkLst>
            <pc:docMk/>
            <pc:sldMk cId="170547763" sldId="446"/>
            <ac:spMk id="38" creationId="{9BC168A3-7DD5-4EB9-9412-25F12ED8357B}"/>
          </ac:spMkLst>
        </pc:spChg>
        <pc:spChg chg="del mod">
          <ac:chgData name="help desk" userId="076106f8-e622-4bba-bf8d-41b4b1aaf204" providerId="ADAL" clId="{96817142-3AE8-4860-8771-827136B22597}" dt="2025-01-09T21:41:26.416" v="2917" actId="478"/>
          <ac:spMkLst>
            <pc:docMk/>
            <pc:sldMk cId="170547763" sldId="446"/>
            <ac:spMk id="39" creationId="{8EB010F4-96BB-4E2A-9363-4464FABAB7FB}"/>
          </ac:spMkLst>
        </pc:spChg>
        <pc:spChg chg="del mod">
          <ac:chgData name="help desk" userId="076106f8-e622-4bba-bf8d-41b4b1aaf204" providerId="ADAL" clId="{96817142-3AE8-4860-8771-827136B22597}" dt="2025-01-09T21:41:26.416" v="2917" actId="478"/>
          <ac:spMkLst>
            <pc:docMk/>
            <pc:sldMk cId="170547763" sldId="446"/>
            <ac:spMk id="40" creationId="{B8FA265F-0B0F-484F-84CF-14EE47AF743F}"/>
          </ac:spMkLst>
        </pc:spChg>
        <pc:spChg chg="del mod">
          <ac:chgData name="help desk" userId="076106f8-e622-4bba-bf8d-41b4b1aaf204" providerId="ADAL" clId="{96817142-3AE8-4860-8771-827136B22597}" dt="2025-01-09T21:41:26.416" v="2917" actId="478"/>
          <ac:spMkLst>
            <pc:docMk/>
            <pc:sldMk cId="170547763" sldId="446"/>
            <ac:spMk id="41" creationId="{C2E790F9-E1DC-4134-B6B2-05053ED2317C}"/>
          </ac:spMkLst>
        </pc:spChg>
        <pc:spChg chg="del mod">
          <ac:chgData name="help desk" userId="076106f8-e622-4bba-bf8d-41b4b1aaf204" providerId="ADAL" clId="{96817142-3AE8-4860-8771-827136B22597}" dt="2025-01-09T21:41:26.416" v="2917" actId="478"/>
          <ac:spMkLst>
            <pc:docMk/>
            <pc:sldMk cId="170547763" sldId="446"/>
            <ac:spMk id="42" creationId="{1A3276CE-580A-4CBC-B2D7-FF168452954A}"/>
          </ac:spMkLst>
        </pc:spChg>
        <pc:spChg chg="add mod">
          <ac:chgData name="help desk" userId="076106f8-e622-4bba-bf8d-41b4b1aaf204" providerId="ADAL" clId="{96817142-3AE8-4860-8771-827136B22597}" dt="2025-01-09T21:56:40.173" v="2991" actId="14100"/>
          <ac:spMkLst>
            <pc:docMk/>
            <pc:sldMk cId="170547763" sldId="446"/>
            <ac:spMk id="43" creationId="{60A125E9-C3EB-42C9-A64E-1FC5E2B575BB}"/>
          </ac:spMkLst>
        </pc:spChg>
        <pc:spChg chg="del">
          <ac:chgData name="help desk" userId="076106f8-e622-4bba-bf8d-41b4b1aaf204" providerId="ADAL" clId="{96817142-3AE8-4860-8771-827136B22597}" dt="2025-01-09T21:32:17.174" v="2773" actId="478"/>
          <ac:spMkLst>
            <pc:docMk/>
            <pc:sldMk cId="170547763" sldId="446"/>
            <ac:spMk id="45" creationId="{DB5F533E-A151-44F9-B1C2-CA13DF535D7E}"/>
          </ac:spMkLst>
        </pc:spChg>
        <pc:spChg chg="add mod">
          <ac:chgData name="help desk" userId="076106f8-e622-4bba-bf8d-41b4b1aaf204" providerId="ADAL" clId="{96817142-3AE8-4860-8771-827136B22597}" dt="2025-01-09T22:01:05.470" v="3331" actId="20577"/>
          <ac:spMkLst>
            <pc:docMk/>
            <pc:sldMk cId="170547763" sldId="446"/>
            <ac:spMk id="47" creationId="{D392BA9D-FADB-4BBB-85F3-71783D2EE882}"/>
          </ac:spMkLst>
        </pc:spChg>
        <pc:spChg chg="add mod">
          <ac:chgData name="help desk" userId="076106f8-e622-4bba-bf8d-41b4b1aaf204" providerId="ADAL" clId="{96817142-3AE8-4860-8771-827136B22597}" dt="2025-01-09T21:59:14.290" v="3271" actId="14100"/>
          <ac:spMkLst>
            <pc:docMk/>
            <pc:sldMk cId="170547763" sldId="446"/>
            <ac:spMk id="48" creationId="{0A1C2DB7-A63A-4488-8D45-5FD18F40574F}"/>
          </ac:spMkLst>
        </pc:spChg>
        <pc:spChg chg="add mod">
          <ac:chgData name="help desk" userId="076106f8-e622-4bba-bf8d-41b4b1aaf204" providerId="ADAL" clId="{96817142-3AE8-4860-8771-827136B22597}" dt="2025-01-09T22:01:08.581" v="3332" actId="20577"/>
          <ac:spMkLst>
            <pc:docMk/>
            <pc:sldMk cId="170547763" sldId="446"/>
            <ac:spMk id="50" creationId="{273506EB-7C7D-485A-93A5-79273C3F97F3}"/>
          </ac:spMkLst>
        </pc:spChg>
        <pc:spChg chg="mod">
          <ac:chgData name="help desk" userId="076106f8-e622-4bba-bf8d-41b4b1aaf204" providerId="ADAL" clId="{96817142-3AE8-4860-8771-827136B22597}" dt="2025-01-09T21:40:28.852" v="2911" actId="14100"/>
          <ac:spMkLst>
            <pc:docMk/>
            <pc:sldMk cId="170547763" sldId="446"/>
            <ac:spMk id="54" creationId="{4570233F-B7B4-4732-9E8A-9437288E5F26}"/>
          </ac:spMkLst>
        </pc:spChg>
        <pc:spChg chg="mod">
          <ac:chgData name="help desk" userId="076106f8-e622-4bba-bf8d-41b4b1aaf204" providerId="ADAL" clId="{96817142-3AE8-4860-8771-827136B22597}" dt="2025-01-09T21:55:11.195" v="2974" actId="6549"/>
          <ac:spMkLst>
            <pc:docMk/>
            <pc:sldMk cId="170547763" sldId="446"/>
            <ac:spMk id="58" creationId="{B05D261B-2CAC-48F2-A37D-2822AFC91597}"/>
          </ac:spMkLst>
        </pc:spChg>
        <pc:spChg chg="del mod">
          <ac:chgData name="help desk" userId="076106f8-e622-4bba-bf8d-41b4b1aaf204" providerId="ADAL" clId="{96817142-3AE8-4860-8771-827136B22597}" dt="2025-01-09T21:41:26.416" v="2917" actId="478"/>
          <ac:spMkLst>
            <pc:docMk/>
            <pc:sldMk cId="170547763" sldId="446"/>
            <ac:spMk id="65" creationId="{A398DDAB-26C6-43BA-B3DA-BDA0CD3D0472}"/>
          </ac:spMkLst>
        </pc:spChg>
        <pc:spChg chg="del mod">
          <ac:chgData name="help desk" userId="076106f8-e622-4bba-bf8d-41b4b1aaf204" providerId="ADAL" clId="{96817142-3AE8-4860-8771-827136B22597}" dt="2025-01-09T21:41:26.416" v="2917" actId="478"/>
          <ac:spMkLst>
            <pc:docMk/>
            <pc:sldMk cId="170547763" sldId="446"/>
            <ac:spMk id="67" creationId="{501794F7-7667-4422-B7AD-57232484EA59}"/>
          </ac:spMkLst>
        </pc:spChg>
        <pc:spChg chg="del mod">
          <ac:chgData name="help desk" userId="076106f8-e622-4bba-bf8d-41b4b1aaf204" providerId="ADAL" clId="{96817142-3AE8-4860-8771-827136B22597}" dt="2025-01-09T21:41:26.416" v="2917" actId="478"/>
          <ac:spMkLst>
            <pc:docMk/>
            <pc:sldMk cId="170547763" sldId="446"/>
            <ac:spMk id="69" creationId="{AC172A21-E215-4C1B-9DC6-98C69EE13A1D}"/>
          </ac:spMkLst>
        </pc:spChg>
        <pc:spChg chg="del mod">
          <ac:chgData name="help desk" userId="076106f8-e622-4bba-bf8d-41b4b1aaf204" providerId="ADAL" clId="{96817142-3AE8-4860-8771-827136B22597}" dt="2025-01-09T21:41:26.416" v="2917" actId="478"/>
          <ac:spMkLst>
            <pc:docMk/>
            <pc:sldMk cId="170547763" sldId="446"/>
            <ac:spMk id="73" creationId="{2B387ACE-7523-4521-8BEA-DFBB3D9DA72F}"/>
          </ac:spMkLst>
        </pc:spChg>
        <pc:spChg chg="del mod">
          <ac:chgData name="help desk" userId="076106f8-e622-4bba-bf8d-41b4b1aaf204" providerId="ADAL" clId="{96817142-3AE8-4860-8771-827136B22597}" dt="2025-01-09T21:41:26.416" v="2917" actId="478"/>
          <ac:spMkLst>
            <pc:docMk/>
            <pc:sldMk cId="170547763" sldId="446"/>
            <ac:spMk id="75" creationId="{982F45F8-2117-4F5F-BF46-570E35EBB7EA}"/>
          </ac:spMkLst>
        </pc:spChg>
        <pc:picChg chg="del">
          <ac:chgData name="help desk" userId="076106f8-e622-4bba-bf8d-41b4b1aaf204" providerId="ADAL" clId="{96817142-3AE8-4860-8771-827136B22597}" dt="2025-01-09T21:32:11.628" v="2772" actId="478"/>
          <ac:picMkLst>
            <pc:docMk/>
            <pc:sldMk cId="170547763" sldId="446"/>
            <ac:picMk id="35" creationId="{9CBD7A7C-ACC3-445D-9BE7-EA789CE5624E}"/>
          </ac:picMkLst>
        </pc:picChg>
        <pc:cxnChg chg="del mod">
          <ac:chgData name="help desk" userId="076106f8-e622-4bba-bf8d-41b4b1aaf204" providerId="ADAL" clId="{96817142-3AE8-4860-8771-827136B22597}" dt="2025-01-09T21:32:22.432" v="2774" actId="478"/>
          <ac:cxnSpMkLst>
            <pc:docMk/>
            <pc:sldMk cId="170547763" sldId="446"/>
            <ac:cxnSpMk id="28" creationId="{6FE0C1B5-D722-40C5-9623-7AEBFF204FCD}"/>
          </ac:cxnSpMkLst>
        </pc:cxnChg>
        <pc:cxnChg chg="mod">
          <ac:chgData name="help desk" userId="076106f8-e622-4bba-bf8d-41b4b1aaf204" providerId="ADAL" clId="{96817142-3AE8-4860-8771-827136B22597}" dt="2025-01-09T21:40:28.852" v="2911" actId="14100"/>
          <ac:cxnSpMkLst>
            <pc:docMk/>
            <pc:sldMk cId="170547763" sldId="446"/>
            <ac:cxnSpMk id="44" creationId="{93653874-C21D-4038-B045-AE717B0BE1BF}"/>
          </ac:cxnSpMkLst>
        </pc:cxnChg>
        <pc:cxnChg chg="add mod">
          <ac:chgData name="help desk" userId="076106f8-e622-4bba-bf8d-41b4b1aaf204" providerId="ADAL" clId="{96817142-3AE8-4860-8771-827136B22597}" dt="2025-01-09T22:01:00.397" v="3330" actId="14100"/>
          <ac:cxnSpMkLst>
            <pc:docMk/>
            <pc:sldMk cId="170547763" sldId="446"/>
            <ac:cxnSpMk id="46" creationId="{A58E3991-C382-438F-A58B-F44ED621A9C6}"/>
          </ac:cxnSpMkLst>
        </pc:cxnChg>
        <pc:cxnChg chg="add mod">
          <ac:chgData name="help desk" userId="076106f8-e622-4bba-bf8d-41b4b1aaf204" providerId="ADAL" clId="{96817142-3AE8-4860-8771-827136B22597}" dt="2025-01-09T21:59:14.290" v="3271" actId="14100"/>
          <ac:cxnSpMkLst>
            <pc:docMk/>
            <pc:sldMk cId="170547763" sldId="446"/>
            <ac:cxnSpMk id="49" creationId="{52C67B84-5B62-4A07-AACD-AFDCAFB63E70}"/>
          </ac:cxnSpMkLst>
        </pc:cxnChg>
        <pc:cxnChg chg="mod">
          <ac:chgData name="help desk" userId="076106f8-e622-4bba-bf8d-41b4b1aaf204" providerId="ADAL" clId="{96817142-3AE8-4860-8771-827136B22597}" dt="2025-01-09T21:56:01.717" v="2979" actId="14100"/>
          <ac:cxnSpMkLst>
            <pc:docMk/>
            <pc:sldMk cId="170547763" sldId="446"/>
            <ac:cxnSpMk id="57" creationId="{9EF7017C-5C3B-4E84-BB92-7DCC39C052D5}"/>
          </ac:cxnSpMkLst>
        </pc:cxnChg>
        <pc:cxnChg chg="del mod">
          <ac:chgData name="help desk" userId="076106f8-e622-4bba-bf8d-41b4b1aaf204" providerId="ADAL" clId="{96817142-3AE8-4860-8771-827136B22597}" dt="2025-01-09T21:41:26.416" v="2917" actId="478"/>
          <ac:cxnSpMkLst>
            <pc:docMk/>
            <pc:sldMk cId="170547763" sldId="446"/>
            <ac:cxnSpMk id="64" creationId="{41BF2737-B9B1-4385-88B5-53F488486D85}"/>
          </ac:cxnSpMkLst>
        </pc:cxnChg>
        <pc:cxnChg chg="del mod">
          <ac:chgData name="help desk" userId="076106f8-e622-4bba-bf8d-41b4b1aaf204" providerId="ADAL" clId="{96817142-3AE8-4860-8771-827136B22597}" dt="2025-01-09T21:41:26.416" v="2917" actId="478"/>
          <ac:cxnSpMkLst>
            <pc:docMk/>
            <pc:sldMk cId="170547763" sldId="446"/>
            <ac:cxnSpMk id="66" creationId="{D3934BB3-1BE3-4928-BA6C-534D9AFC7637}"/>
          </ac:cxnSpMkLst>
        </pc:cxnChg>
        <pc:cxnChg chg="del mod">
          <ac:chgData name="help desk" userId="076106f8-e622-4bba-bf8d-41b4b1aaf204" providerId="ADAL" clId="{96817142-3AE8-4860-8771-827136B22597}" dt="2025-01-09T21:41:26.416" v="2917" actId="478"/>
          <ac:cxnSpMkLst>
            <pc:docMk/>
            <pc:sldMk cId="170547763" sldId="446"/>
            <ac:cxnSpMk id="68" creationId="{812A2A9C-F14D-4B09-97C8-F19E682D0916}"/>
          </ac:cxnSpMkLst>
        </pc:cxnChg>
        <pc:cxnChg chg="del mod">
          <ac:chgData name="help desk" userId="076106f8-e622-4bba-bf8d-41b4b1aaf204" providerId="ADAL" clId="{96817142-3AE8-4860-8771-827136B22597}" dt="2025-01-09T21:41:26.416" v="2917" actId="478"/>
          <ac:cxnSpMkLst>
            <pc:docMk/>
            <pc:sldMk cId="170547763" sldId="446"/>
            <ac:cxnSpMk id="72" creationId="{B89E8148-78A5-4EF2-BF47-912076EA1489}"/>
          </ac:cxnSpMkLst>
        </pc:cxnChg>
        <pc:cxnChg chg="del mod">
          <ac:chgData name="help desk" userId="076106f8-e622-4bba-bf8d-41b4b1aaf204" providerId="ADAL" clId="{96817142-3AE8-4860-8771-827136B22597}" dt="2025-01-09T21:41:26.416" v="2917" actId="478"/>
          <ac:cxnSpMkLst>
            <pc:docMk/>
            <pc:sldMk cId="170547763" sldId="446"/>
            <ac:cxnSpMk id="74" creationId="{C5162BED-EAE0-40B1-948B-7A18A958FBD4}"/>
          </ac:cxnSpMkLst>
        </pc:cxnChg>
      </pc:sldChg>
      <pc:sldChg chg="delSp modSp add mod ord delAnim modAnim">
        <pc:chgData name="help desk" userId="076106f8-e622-4bba-bf8d-41b4b1aaf204" providerId="ADAL" clId="{96817142-3AE8-4860-8771-827136B22597}" dt="2025-01-22T14:03:45.972" v="14813"/>
        <pc:sldMkLst>
          <pc:docMk/>
          <pc:sldMk cId="2540581446" sldId="447"/>
        </pc:sldMkLst>
        <pc:spChg chg="mod">
          <ac:chgData name="help desk" userId="076106f8-e622-4bba-bf8d-41b4b1aaf204" providerId="ADAL" clId="{96817142-3AE8-4860-8771-827136B22597}" dt="2025-01-09T22:16:02.171" v="3381" actId="14100"/>
          <ac:spMkLst>
            <pc:docMk/>
            <pc:sldMk cId="2540581446" sldId="447"/>
            <ac:spMk id="20" creationId="{465AD1AB-159B-417F-ACBD-F0280BEC55B5}"/>
          </ac:spMkLst>
        </pc:spChg>
        <pc:spChg chg="del">
          <ac:chgData name="help desk" userId="076106f8-e622-4bba-bf8d-41b4b1aaf204" providerId="ADAL" clId="{96817142-3AE8-4860-8771-827136B22597}" dt="2025-01-09T22:01:42.689" v="3334" actId="478"/>
          <ac:spMkLst>
            <pc:docMk/>
            <pc:sldMk cId="2540581446" sldId="447"/>
            <ac:spMk id="36" creationId="{4A3FCF45-94B9-49E1-9018-D8A75A40317C}"/>
          </ac:spMkLst>
        </pc:spChg>
        <pc:spChg chg="del">
          <ac:chgData name="help desk" userId="076106f8-e622-4bba-bf8d-41b4b1aaf204" providerId="ADAL" clId="{96817142-3AE8-4860-8771-827136B22597}" dt="2025-01-09T22:01:42.689" v="3334" actId="478"/>
          <ac:spMkLst>
            <pc:docMk/>
            <pc:sldMk cId="2540581446" sldId="447"/>
            <ac:spMk id="37" creationId="{C78CC7D8-EBC5-49A0-A7FC-5FC420AA19A4}"/>
          </ac:spMkLst>
        </pc:spChg>
        <pc:spChg chg="del">
          <ac:chgData name="help desk" userId="076106f8-e622-4bba-bf8d-41b4b1aaf204" providerId="ADAL" clId="{96817142-3AE8-4860-8771-827136B22597}" dt="2025-01-09T22:01:42.689" v="3334" actId="478"/>
          <ac:spMkLst>
            <pc:docMk/>
            <pc:sldMk cId="2540581446" sldId="447"/>
            <ac:spMk id="43" creationId="{60A125E9-C3EB-42C9-A64E-1FC5E2B575BB}"/>
          </ac:spMkLst>
        </pc:spChg>
        <pc:spChg chg="del">
          <ac:chgData name="help desk" userId="076106f8-e622-4bba-bf8d-41b4b1aaf204" providerId="ADAL" clId="{96817142-3AE8-4860-8771-827136B22597}" dt="2025-01-09T22:01:42.689" v="3334" actId="478"/>
          <ac:spMkLst>
            <pc:docMk/>
            <pc:sldMk cId="2540581446" sldId="447"/>
            <ac:spMk id="47" creationId="{D392BA9D-FADB-4BBB-85F3-71783D2EE882}"/>
          </ac:spMkLst>
        </pc:spChg>
        <pc:spChg chg="mod">
          <ac:chgData name="help desk" userId="076106f8-e622-4bba-bf8d-41b4b1aaf204" providerId="ADAL" clId="{96817142-3AE8-4860-8771-827136B22597}" dt="2025-01-09T22:02:51.495" v="3352" actId="14100"/>
          <ac:spMkLst>
            <pc:docMk/>
            <pc:sldMk cId="2540581446" sldId="447"/>
            <ac:spMk id="48" creationId="{0A1C2DB7-A63A-4488-8D45-5FD18F40574F}"/>
          </ac:spMkLst>
        </pc:spChg>
        <pc:spChg chg="mod">
          <ac:chgData name="help desk" userId="076106f8-e622-4bba-bf8d-41b4b1aaf204" providerId="ADAL" clId="{96817142-3AE8-4860-8771-827136B22597}" dt="2025-01-09T22:03:00.424" v="3354" actId="1076"/>
          <ac:spMkLst>
            <pc:docMk/>
            <pc:sldMk cId="2540581446" sldId="447"/>
            <ac:spMk id="50" creationId="{273506EB-7C7D-485A-93A5-79273C3F97F3}"/>
          </ac:spMkLst>
        </pc:spChg>
        <pc:spChg chg="del">
          <ac:chgData name="help desk" userId="076106f8-e622-4bba-bf8d-41b4b1aaf204" providerId="ADAL" clId="{96817142-3AE8-4860-8771-827136B22597}" dt="2025-01-09T22:01:42.689" v="3334" actId="478"/>
          <ac:spMkLst>
            <pc:docMk/>
            <pc:sldMk cId="2540581446" sldId="447"/>
            <ac:spMk id="54" creationId="{4570233F-B7B4-4732-9E8A-9437288E5F26}"/>
          </ac:spMkLst>
        </pc:spChg>
        <pc:spChg chg="del">
          <ac:chgData name="help desk" userId="076106f8-e622-4bba-bf8d-41b4b1aaf204" providerId="ADAL" clId="{96817142-3AE8-4860-8771-827136B22597}" dt="2025-01-09T22:01:42.689" v="3334" actId="478"/>
          <ac:spMkLst>
            <pc:docMk/>
            <pc:sldMk cId="2540581446" sldId="447"/>
            <ac:spMk id="58" creationId="{B05D261B-2CAC-48F2-A37D-2822AFC91597}"/>
          </ac:spMkLst>
        </pc:spChg>
        <pc:cxnChg chg="del mod">
          <ac:chgData name="help desk" userId="076106f8-e622-4bba-bf8d-41b4b1aaf204" providerId="ADAL" clId="{96817142-3AE8-4860-8771-827136B22597}" dt="2025-01-09T22:01:42.689" v="3334" actId="478"/>
          <ac:cxnSpMkLst>
            <pc:docMk/>
            <pc:sldMk cId="2540581446" sldId="447"/>
            <ac:cxnSpMk id="44" creationId="{93653874-C21D-4038-B045-AE717B0BE1BF}"/>
          </ac:cxnSpMkLst>
        </pc:cxnChg>
        <pc:cxnChg chg="del mod">
          <ac:chgData name="help desk" userId="076106f8-e622-4bba-bf8d-41b4b1aaf204" providerId="ADAL" clId="{96817142-3AE8-4860-8771-827136B22597}" dt="2025-01-09T22:01:42.689" v="3334" actId="478"/>
          <ac:cxnSpMkLst>
            <pc:docMk/>
            <pc:sldMk cId="2540581446" sldId="447"/>
            <ac:cxnSpMk id="46" creationId="{A58E3991-C382-438F-A58B-F44ED621A9C6}"/>
          </ac:cxnSpMkLst>
        </pc:cxnChg>
        <pc:cxnChg chg="mod">
          <ac:chgData name="help desk" userId="076106f8-e622-4bba-bf8d-41b4b1aaf204" providerId="ADAL" clId="{96817142-3AE8-4860-8771-827136B22597}" dt="2025-01-09T22:03:07.040" v="3355" actId="14100"/>
          <ac:cxnSpMkLst>
            <pc:docMk/>
            <pc:sldMk cId="2540581446" sldId="447"/>
            <ac:cxnSpMk id="49" creationId="{52C67B84-5B62-4A07-AACD-AFDCAFB63E70}"/>
          </ac:cxnSpMkLst>
        </pc:cxnChg>
        <pc:cxnChg chg="del mod">
          <ac:chgData name="help desk" userId="076106f8-e622-4bba-bf8d-41b4b1aaf204" providerId="ADAL" clId="{96817142-3AE8-4860-8771-827136B22597}" dt="2025-01-09T22:01:42.689" v="3334" actId="478"/>
          <ac:cxnSpMkLst>
            <pc:docMk/>
            <pc:sldMk cId="2540581446" sldId="447"/>
            <ac:cxnSpMk id="57" creationId="{9EF7017C-5C3B-4E84-BB92-7DCC39C052D5}"/>
          </ac:cxnSpMkLst>
        </pc:cxnChg>
      </pc:sldChg>
      <pc:sldChg chg="modSp add mod modAnim">
        <pc:chgData name="help desk" userId="076106f8-e622-4bba-bf8d-41b4b1aaf204" providerId="ADAL" clId="{96817142-3AE8-4860-8771-827136B22597}" dt="2025-01-21T22:12:55.083" v="14781" actId="339"/>
        <pc:sldMkLst>
          <pc:docMk/>
          <pc:sldMk cId="1800254728" sldId="448"/>
        </pc:sldMkLst>
        <pc:spChg chg="mod">
          <ac:chgData name="help desk" userId="076106f8-e622-4bba-bf8d-41b4b1aaf204" providerId="ADAL" clId="{96817142-3AE8-4860-8771-827136B22597}" dt="2025-01-21T22:12:55.083" v="14781" actId="339"/>
          <ac:spMkLst>
            <pc:docMk/>
            <pc:sldMk cId="1800254728" sldId="448"/>
            <ac:spMk id="5" creationId="{84B05320-F88F-435E-AB52-A35B1E685A20}"/>
          </ac:spMkLst>
        </pc:spChg>
        <pc:grpChg chg="mod">
          <ac:chgData name="help desk" userId="076106f8-e622-4bba-bf8d-41b4b1aaf204" providerId="ADAL" clId="{96817142-3AE8-4860-8771-827136B22597}" dt="2025-01-21T22:12:18.524" v="14715" actId="14100"/>
          <ac:grpSpMkLst>
            <pc:docMk/>
            <pc:sldMk cId="1800254728" sldId="448"/>
            <ac:grpSpMk id="7" creationId="{28292A26-07CA-4CC4-AACD-430B1AA5DD55}"/>
          </ac:grpSpMkLst>
        </pc:grpChg>
      </pc:sldChg>
      <pc:sldChg chg="addSp delSp modSp new mod delAnim modAnim">
        <pc:chgData name="help desk" userId="076106f8-e622-4bba-bf8d-41b4b1aaf204" providerId="ADAL" clId="{96817142-3AE8-4860-8771-827136B22597}" dt="2025-01-22T15:28:21.942" v="15594" actId="1037"/>
        <pc:sldMkLst>
          <pc:docMk/>
          <pc:sldMk cId="1536848414" sldId="449"/>
        </pc:sldMkLst>
        <pc:spChg chg="del">
          <ac:chgData name="help desk" userId="076106f8-e622-4bba-bf8d-41b4b1aaf204" providerId="ADAL" clId="{96817142-3AE8-4860-8771-827136B22597}" dt="2025-01-10T15:30:01.678" v="3492" actId="478"/>
          <ac:spMkLst>
            <pc:docMk/>
            <pc:sldMk cId="1536848414" sldId="449"/>
            <ac:spMk id="2" creationId="{235BC690-CC1A-422C-95C1-8B1E5844A5B0}"/>
          </ac:spMkLst>
        </pc:spChg>
        <pc:spChg chg="del">
          <ac:chgData name="help desk" userId="076106f8-e622-4bba-bf8d-41b4b1aaf204" providerId="ADAL" clId="{96817142-3AE8-4860-8771-827136B22597}" dt="2025-01-10T15:30:01.678" v="3492" actId="478"/>
          <ac:spMkLst>
            <pc:docMk/>
            <pc:sldMk cId="1536848414" sldId="449"/>
            <ac:spMk id="3" creationId="{1129CAD1-E93F-41A0-BCD2-79F6395B0CDB}"/>
          </ac:spMkLst>
        </pc:spChg>
        <pc:spChg chg="del">
          <ac:chgData name="help desk" userId="076106f8-e622-4bba-bf8d-41b4b1aaf204" providerId="ADAL" clId="{96817142-3AE8-4860-8771-827136B22597}" dt="2025-01-10T15:30:01.678" v="3492" actId="478"/>
          <ac:spMkLst>
            <pc:docMk/>
            <pc:sldMk cId="1536848414" sldId="449"/>
            <ac:spMk id="4" creationId="{8F371C44-8AEA-4907-BEE7-65400E2CC000}"/>
          </ac:spMkLst>
        </pc:spChg>
        <pc:spChg chg="add mod">
          <ac:chgData name="help desk" userId="076106f8-e622-4bba-bf8d-41b4b1aaf204" providerId="ADAL" clId="{96817142-3AE8-4860-8771-827136B22597}" dt="2025-01-17T20:19:59.696" v="8247" actId="1076"/>
          <ac:spMkLst>
            <pc:docMk/>
            <pc:sldMk cId="1536848414" sldId="449"/>
            <ac:spMk id="4" creationId="{963B9461-A104-41D9-BB02-21CDD6A38D2F}"/>
          </ac:spMkLst>
        </pc:spChg>
        <pc:spChg chg="add del mod">
          <ac:chgData name="help desk" userId="076106f8-e622-4bba-bf8d-41b4b1aaf204" providerId="ADAL" clId="{96817142-3AE8-4860-8771-827136B22597}" dt="2025-01-13T21:13:42.632" v="6756" actId="478"/>
          <ac:spMkLst>
            <pc:docMk/>
            <pc:sldMk cId="1536848414" sldId="449"/>
            <ac:spMk id="5" creationId="{16A11AA5-9659-44B1-823E-2A5C55837CBC}"/>
          </ac:spMkLst>
        </pc:spChg>
        <pc:spChg chg="add del mod">
          <ac:chgData name="help desk" userId="076106f8-e622-4bba-bf8d-41b4b1aaf204" providerId="ADAL" clId="{96817142-3AE8-4860-8771-827136B22597}" dt="2025-01-13T21:13:42.632" v="6756" actId="478"/>
          <ac:spMkLst>
            <pc:docMk/>
            <pc:sldMk cId="1536848414" sldId="449"/>
            <ac:spMk id="6" creationId="{E4A018B2-FCA1-4982-B242-311DB38036D5}"/>
          </ac:spMkLst>
        </pc:spChg>
        <pc:spChg chg="add del mod">
          <ac:chgData name="help desk" userId="076106f8-e622-4bba-bf8d-41b4b1aaf204" providerId="ADAL" clId="{96817142-3AE8-4860-8771-827136B22597}" dt="2025-01-13T21:13:42.632" v="6756" actId="478"/>
          <ac:spMkLst>
            <pc:docMk/>
            <pc:sldMk cId="1536848414" sldId="449"/>
            <ac:spMk id="7" creationId="{55F354CE-CBD4-414D-9B29-D9312F900444}"/>
          </ac:spMkLst>
        </pc:spChg>
        <pc:spChg chg="add del mod">
          <ac:chgData name="help desk" userId="076106f8-e622-4bba-bf8d-41b4b1aaf204" providerId="ADAL" clId="{96817142-3AE8-4860-8771-827136B22597}" dt="2025-01-13T21:13:42.632" v="6756" actId="478"/>
          <ac:spMkLst>
            <pc:docMk/>
            <pc:sldMk cId="1536848414" sldId="449"/>
            <ac:spMk id="8" creationId="{1F44E30A-3EA1-4EB2-8D7F-01A0A6129DB6}"/>
          </ac:spMkLst>
        </pc:spChg>
        <pc:spChg chg="add del mod">
          <ac:chgData name="help desk" userId="076106f8-e622-4bba-bf8d-41b4b1aaf204" providerId="ADAL" clId="{96817142-3AE8-4860-8771-827136B22597}" dt="2025-01-13T21:13:42.632" v="6756" actId="478"/>
          <ac:spMkLst>
            <pc:docMk/>
            <pc:sldMk cId="1536848414" sldId="449"/>
            <ac:spMk id="9" creationId="{883C816A-0E7B-405E-9EEE-FD5BC06B4B96}"/>
          </ac:spMkLst>
        </pc:spChg>
        <pc:spChg chg="mod">
          <ac:chgData name="help desk" userId="076106f8-e622-4bba-bf8d-41b4b1aaf204" providerId="ADAL" clId="{96817142-3AE8-4860-8771-827136B22597}" dt="2025-01-20T17:29:19.520" v="10118" actId="6549"/>
          <ac:spMkLst>
            <pc:docMk/>
            <pc:sldMk cId="1536848414" sldId="449"/>
            <ac:spMk id="9" creationId="{A015F576-0DB6-48C3-B544-3B8F408B2135}"/>
          </ac:spMkLst>
        </pc:spChg>
        <pc:spChg chg="add del mod">
          <ac:chgData name="help desk" userId="076106f8-e622-4bba-bf8d-41b4b1aaf204" providerId="ADAL" clId="{96817142-3AE8-4860-8771-827136B22597}" dt="2025-01-13T21:13:42.632" v="6756" actId="478"/>
          <ac:spMkLst>
            <pc:docMk/>
            <pc:sldMk cId="1536848414" sldId="449"/>
            <ac:spMk id="10" creationId="{22B988D4-0228-4211-8FE7-CE0195D9923F}"/>
          </ac:spMkLst>
        </pc:spChg>
        <pc:spChg chg="add del mod">
          <ac:chgData name="help desk" userId="076106f8-e622-4bba-bf8d-41b4b1aaf204" providerId="ADAL" clId="{96817142-3AE8-4860-8771-827136B22597}" dt="2025-01-13T21:13:42.632" v="6756" actId="478"/>
          <ac:spMkLst>
            <pc:docMk/>
            <pc:sldMk cId="1536848414" sldId="449"/>
            <ac:spMk id="11" creationId="{D8803962-8D80-4346-8FBE-0EE166434D22}"/>
          </ac:spMkLst>
        </pc:spChg>
        <pc:spChg chg="add del mod">
          <ac:chgData name="help desk" userId="076106f8-e622-4bba-bf8d-41b4b1aaf204" providerId="ADAL" clId="{96817142-3AE8-4860-8771-827136B22597}" dt="2025-01-13T21:13:42.632" v="6756" actId="478"/>
          <ac:spMkLst>
            <pc:docMk/>
            <pc:sldMk cId="1536848414" sldId="449"/>
            <ac:spMk id="12" creationId="{422C1433-5A0A-48E1-9BFB-03BD3DFE392B}"/>
          </ac:spMkLst>
        </pc:spChg>
        <pc:spChg chg="add del mod">
          <ac:chgData name="help desk" userId="076106f8-e622-4bba-bf8d-41b4b1aaf204" providerId="ADAL" clId="{96817142-3AE8-4860-8771-827136B22597}" dt="2025-01-17T20:23:18.060" v="8267" actId="478"/>
          <ac:spMkLst>
            <pc:docMk/>
            <pc:sldMk cId="1536848414" sldId="449"/>
            <ac:spMk id="12" creationId="{A75C0E96-31F8-41C3-9588-AA5D86DADD5D}"/>
          </ac:spMkLst>
        </pc:spChg>
        <pc:spChg chg="add mod">
          <ac:chgData name="help desk" userId="076106f8-e622-4bba-bf8d-41b4b1aaf204" providerId="ADAL" clId="{96817142-3AE8-4860-8771-827136B22597}" dt="2025-01-17T20:23:31.133" v="8286" actId="14100"/>
          <ac:spMkLst>
            <pc:docMk/>
            <pc:sldMk cId="1536848414" sldId="449"/>
            <ac:spMk id="13" creationId="{9C6F8F9D-30BF-456A-921F-0372501948A8}"/>
          </ac:spMkLst>
        </pc:spChg>
        <pc:spChg chg="add del mod">
          <ac:chgData name="help desk" userId="076106f8-e622-4bba-bf8d-41b4b1aaf204" providerId="ADAL" clId="{96817142-3AE8-4860-8771-827136B22597}" dt="2025-01-13T21:13:42.632" v="6756" actId="478"/>
          <ac:spMkLst>
            <pc:docMk/>
            <pc:sldMk cId="1536848414" sldId="449"/>
            <ac:spMk id="13" creationId="{D4C5BF0A-D7A6-49D9-84D2-335F9BB8385C}"/>
          </ac:spMkLst>
        </pc:spChg>
        <pc:spChg chg="add mod">
          <ac:chgData name="help desk" userId="076106f8-e622-4bba-bf8d-41b4b1aaf204" providerId="ADAL" clId="{96817142-3AE8-4860-8771-827136B22597}" dt="2025-01-20T16:40:46.753" v="10062"/>
          <ac:spMkLst>
            <pc:docMk/>
            <pc:sldMk cId="1536848414" sldId="449"/>
            <ac:spMk id="14" creationId="{F4CD7252-C469-4E9C-A11E-F5289E69E871}"/>
          </ac:spMkLst>
        </pc:spChg>
        <pc:spChg chg="add mod">
          <ac:chgData name="help desk" userId="076106f8-e622-4bba-bf8d-41b4b1aaf204" providerId="ADAL" clId="{96817142-3AE8-4860-8771-827136B22597}" dt="2025-01-20T16:40:46.753" v="10062"/>
          <ac:spMkLst>
            <pc:docMk/>
            <pc:sldMk cId="1536848414" sldId="449"/>
            <ac:spMk id="15" creationId="{82F05E54-A5F9-416B-B516-95B72D9A6B02}"/>
          </ac:spMkLst>
        </pc:spChg>
        <pc:spChg chg="add del mod">
          <ac:chgData name="help desk" userId="076106f8-e622-4bba-bf8d-41b4b1aaf204" providerId="ADAL" clId="{96817142-3AE8-4860-8771-827136B22597}" dt="2025-01-13T21:13:42.632" v="6756" actId="478"/>
          <ac:spMkLst>
            <pc:docMk/>
            <pc:sldMk cId="1536848414" sldId="449"/>
            <ac:spMk id="18" creationId="{C614446D-6797-4962-BE59-421DC8E82AD8}"/>
          </ac:spMkLst>
        </pc:spChg>
        <pc:spChg chg="add del mod">
          <ac:chgData name="help desk" userId="076106f8-e622-4bba-bf8d-41b4b1aaf204" providerId="ADAL" clId="{96817142-3AE8-4860-8771-827136B22597}" dt="2025-01-13T21:13:42.632" v="6756" actId="478"/>
          <ac:spMkLst>
            <pc:docMk/>
            <pc:sldMk cId="1536848414" sldId="449"/>
            <ac:spMk id="19" creationId="{02DBFA13-9596-4C27-A700-E42CB34DA1BE}"/>
          </ac:spMkLst>
        </pc:spChg>
        <pc:spChg chg="add del mod">
          <ac:chgData name="help desk" userId="076106f8-e622-4bba-bf8d-41b4b1aaf204" providerId="ADAL" clId="{96817142-3AE8-4860-8771-827136B22597}" dt="2025-01-13T21:13:42.632" v="6756" actId="478"/>
          <ac:spMkLst>
            <pc:docMk/>
            <pc:sldMk cId="1536848414" sldId="449"/>
            <ac:spMk id="24" creationId="{BBFFECC0-D980-41FC-A1C2-0A2D8FFD9331}"/>
          </ac:spMkLst>
        </pc:spChg>
        <pc:spChg chg="add del mod">
          <ac:chgData name="help desk" userId="076106f8-e622-4bba-bf8d-41b4b1aaf204" providerId="ADAL" clId="{96817142-3AE8-4860-8771-827136B22597}" dt="2025-01-13T21:13:42.632" v="6756" actId="478"/>
          <ac:spMkLst>
            <pc:docMk/>
            <pc:sldMk cId="1536848414" sldId="449"/>
            <ac:spMk id="28" creationId="{F6B72376-3BD8-4C24-9917-B020676A5580}"/>
          </ac:spMkLst>
        </pc:spChg>
        <pc:grpChg chg="add mod">
          <ac:chgData name="help desk" userId="076106f8-e622-4bba-bf8d-41b4b1aaf204" providerId="ADAL" clId="{96817142-3AE8-4860-8771-827136B22597}" dt="2025-01-22T15:28:21.942" v="15594" actId="1037"/>
          <ac:grpSpMkLst>
            <pc:docMk/>
            <pc:sldMk cId="1536848414" sldId="449"/>
            <ac:grpSpMk id="8" creationId="{CCE297B2-0892-458A-B2A2-3FBCE14825D5}"/>
          </ac:grpSpMkLst>
        </pc:grpChg>
        <pc:picChg chg="mod">
          <ac:chgData name="help desk" userId="076106f8-e622-4bba-bf8d-41b4b1aaf204" providerId="ADAL" clId="{96817142-3AE8-4860-8771-827136B22597}" dt="2025-01-17T20:21:19.619" v="8257" actId="692"/>
          <ac:picMkLst>
            <pc:docMk/>
            <pc:sldMk cId="1536848414" sldId="449"/>
            <ac:picMk id="10" creationId="{CD4CAE68-C041-40AA-ABFC-34C99A88B3EA}"/>
          </ac:picMkLst>
        </pc:picChg>
        <pc:picChg chg="add del mod">
          <ac:chgData name="help desk" userId="076106f8-e622-4bba-bf8d-41b4b1aaf204" providerId="ADAL" clId="{96817142-3AE8-4860-8771-827136B22597}" dt="2025-01-13T21:13:42.632" v="6756" actId="478"/>
          <ac:picMkLst>
            <pc:docMk/>
            <pc:sldMk cId="1536848414" sldId="449"/>
            <ac:picMk id="21" creationId="{59D2F1F0-22A4-42B3-81DF-29C2BE93FD7D}"/>
          </ac:picMkLst>
        </pc:picChg>
        <pc:picChg chg="add del mod">
          <ac:chgData name="help desk" userId="076106f8-e622-4bba-bf8d-41b4b1aaf204" providerId="ADAL" clId="{96817142-3AE8-4860-8771-827136B22597}" dt="2025-01-13T21:13:42.632" v="6756" actId="478"/>
          <ac:picMkLst>
            <pc:docMk/>
            <pc:sldMk cId="1536848414" sldId="449"/>
            <ac:picMk id="22" creationId="{761EA167-0128-40C1-A04F-C9B9098F3D01}"/>
          </ac:picMkLst>
        </pc:picChg>
        <pc:picChg chg="add del mod">
          <ac:chgData name="help desk" userId="076106f8-e622-4bba-bf8d-41b4b1aaf204" providerId="ADAL" clId="{96817142-3AE8-4860-8771-827136B22597}" dt="2025-01-13T21:13:42.632" v="6756" actId="478"/>
          <ac:picMkLst>
            <pc:docMk/>
            <pc:sldMk cId="1536848414" sldId="449"/>
            <ac:picMk id="23" creationId="{C756E075-C08E-432E-9149-AD018B6542AD}"/>
          </ac:picMkLst>
        </pc:picChg>
        <pc:picChg chg="add del mod">
          <ac:chgData name="help desk" userId="076106f8-e622-4bba-bf8d-41b4b1aaf204" providerId="ADAL" clId="{96817142-3AE8-4860-8771-827136B22597}" dt="2025-01-13T21:13:42.632" v="6756" actId="478"/>
          <ac:picMkLst>
            <pc:docMk/>
            <pc:sldMk cId="1536848414" sldId="449"/>
            <ac:picMk id="25" creationId="{5B2392CC-32A3-46C5-9592-F161783C4403}"/>
          </ac:picMkLst>
        </pc:picChg>
        <pc:picChg chg="add mod">
          <ac:chgData name="help desk" userId="076106f8-e622-4bba-bf8d-41b4b1aaf204" providerId="ADAL" clId="{96817142-3AE8-4860-8771-827136B22597}" dt="2025-01-13T21:13:44.290" v="6757"/>
          <ac:picMkLst>
            <pc:docMk/>
            <pc:sldMk cId="1536848414" sldId="449"/>
            <ac:picMk id="30" creationId="{AA149BB3-D238-4620-98C0-1E9853040B80}"/>
          </ac:picMkLst>
        </pc:picChg>
        <pc:cxnChg chg="add mod">
          <ac:chgData name="help desk" userId="076106f8-e622-4bba-bf8d-41b4b1aaf204" providerId="ADAL" clId="{96817142-3AE8-4860-8771-827136B22597}" dt="2025-01-17T20:20:23.407" v="8250" actId="14100"/>
          <ac:cxnSpMkLst>
            <pc:docMk/>
            <pc:sldMk cId="1536848414" sldId="449"/>
            <ac:cxnSpMk id="5" creationId="{4A8DA498-3289-4C05-85DD-71586964840D}"/>
          </ac:cxnSpMkLst>
        </pc:cxnChg>
        <pc:cxnChg chg="add del mod">
          <ac:chgData name="help desk" userId="076106f8-e622-4bba-bf8d-41b4b1aaf204" providerId="ADAL" clId="{96817142-3AE8-4860-8771-827136B22597}" dt="2025-01-13T21:13:42.632" v="6756" actId="478"/>
          <ac:cxnSpMkLst>
            <pc:docMk/>
            <pc:sldMk cId="1536848414" sldId="449"/>
            <ac:cxnSpMk id="14" creationId="{0E4393C6-E000-4CA2-B008-2F04F6642325}"/>
          </ac:cxnSpMkLst>
        </pc:cxnChg>
        <pc:cxnChg chg="add del mod">
          <ac:chgData name="help desk" userId="076106f8-e622-4bba-bf8d-41b4b1aaf204" providerId="ADAL" clId="{96817142-3AE8-4860-8771-827136B22597}" dt="2025-01-13T21:13:42.632" v="6756" actId="478"/>
          <ac:cxnSpMkLst>
            <pc:docMk/>
            <pc:sldMk cId="1536848414" sldId="449"/>
            <ac:cxnSpMk id="15" creationId="{54BC05A5-B537-41E6-BDFE-0B2189F2FE90}"/>
          </ac:cxnSpMkLst>
        </pc:cxnChg>
        <pc:cxnChg chg="add del mod">
          <ac:chgData name="help desk" userId="076106f8-e622-4bba-bf8d-41b4b1aaf204" providerId="ADAL" clId="{96817142-3AE8-4860-8771-827136B22597}" dt="2025-01-13T21:13:42.632" v="6756" actId="478"/>
          <ac:cxnSpMkLst>
            <pc:docMk/>
            <pc:sldMk cId="1536848414" sldId="449"/>
            <ac:cxnSpMk id="16" creationId="{0B4482B5-441B-40F4-BC53-9CA813DDB68D}"/>
          </ac:cxnSpMkLst>
        </pc:cxnChg>
        <pc:cxnChg chg="add del mod">
          <ac:chgData name="help desk" userId="076106f8-e622-4bba-bf8d-41b4b1aaf204" providerId="ADAL" clId="{96817142-3AE8-4860-8771-827136B22597}" dt="2025-01-13T21:13:42.632" v="6756" actId="478"/>
          <ac:cxnSpMkLst>
            <pc:docMk/>
            <pc:sldMk cId="1536848414" sldId="449"/>
            <ac:cxnSpMk id="17" creationId="{760B562D-1CF6-41B5-8D82-CA4CA2755EEB}"/>
          </ac:cxnSpMkLst>
        </pc:cxnChg>
        <pc:cxnChg chg="add del mod">
          <ac:chgData name="help desk" userId="076106f8-e622-4bba-bf8d-41b4b1aaf204" providerId="ADAL" clId="{96817142-3AE8-4860-8771-827136B22597}" dt="2025-01-13T21:13:42.632" v="6756" actId="478"/>
          <ac:cxnSpMkLst>
            <pc:docMk/>
            <pc:sldMk cId="1536848414" sldId="449"/>
            <ac:cxnSpMk id="20" creationId="{DD14DC2B-670A-4D23-90DB-A3FA9E640935}"/>
          </ac:cxnSpMkLst>
        </pc:cxnChg>
        <pc:cxnChg chg="add del mod">
          <ac:chgData name="help desk" userId="076106f8-e622-4bba-bf8d-41b4b1aaf204" providerId="ADAL" clId="{96817142-3AE8-4860-8771-827136B22597}" dt="2025-01-13T21:13:42.632" v="6756" actId="478"/>
          <ac:cxnSpMkLst>
            <pc:docMk/>
            <pc:sldMk cId="1536848414" sldId="449"/>
            <ac:cxnSpMk id="26" creationId="{22207AB9-A933-46AA-9535-BA595AFF7AE7}"/>
          </ac:cxnSpMkLst>
        </pc:cxnChg>
        <pc:cxnChg chg="add del mod">
          <ac:chgData name="help desk" userId="076106f8-e622-4bba-bf8d-41b4b1aaf204" providerId="ADAL" clId="{96817142-3AE8-4860-8771-827136B22597}" dt="2025-01-13T21:13:42.632" v="6756" actId="478"/>
          <ac:cxnSpMkLst>
            <pc:docMk/>
            <pc:sldMk cId="1536848414" sldId="449"/>
            <ac:cxnSpMk id="27" creationId="{5A0233EF-69C1-4E38-B57B-51B47598E91E}"/>
          </ac:cxnSpMkLst>
        </pc:cxnChg>
        <pc:cxnChg chg="add del mod">
          <ac:chgData name="help desk" userId="076106f8-e622-4bba-bf8d-41b4b1aaf204" providerId="ADAL" clId="{96817142-3AE8-4860-8771-827136B22597}" dt="2025-01-13T21:13:42.632" v="6756" actId="478"/>
          <ac:cxnSpMkLst>
            <pc:docMk/>
            <pc:sldMk cId="1536848414" sldId="449"/>
            <ac:cxnSpMk id="29" creationId="{A891E702-7E76-4149-BF3B-1F26D5F6A968}"/>
          </ac:cxnSpMkLst>
        </pc:cxnChg>
      </pc:sldChg>
      <pc:sldChg chg="addSp delSp modSp new mod addAnim delAnim modAnim">
        <pc:chgData name="help desk" userId="076106f8-e622-4bba-bf8d-41b4b1aaf204" providerId="ADAL" clId="{96817142-3AE8-4860-8771-827136B22597}" dt="2025-01-20T16:40:07.892" v="10050"/>
        <pc:sldMkLst>
          <pc:docMk/>
          <pc:sldMk cId="598833652" sldId="450"/>
        </pc:sldMkLst>
        <pc:spChg chg="del">
          <ac:chgData name="help desk" userId="076106f8-e622-4bba-bf8d-41b4b1aaf204" providerId="ADAL" clId="{96817142-3AE8-4860-8771-827136B22597}" dt="2025-01-10T16:09:26.431" v="4426" actId="478"/>
          <ac:spMkLst>
            <pc:docMk/>
            <pc:sldMk cId="598833652" sldId="450"/>
            <ac:spMk id="2" creationId="{A81F3400-C0BA-45BD-96C9-04869F4C0506}"/>
          </ac:spMkLst>
        </pc:spChg>
        <pc:spChg chg="del">
          <ac:chgData name="help desk" userId="076106f8-e622-4bba-bf8d-41b4b1aaf204" providerId="ADAL" clId="{96817142-3AE8-4860-8771-827136B22597}" dt="2025-01-10T16:09:26.431" v="4426" actId="478"/>
          <ac:spMkLst>
            <pc:docMk/>
            <pc:sldMk cId="598833652" sldId="450"/>
            <ac:spMk id="3" creationId="{C7EA6901-4BFB-4AB5-9CA7-E94A02FD8921}"/>
          </ac:spMkLst>
        </pc:spChg>
        <pc:spChg chg="del">
          <ac:chgData name="help desk" userId="076106f8-e622-4bba-bf8d-41b4b1aaf204" providerId="ADAL" clId="{96817142-3AE8-4860-8771-827136B22597}" dt="2025-01-10T16:09:26.431" v="4426" actId="478"/>
          <ac:spMkLst>
            <pc:docMk/>
            <pc:sldMk cId="598833652" sldId="450"/>
            <ac:spMk id="4" creationId="{47F20E00-3DF3-48D0-B7B8-6BAB5AFD90D5}"/>
          </ac:spMkLst>
        </pc:spChg>
        <pc:spChg chg="add mod">
          <ac:chgData name="help desk" userId="076106f8-e622-4bba-bf8d-41b4b1aaf204" providerId="ADAL" clId="{96817142-3AE8-4860-8771-827136B22597}" dt="2025-01-10T16:09:27.281" v="4427"/>
          <ac:spMkLst>
            <pc:docMk/>
            <pc:sldMk cId="598833652" sldId="450"/>
            <ac:spMk id="5" creationId="{15B67DFA-137F-4FC2-B716-1AD8D2431EF9}"/>
          </ac:spMkLst>
        </pc:spChg>
        <pc:spChg chg="add mod">
          <ac:chgData name="help desk" userId="076106f8-e622-4bba-bf8d-41b4b1aaf204" providerId="ADAL" clId="{96817142-3AE8-4860-8771-827136B22597}" dt="2025-01-10T16:11:11.817" v="4441" actId="14100"/>
          <ac:spMkLst>
            <pc:docMk/>
            <pc:sldMk cId="598833652" sldId="450"/>
            <ac:spMk id="7" creationId="{AB16FE02-62BD-46C7-8808-B05929B3FFD4}"/>
          </ac:spMkLst>
        </pc:spChg>
        <pc:spChg chg="add mod">
          <ac:chgData name="help desk" userId="076106f8-e622-4bba-bf8d-41b4b1aaf204" providerId="ADAL" clId="{96817142-3AE8-4860-8771-827136B22597}" dt="2025-01-10T16:12:32.751" v="4485" actId="1037"/>
          <ac:spMkLst>
            <pc:docMk/>
            <pc:sldMk cId="598833652" sldId="450"/>
            <ac:spMk id="9" creationId="{0D3700A1-C0FE-4DC5-9DCC-C41DA4EFE35B}"/>
          </ac:spMkLst>
        </pc:spChg>
        <pc:spChg chg="add mod">
          <ac:chgData name="help desk" userId="076106f8-e622-4bba-bf8d-41b4b1aaf204" providerId="ADAL" clId="{96817142-3AE8-4860-8771-827136B22597}" dt="2025-01-10T16:18:34.222" v="4544" actId="1076"/>
          <ac:spMkLst>
            <pc:docMk/>
            <pc:sldMk cId="598833652" sldId="450"/>
            <ac:spMk id="14" creationId="{2E7A580B-1BFF-4C4D-B4CE-4968B025ADBA}"/>
          </ac:spMkLst>
        </pc:spChg>
        <pc:spChg chg="add mod">
          <ac:chgData name="help desk" userId="076106f8-e622-4bba-bf8d-41b4b1aaf204" providerId="ADAL" clId="{96817142-3AE8-4860-8771-827136B22597}" dt="2025-01-10T16:24:50.677" v="4581" actId="14100"/>
          <ac:spMkLst>
            <pc:docMk/>
            <pc:sldMk cId="598833652" sldId="450"/>
            <ac:spMk id="16" creationId="{4E42576F-0C73-46AD-9487-8C7C83E99205}"/>
          </ac:spMkLst>
        </pc:spChg>
        <pc:spChg chg="add mod">
          <ac:chgData name="help desk" userId="076106f8-e622-4bba-bf8d-41b4b1aaf204" providerId="ADAL" clId="{96817142-3AE8-4860-8771-827136B22597}" dt="2025-01-20T16:40:07.892" v="10050"/>
          <ac:spMkLst>
            <pc:docMk/>
            <pc:sldMk cId="598833652" sldId="450"/>
            <ac:spMk id="17" creationId="{9808D8EF-F4CF-4A02-A567-ADEA3A62468A}"/>
          </ac:spMkLst>
        </pc:spChg>
        <pc:spChg chg="add del mod">
          <ac:chgData name="help desk" userId="076106f8-e622-4bba-bf8d-41b4b1aaf204" providerId="ADAL" clId="{96817142-3AE8-4860-8771-827136B22597}" dt="2025-01-10T16:28:07.502" v="4583" actId="478"/>
          <ac:spMkLst>
            <pc:docMk/>
            <pc:sldMk cId="598833652" sldId="450"/>
            <ac:spMk id="18" creationId="{748D7296-0F99-48E1-9E98-C49256B5E08E}"/>
          </ac:spMkLst>
        </pc:spChg>
        <pc:spChg chg="add mod">
          <ac:chgData name="help desk" userId="076106f8-e622-4bba-bf8d-41b4b1aaf204" providerId="ADAL" clId="{96817142-3AE8-4860-8771-827136B22597}" dt="2025-01-20T16:40:07.892" v="10050"/>
          <ac:spMkLst>
            <pc:docMk/>
            <pc:sldMk cId="598833652" sldId="450"/>
            <ac:spMk id="18" creationId="{B2CE8281-1815-49BB-B4C7-0B29FB386BE4}"/>
          </ac:spMkLst>
        </pc:spChg>
        <pc:spChg chg="add del mod">
          <ac:chgData name="help desk" userId="076106f8-e622-4bba-bf8d-41b4b1aaf204" providerId="ADAL" clId="{96817142-3AE8-4860-8771-827136B22597}" dt="2025-01-10T16:28:10.761" v="4584" actId="478"/>
          <ac:spMkLst>
            <pc:docMk/>
            <pc:sldMk cId="598833652" sldId="450"/>
            <ac:spMk id="20" creationId="{3C75D8CE-8941-4BFB-AB23-BE5E2DF2DB65}"/>
          </ac:spMkLst>
        </pc:spChg>
        <pc:spChg chg="add del mod">
          <ac:chgData name="help desk" userId="076106f8-e622-4bba-bf8d-41b4b1aaf204" providerId="ADAL" clId="{96817142-3AE8-4860-8771-827136B22597}" dt="2025-01-10T16:19:39.342" v="4553"/>
          <ac:spMkLst>
            <pc:docMk/>
            <pc:sldMk cId="598833652" sldId="450"/>
            <ac:spMk id="25" creationId="{CC08D913-8513-411C-B8B6-8343DD34C1CE}"/>
          </ac:spMkLst>
        </pc:spChg>
        <pc:spChg chg="add del mod">
          <ac:chgData name="help desk" userId="076106f8-e622-4bba-bf8d-41b4b1aaf204" providerId="ADAL" clId="{96817142-3AE8-4860-8771-827136B22597}" dt="2025-01-10T16:19:39.342" v="4553"/>
          <ac:spMkLst>
            <pc:docMk/>
            <pc:sldMk cId="598833652" sldId="450"/>
            <ac:spMk id="26" creationId="{CB372844-12BE-4E7C-AEC5-F632520A46CC}"/>
          </ac:spMkLst>
        </pc:spChg>
        <pc:spChg chg="add del mod">
          <ac:chgData name="help desk" userId="076106f8-e622-4bba-bf8d-41b4b1aaf204" providerId="ADAL" clId="{96817142-3AE8-4860-8771-827136B22597}" dt="2025-01-10T16:28:07.502" v="4583" actId="478"/>
          <ac:spMkLst>
            <pc:docMk/>
            <pc:sldMk cId="598833652" sldId="450"/>
            <ac:spMk id="27" creationId="{8D982EF1-9056-4948-918D-BC0C7090BC5F}"/>
          </ac:spMkLst>
        </pc:spChg>
        <pc:spChg chg="add del mod">
          <ac:chgData name="help desk" userId="076106f8-e622-4bba-bf8d-41b4b1aaf204" providerId="ADAL" clId="{96817142-3AE8-4860-8771-827136B22597}" dt="2025-01-10T16:28:10.761" v="4584" actId="478"/>
          <ac:spMkLst>
            <pc:docMk/>
            <pc:sldMk cId="598833652" sldId="450"/>
            <ac:spMk id="29" creationId="{722AE87A-5111-4EF2-A32C-7A11BF1A1170}"/>
          </ac:spMkLst>
        </pc:spChg>
        <pc:spChg chg="add mod">
          <ac:chgData name="help desk" userId="076106f8-e622-4bba-bf8d-41b4b1aaf204" providerId="ADAL" clId="{96817142-3AE8-4860-8771-827136B22597}" dt="2025-01-10T16:28:46.290" v="4585"/>
          <ac:spMkLst>
            <pc:docMk/>
            <pc:sldMk cId="598833652" sldId="450"/>
            <ac:spMk id="31" creationId="{D5AB4D39-8C2B-47E2-8A22-3AC82BCA12B1}"/>
          </ac:spMkLst>
        </pc:spChg>
        <pc:spChg chg="add mod">
          <ac:chgData name="help desk" userId="076106f8-e622-4bba-bf8d-41b4b1aaf204" providerId="ADAL" clId="{96817142-3AE8-4860-8771-827136B22597}" dt="2025-01-20T15:57:43.834" v="9898" actId="6549"/>
          <ac:spMkLst>
            <pc:docMk/>
            <pc:sldMk cId="598833652" sldId="450"/>
            <ac:spMk id="33" creationId="{69753385-3C06-420A-A5C0-98FB127F7495}"/>
          </ac:spMkLst>
        </pc:spChg>
        <pc:spChg chg="add del mod">
          <ac:chgData name="help desk" userId="076106f8-e622-4bba-bf8d-41b4b1aaf204" providerId="ADAL" clId="{96817142-3AE8-4860-8771-827136B22597}" dt="2025-01-10T16:30:17.524" v="4642" actId="478"/>
          <ac:spMkLst>
            <pc:docMk/>
            <pc:sldMk cId="598833652" sldId="450"/>
            <ac:spMk id="34" creationId="{0EB3DE1C-8E87-46E1-9921-DEBF10046637}"/>
          </ac:spMkLst>
        </pc:spChg>
        <pc:spChg chg="add del mod">
          <ac:chgData name="help desk" userId="076106f8-e622-4bba-bf8d-41b4b1aaf204" providerId="ADAL" clId="{96817142-3AE8-4860-8771-827136B22597}" dt="2025-01-10T16:34:41.445" v="4667" actId="478"/>
          <ac:spMkLst>
            <pc:docMk/>
            <pc:sldMk cId="598833652" sldId="450"/>
            <ac:spMk id="36" creationId="{4644236B-4F38-461F-8108-1C545E20212C}"/>
          </ac:spMkLst>
        </pc:spChg>
        <pc:picChg chg="add mod">
          <ac:chgData name="help desk" userId="076106f8-e622-4bba-bf8d-41b4b1aaf204" providerId="ADAL" clId="{96817142-3AE8-4860-8771-827136B22597}" dt="2025-01-10T16:19:44.872" v="4555" actId="1076"/>
          <ac:picMkLst>
            <pc:docMk/>
            <pc:sldMk cId="598833652" sldId="450"/>
            <ac:picMk id="6" creationId="{4ECD1883-3AEB-440F-B0FE-DD3284DF6AB6}"/>
          </ac:picMkLst>
        </pc:picChg>
        <pc:picChg chg="add del mod">
          <ac:chgData name="help desk" userId="076106f8-e622-4bba-bf8d-41b4b1aaf204" providerId="ADAL" clId="{96817142-3AE8-4860-8771-827136B22597}" dt="2025-01-10T16:19:39.342" v="4553"/>
          <ac:picMkLst>
            <pc:docMk/>
            <pc:sldMk cId="598833652" sldId="450"/>
            <ac:picMk id="24" creationId="{0C5D717C-5335-4412-A1A5-B483879A1063}"/>
          </ac:picMkLst>
        </pc:picChg>
        <pc:picChg chg="add mod">
          <ac:chgData name="help desk" userId="076106f8-e622-4bba-bf8d-41b4b1aaf204" providerId="ADAL" clId="{96817142-3AE8-4860-8771-827136B22597}" dt="2025-01-10T16:32:14.953" v="4650" actId="1076"/>
          <ac:picMkLst>
            <pc:docMk/>
            <pc:sldMk cId="598833652" sldId="450"/>
            <ac:picMk id="38" creationId="{B973F931-BD5F-4391-99D7-05C4FAF8E8BE}"/>
          </ac:picMkLst>
        </pc:picChg>
        <pc:cxnChg chg="add mod">
          <ac:chgData name="help desk" userId="076106f8-e622-4bba-bf8d-41b4b1aaf204" providerId="ADAL" clId="{96817142-3AE8-4860-8771-827136B22597}" dt="2025-01-10T16:11:54.861" v="4446" actId="14100"/>
          <ac:cxnSpMkLst>
            <pc:docMk/>
            <pc:sldMk cId="598833652" sldId="450"/>
            <ac:cxnSpMk id="8" creationId="{B3E48B5C-6F62-45E6-B4CE-7DF306EC10E4}"/>
          </ac:cxnSpMkLst>
        </pc:cxnChg>
        <pc:cxnChg chg="add mod">
          <ac:chgData name="help desk" userId="076106f8-e622-4bba-bf8d-41b4b1aaf204" providerId="ADAL" clId="{96817142-3AE8-4860-8771-827136B22597}" dt="2025-01-10T16:18:39.155" v="4545" actId="1076"/>
          <ac:cxnSpMkLst>
            <pc:docMk/>
            <pc:sldMk cId="598833652" sldId="450"/>
            <ac:cxnSpMk id="15" creationId="{E50C7BD9-BEB4-44D9-9809-5C13ADE3B4B6}"/>
          </ac:cxnSpMkLst>
        </pc:cxnChg>
        <pc:cxnChg chg="add del mod">
          <ac:chgData name="help desk" userId="076106f8-e622-4bba-bf8d-41b4b1aaf204" providerId="ADAL" clId="{96817142-3AE8-4860-8771-827136B22597}" dt="2025-01-10T16:28:07.502" v="4583" actId="478"/>
          <ac:cxnSpMkLst>
            <pc:docMk/>
            <pc:sldMk cId="598833652" sldId="450"/>
            <ac:cxnSpMk id="19" creationId="{B53B32C3-5DD4-4362-9DA2-C0ED421C9C3C}"/>
          </ac:cxnSpMkLst>
        </pc:cxnChg>
        <pc:cxnChg chg="add del mod">
          <ac:chgData name="help desk" userId="076106f8-e622-4bba-bf8d-41b4b1aaf204" providerId="ADAL" clId="{96817142-3AE8-4860-8771-827136B22597}" dt="2025-01-10T16:28:07.502" v="4583" actId="478"/>
          <ac:cxnSpMkLst>
            <pc:docMk/>
            <pc:sldMk cId="598833652" sldId="450"/>
            <ac:cxnSpMk id="28" creationId="{A8E43AB9-E3B2-47DD-88B8-7BF62F8712D9}"/>
          </ac:cxnSpMkLst>
        </pc:cxnChg>
        <pc:cxnChg chg="add mod">
          <ac:chgData name="help desk" userId="076106f8-e622-4bba-bf8d-41b4b1aaf204" providerId="ADAL" clId="{96817142-3AE8-4860-8771-827136B22597}" dt="2025-01-10T16:28:46.290" v="4585"/>
          <ac:cxnSpMkLst>
            <pc:docMk/>
            <pc:sldMk cId="598833652" sldId="450"/>
            <ac:cxnSpMk id="32" creationId="{220879C8-8BCB-4DBF-90D6-4DBB784275B2}"/>
          </ac:cxnSpMkLst>
        </pc:cxnChg>
        <pc:cxnChg chg="add del mod">
          <ac:chgData name="help desk" userId="076106f8-e622-4bba-bf8d-41b4b1aaf204" providerId="ADAL" clId="{96817142-3AE8-4860-8771-827136B22597}" dt="2025-01-10T16:30:18.979" v="4643" actId="478"/>
          <ac:cxnSpMkLst>
            <pc:docMk/>
            <pc:sldMk cId="598833652" sldId="450"/>
            <ac:cxnSpMk id="35" creationId="{70FE62B8-08DA-40C1-8450-3774B61D4C80}"/>
          </ac:cxnSpMkLst>
        </pc:cxnChg>
        <pc:cxnChg chg="add mod">
          <ac:chgData name="help desk" userId="076106f8-e622-4bba-bf8d-41b4b1aaf204" providerId="ADAL" clId="{96817142-3AE8-4860-8771-827136B22597}" dt="2025-01-10T16:33:19.778" v="4660" actId="14100"/>
          <ac:cxnSpMkLst>
            <pc:docMk/>
            <pc:sldMk cId="598833652" sldId="450"/>
            <ac:cxnSpMk id="39" creationId="{6BF924A9-EA33-48A0-8A6C-4943CD0DFD7F}"/>
          </ac:cxnSpMkLst>
        </pc:cxnChg>
      </pc:sldChg>
      <pc:sldChg chg="addSp delSp modSp add mod modAnim">
        <pc:chgData name="help desk" userId="076106f8-e622-4bba-bf8d-41b4b1aaf204" providerId="ADAL" clId="{96817142-3AE8-4860-8771-827136B22597}" dt="2025-01-20T16:40:10.576" v="10051"/>
        <pc:sldMkLst>
          <pc:docMk/>
          <pc:sldMk cId="3192292073" sldId="451"/>
        </pc:sldMkLst>
        <pc:spChg chg="mod">
          <ac:chgData name="help desk" userId="076106f8-e622-4bba-bf8d-41b4b1aaf204" providerId="ADAL" clId="{96817142-3AE8-4860-8771-827136B22597}" dt="2025-01-10T16:35:30.104" v="4719" actId="1037"/>
          <ac:spMkLst>
            <pc:docMk/>
            <pc:sldMk cId="3192292073" sldId="451"/>
            <ac:spMk id="7" creationId="{AB16FE02-62BD-46C7-8808-B05929B3FFD4}"/>
          </ac:spMkLst>
        </pc:spChg>
        <pc:spChg chg="mod">
          <ac:chgData name="help desk" userId="076106f8-e622-4bba-bf8d-41b4b1aaf204" providerId="ADAL" clId="{96817142-3AE8-4860-8771-827136B22597}" dt="2025-01-10T16:41:09.637" v="4929" actId="14100"/>
          <ac:spMkLst>
            <pc:docMk/>
            <pc:sldMk cId="3192292073" sldId="451"/>
            <ac:spMk id="9" creationId="{0D3700A1-C0FE-4DC5-9DCC-C41DA4EFE35B}"/>
          </ac:spMkLst>
        </pc:spChg>
        <pc:spChg chg="mod">
          <ac:chgData name="help desk" userId="076106f8-e622-4bba-bf8d-41b4b1aaf204" providerId="ADAL" clId="{96817142-3AE8-4860-8771-827136B22597}" dt="2025-01-10T16:35:59.936" v="4733" actId="1037"/>
          <ac:spMkLst>
            <pc:docMk/>
            <pc:sldMk cId="3192292073" sldId="451"/>
            <ac:spMk id="14" creationId="{2E7A580B-1BFF-4C4D-B4CE-4968B025ADBA}"/>
          </ac:spMkLst>
        </pc:spChg>
        <pc:spChg chg="mod">
          <ac:chgData name="help desk" userId="076106f8-e622-4bba-bf8d-41b4b1aaf204" providerId="ADAL" clId="{96817142-3AE8-4860-8771-827136B22597}" dt="2025-01-10T16:41:59.328" v="4972" actId="14100"/>
          <ac:spMkLst>
            <pc:docMk/>
            <pc:sldMk cId="3192292073" sldId="451"/>
            <ac:spMk id="16" creationId="{4E42576F-0C73-46AD-9487-8C7C83E99205}"/>
          </ac:spMkLst>
        </pc:spChg>
        <pc:spChg chg="add mod">
          <ac:chgData name="help desk" userId="076106f8-e622-4bba-bf8d-41b4b1aaf204" providerId="ADAL" clId="{96817142-3AE8-4860-8771-827136B22597}" dt="2025-01-10T16:36:39.336" v="4830" actId="1037"/>
          <ac:spMkLst>
            <pc:docMk/>
            <pc:sldMk cId="3192292073" sldId="451"/>
            <ac:spMk id="17" creationId="{678244A4-D490-42CE-B341-C779C06EF0F4}"/>
          </ac:spMkLst>
        </pc:spChg>
        <pc:spChg chg="add mod">
          <ac:chgData name="help desk" userId="076106f8-e622-4bba-bf8d-41b4b1aaf204" providerId="ADAL" clId="{96817142-3AE8-4860-8771-827136B22597}" dt="2025-01-20T15:58:27.594" v="9911" actId="14100"/>
          <ac:spMkLst>
            <pc:docMk/>
            <pc:sldMk cId="3192292073" sldId="451"/>
            <ac:spMk id="19" creationId="{165A545D-ADA5-498C-B76E-C6F229F2C9A9}"/>
          </ac:spMkLst>
        </pc:spChg>
        <pc:spChg chg="add mod">
          <ac:chgData name="help desk" userId="076106f8-e622-4bba-bf8d-41b4b1aaf204" providerId="ADAL" clId="{96817142-3AE8-4860-8771-827136B22597}" dt="2025-01-10T16:37:30.922" v="4867" actId="1037"/>
          <ac:spMkLst>
            <pc:docMk/>
            <pc:sldMk cId="3192292073" sldId="451"/>
            <ac:spMk id="20" creationId="{C56D6507-560D-4A29-88FD-1978D3C1277C}"/>
          </ac:spMkLst>
        </pc:spChg>
        <pc:spChg chg="add mod">
          <ac:chgData name="help desk" userId="076106f8-e622-4bba-bf8d-41b4b1aaf204" providerId="ADAL" clId="{96817142-3AE8-4860-8771-827136B22597}" dt="2025-01-10T16:45:05.446" v="5081" actId="14100"/>
          <ac:spMkLst>
            <pc:docMk/>
            <pc:sldMk cId="3192292073" sldId="451"/>
            <ac:spMk id="22" creationId="{B9DD3989-63C3-4134-95BF-A64D34DFE34F}"/>
          </ac:spMkLst>
        </pc:spChg>
        <pc:spChg chg="add mod">
          <ac:chgData name="help desk" userId="076106f8-e622-4bba-bf8d-41b4b1aaf204" providerId="ADAL" clId="{96817142-3AE8-4860-8771-827136B22597}" dt="2025-01-20T16:40:10.576" v="10051"/>
          <ac:spMkLst>
            <pc:docMk/>
            <pc:sldMk cId="3192292073" sldId="451"/>
            <ac:spMk id="23" creationId="{2475FE5E-3A08-47ED-A02C-351DB5A9404E}"/>
          </ac:spMkLst>
        </pc:spChg>
        <pc:spChg chg="add mod">
          <ac:chgData name="help desk" userId="076106f8-e622-4bba-bf8d-41b4b1aaf204" providerId="ADAL" clId="{96817142-3AE8-4860-8771-827136B22597}" dt="2025-01-20T16:40:10.576" v="10051"/>
          <ac:spMkLst>
            <pc:docMk/>
            <pc:sldMk cId="3192292073" sldId="451"/>
            <ac:spMk id="24" creationId="{DAFA8928-630B-4C91-9037-46F535DD4EBD}"/>
          </ac:spMkLst>
        </pc:spChg>
        <pc:spChg chg="mod">
          <ac:chgData name="help desk" userId="076106f8-e622-4bba-bf8d-41b4b1aaf204" providerId="ADAL" clId="{96817142-3AE8-4860-8771-827136B22597}" dt="2025-01-10T16:36:15.696" v="4757" actId="1038"/>
          <ac:spMkLst>
            <pc:docMk/>
            <pc:sldMk cId="3192292073" sldId="451"/>
            <ac:spMk id="31" creationId="{D5AB4D39-8C2B-47E2-8A22-3AC82BCA12B1}"/>
          </ac:spMkLst>
        </pc:spChg>
        <pc:spChg chg="mod">
          <ac:chgData name="help desk" userId="076106f8-e622-4bba-bf8d-41b4b1aaf204" providerId="ADAL" clId="{96817142-3AE8-4860-8771-827136B22597}" dt="2025-01-10T16:42:43.315" v="4993" actId="14100"/>
          <ac:spMkLst>
            <pc:docMk/>
            <pc:sldMk cId="3192292073" sldId="451"/>
            <ac:spMk id="33" creationId="{69753385-3C06-420A-A5C0-98FB127F7495}"/>
          </ac:spMkLst>
        </pc:spChg>
        <pc:picChg chg="mod">
          <ac:chgData name="help desk" userId="076106f8-e622-4bba-bf8d-41b4b1aaf204" providerId="ADAL" clId="{96817142-3AE8-4860-8771-827136B22597}" dt="2025-01-10T16:36:51.857" v="4835" actId="1076"/>
          <ac:picMkLst>
            <pc:docMk/>
            <pc:sldMk cId="3192292073" sldId="451"/>
            <ac:picMk id="6" creationId="{4ECD1883-3AEB-440F-B0FE-DD3284DF6AB6}"/>
          </ac:picMkLst>
        </pc:picChg>
        <pc:picChg chg="del">
          <ac:chgData name="help desk" userId="076106f8-e622-4bba-bf8d-41b4b1aaf204" providerId="ADAL" clId="{96817142-3AE8-4860-8771-827136B22597}" dt="2025-01-10T16:35:16.496" v="4669" actId="478"/>
          <ac:picMkLst>
            <pc:docMk/>
            <pc:sldMk cId="3192292073" sldId="451"/>
            <ac:picMk id="38" creationId="{B973F931-BD5F-4391-99D7-05C4FAF8E8BE}"/>
          </ac:picMkLst>
        </pc:picChg>
        <pc:cxnChg chg="mod">
          <ac:chgData name="help desk" userId="076106f8-e622-4bba-bf8d-41b4b1aaf204" providerId="ADAL" clId="{96817142-3AE8-4860-8771-827136B22597}" dt="2025-01-10T16:35:30.104" v="4719" actId="1037"/>
          <ac:cxnSpMkLst>
            <pc:docMk/>
            <pc:sldMk cId="3192292073" sldId="451"/>
            <ac:cxnSpMk id="8" creationId="{B3E48B5C-6F62-45E6-B4CE-7DF306EC10E4}"/>
          </ac:cxnSpMkLst>
        </pc:cxnChg>
        <pc:cxnChg chg="mod">
          <ac:chgData name="help desk" userId="076106f8-e622-4bba-bf8d-41b4b1aaf204" providerId="ADAL" clId="{96817142-3AE8-4860-8771-827136B22597}" dt="2025-01-10T16:35:59.936" v="4733" actId="1037"/>
          <ac:cxnSpMkLst>
            <pc:docMk/>
            <pc:sldMk cId="3192292073" sldId="451"/>
            <ac:cxnSpMk id="15" creationId="{E50C7BD9-BEB4-44D9-9809-5C13ADE3B4B6}"/>
          </ac:cxnSpMkLst>
        </pc:cxnChg>
        <pc:cxnChg chg="add mod">
          <ac:chgData name="help desk" userId="076106f8-e622-4bba-bf8d-41b4b1aaf204" providerId="ADAL" clId="{96817142-3AE8-4860-8771-827136B22597}" dt="2025-01-10T16:36:45.906" v="4831" actId="14100"/>
          <ac:cxnSpMkLst>
            <pc:docMk/>
            <pc:sldMk cId="3192292073" sldId="451"/>
            <ac:cxnSpMk id="18" creationId="{7A81244B-0F83-4FDD-844D-64887A11708D}"/>
          </ac:cxnSpMkLst>
        </pc:cxnChg>
        <pc:cxnChg chg="add mod">
          <ac:chgData name="help desk" userId="076106f8-e622-4bba-bf8d-41b4b1aaf204" providerId="ADAL" clId="{96817142-3AE8-4860-8771-827136B22597}" dt="2025-01-10T16:37:48.877" v="4890" actId="14100"/>
          <ac:cxnSpMkLst>
            <pc:docMk/>
            <pc:sldMk cId="3192292073" sldId="451"/>
            <ac:cxnSpMk id="21" creationId="{BDC06897-8C8A-4711-B87B-E69143F504B7}"/>
          </ac:cxnSpMkLst>
        </pc:cxnChg>
        <pc:cxnChg chg="mod">
          <ac:chgData name="help desk" userId="076106f8-e622-4bba-bf8d-41b4b1aaf204" providerId="ADAL" clId="{96817142-3AE8-4860-8771-827136B22597}" dt="2025-01-10T16:36:15.696" v="4757" actId="1038"/>
          <ac:cxnSpMkLst>
            <pc:docMk/>
            <pc:sldMk cId="3192292073" sldId="451"/>
            <ac:cxnSpMk id="32" creationId="{220879C8-8BCB-4DBF-90D6-4DBB784275B2}"/>
          </ac:cxnSpMkLst>
        </pc:cxnChg>
        <pc:cxnChg chg="del">
          <ac:chgData name="help desk" userId="076106f8-e622-4bba-bf8d-41b4b1aaf204" providerId="ADAL" clId="{96817142-3AE8-4860-8771-827136B22597}" dt="2025-01-10T16:35:21.270" v="4670" actId="478"/>
          <ac:cxnSpMkLst>
            <pc:docMk/>
            <pc:sldMk cId="3192292073" sldId="451"/>
            <ac:cxnSpMk id="39" creationId="{6BF924A9-EA33-48A0-8A6C-4943CD0DFD7F}"/>
          </ac:cxnSpMkLst>
        </pc:cxnChg>
      </pc:sldChg>
      <pc:sldChg chg="addSp delSp modSp add mod modAnim">
        <pc:chgData name="help desk" userId="076106f8-e622-4bba-bf8d-41b4b1aaf204" providerId="ADAL" clId="{96817142-3AE8-4860-8771-827136B22597}" dt="2025-01-22T14:09:15.067" v="14884"/>
        <pc:sldMkLst>
          <pc:docMk/>
          <pc:sldMk cId="293286464" sldId="452"/>
        </pc:sldMkLst>
        <pc:spChg chg="del">
          <ac:chgData name="help desk" userId="076106f8-e622-4bba-bf8d-41b4b1aaf204" providerId="ADAL" clId="{96817142-3AE8-4860-8771-827136B22597}" dt="2025-01-10T16:45:54.684" v="5083" actId="478"/>
          <ac:spMkLst>
            <pc:docMk/>
            <pc:sldMk cId="293286464" sldId="452"/>
            <ac:spMk id="7" creationId="{AB16FE02-62BD-46C7-8808-B05929B3FFD4}"/>
          </ac:spMkLst>
        </pc:spChg>
        <pc:spChg chg="del">
          <ac:chgData name="help desk" userId="076106f8-e622-4bba-bf8d-41b4b1aaf204" providerId="ADAL" clId="{96817142-3AE8-4860-8771-827136B22597}" dt="2025-01-10T16:45:54.684" v="5083" actId="478"/>
          <ac:spMkLst>
            <pc:docMk/>
            <pc:sldMk cId="293286464" sldId="452"/>
            <ac:spMk id="9" creationId="{0D3700A1-C0FE-4DC5-9DCC-C41DA4EFE35B}"/>
          </ac:spMkLst>
        </pc:spChg>
        <pc:spChg chg="add mod">
          <ac:chgData name="help desk" userId="076106f8-e622-4bba-bf8d-41b4b1aaf204" providerId="ADAL" clId="{96817142-3AE8-4860-8771-827136B22597}" dt="2025-01-20T16:40:12.163" v="10052"/>
          <ac:spMkLst>
            <pc:docMk/>
            <pc:sldMk cId="293286464" sldId="452"/>
            <ac:spMk id="9" creationId="{D2A586A3-38FB-405B-9878-2498D1BE97BC}"/>
          </ac:spMkLst>
        </pc:spChg>
        <pc:spChg chg="add mod">
          <ac:chgData name="help desk" userId="076106f8-e622-4bba-bf8d-41b4b1aaf204" providerId="ADAL" clId="{96817142-3AE8-4860-8771-827136B22597}" dt="2025-01-20T16:40:12.163" v="10052"/>
          <ac:spMkLst>
            <pc:docMk/>
            <pc:sldMk cId="293286464" sldId="452"/>
            <ac:spMk id="10" creationId="{BEC703E9-70AA-4918-870C-7ECA151C36B6}"/>
          </ac:spMkLst>
        </pc:spChg>
        <pc:spChg chg="del">
          <ac:chgData name="help desk" userId="076106f8-e622-4bba-bf8d-41b4b1aaf204" providerId="ADAL" clId="{96817142-3AE8-4860-8771-827136B22597}" dt="2025-01-10T16:45:54.684" v="5083" actId="478"/>
          <ac:spMkLst>
            <pc:docMk/>
            <pc:sldMk cId="293286464" sldId="452"/>
            <ac:spMk id="14" creationId="{2E7A580B-1BFF-4C4D-B4CE-4968B025ADBA}"/>
          </ac:spMkLst>
        </pc:spChg>
        <pc:spChg chg="del">
          <ac:chgData name="help desk" userId="076106f8-e622-4bba-bf8d-41b4b1aaf204" providerId="ADAL" clId="{96817142-3AE8-4860-8771-827136B22597}" dt="2025-01-10T16:45:54.684" v="5083" actId="478"/>
          <ac:spMkLst>
            <pc:docMk/>
            <pc:sldMk cId="293286464" sldId="452"/>
            <ac:spMk id="16" creationId="{4E42576F-0C73-46AD-9487-8C7C83E99205}"/>
          </ac:spMkLst>
        </pc:spChg>
        <pc:spChg chg="del">
          <ac:chgData name="help desk" userId="076106f8-e622-4bba-bf8d-41b4b1aaf204" providerId="ADAL" clId="{96817142-3AE8-4860-8771-827136B22597}" dt="2025-01-10T16:45:54.684" v="5083" actId="478"/>
          <ac:spMkLst>
            <pc:docMk/>
            <pc:sldMk cId="293286464" sldId="452"/>
            <ac:spMk id="17" creationId="{678244A4-D490-42CE-B341-C779C06EF0F4}"/>
          </ac:spMkLst>
        </pc:spChg>
        <pc:spChg chg="del">
          <ac:chgData name="help desk" userId="076106f8-e622-4bba-bf8d-41b4b1aaf204" providerId="ADAL" clId="{96817142-3AE8-4860-8771-827136B22597}" dt="2025-01-10T16:45:54.684" v="5083" actId="478"/>
          <ac:spMkLst>
            <pc:docMk/>
            <pc:sldMk cId="293286464" sldId="452"/>
            <ac:spMk id="19" creationId="{165A545D-ADA5-498C-B76E-C6F229F2C9A9}"/>
          </ac:spMkLst>
        </pc:spChg>
        <pc:spChg chg="del mod">
          <ac:chgData name="help desk" userId="076106f8-e622-4bba-bf8d-41b4b1aaf204" providerId="ADAL" clId="{96817142-3AE8-4860-8771-827136B22597}" dt="2025-01-22T14:05:47.015" v="14815" actId="478"/>
          <ac:spMkLst>
            <pc:docMk/>
            <pc:sldMk cId="293286464" sldId="452"/>
            <ac:spMk id="20" creationId="{C56D6507-560D-4A29-88FD-1978D3C1277C}"/>
          </ac:spMkLst>
        </pc:spChg>
        <pc:spChg chg="mod">
          <ac:chgData name="help desk" userId="076106f8-e622-4bba-bf8d-41b4b1aaf204" providerId="ADAL" clId="{96817142-3AE8-4860-8771-827136B22597}" dt="2025-01-10T16:57:30.511" v="5263" actId="1076"/>
          <ac:spMkLst>
            <pc:docMk/>
            <pc:sldMk cId="293286464" sldId="452"/>
            <ac:spMk id="22" creationId="{B9DD3989-63C3-4134-95BF-A64D34DFE34F}"/>
          </ac:spMkLst>
        </pc:spChg>
        <pc:spChg chg="del">
          <ac:chgData name="help desk" userId="076106f8-e622-4bba-bf8d-41b4b1aaf204" providerId="ADAL" clId="{96817142-3AE8-4860-8771-827136B22597}" dt="2025-01-10T16:45:54.684" v="5083" actId="478"/>
          <ac:spMkLst>
            <pc:docMk/>
            <pc:sldMk cId="293286464" sldId="452"/>
            <ac:spMk id="31" creationId="{D5AB4D39-8C2B-47E2-8A22-3AC82BCA12B1}"/>
          </ac:spMkLst>
        </pc:spChg>
        <pc:spChg chg="del">
          <ac:chgData name="help desk" userId="076106f8-e622-4bba-bf8d-41b4b1aaf204" providerId="ADAL" clId="{96817142-3AE8-4860-8771-827136B22597}" dt="2025-01-10T16:45:54.684" v="5083" actId="478"/>
          <ac:spMkLst>
            <pc:docMk/>
            <pc:sldMk cId="293286464" sldId="452"/>
            <ac:spMk id="33" creationId="{69753385-3C06-420A-A5C0-98FB127F7495}"/>
          </ac:spMkLst>
        </pc:spChg>
        <pc:graphicFrameChg chg="add del mod">
          <ac:chgData name="help desk" userId="076106f8-e622-4bba-bf8d-41b4b1aaf204" providerId="ADAL" clId="{96817142-3AE8-4860-8771-827136B22597}" dt="2025-01-10T16:56:03.725" v="5215" actId="478"/>
          <ac:graphicFrameMkLst>
            <pc:docMk/>
            <pc:sldMk cId="293286464" sldId="452"/>
            <ac:graphicFrameMk id="23" creationId="{B2BDE50C-9BC0-42DC-8064-1BE526230EB7}"/>
          </ac:graphicFrameMkLst>
        </pc:graphicFrameChg>
        <pc:picChg chg="add del mod">
          <ac:chgData name="help desk" userId="076106f8-e622-4bba-bf8d-41b4b1aaf204" providerId="ADAL" clId="{96817142-3AE8-4860-8771-827136B22597}" dt="2025-01-10T16:49:58.182" v="5208" actId="478"/>
          <ac:picMkLst>
            <pc:docMk/>
            <pc:sldMk cId="293286464" sldId="452"/>
            <ac:picMk id="13" creationId="{37D7DE43-651E-49B3-91E3-0FFD490E3F0C}"/>
          </ac:picMkLst>
        </pc:picChg>
        <pc:picChg chg="add mod">
          <ac:chgData name="help desk" userId="076106f8-e622-4bba-bf8d-41b4b1aaf204" providerId="ADAL" clId="{96817142-3AE8-4860-8771-827136B22597}" dt="2025-01-22T14:08:49.856" v="14882" actId="1036"/>
          <ac:picMkLst>
            <pc:docMk/>
            <pc:sldMk cId="293286464" sldId="452"/>
            <ac:picMk id="25" creationId="{D281CF65-1669-488C-B1C0-C094AD1A6E47}"/>
          </ac:picMkLst>
        </pc:picChg>
        <pc:cxnChg chg="del mod">
          <ac:chgData name="help desk" userId="076106f8-e622-4bba-bf8d-41b4b1aaf204" providerId="ADAL" clId="{96817142-3AE8-4860-8771-827136B22597}" dt="2025-01-10T16:45:54.684" v="5083" actId="478"/>
          <ac:cxnSpMkLst>
            <pc:docMk/>
            <pc:sldMk cId="293286464" sldId="452"/>
            <ac:cxnSpMk id="8" creationId="{B3E48B5C-6F62-45E6-B4CE-7DF306EC10E4}"/>
          </ac:cxnSpMkLst>
        </pc:cxnChg>
        <pc:cxnChg chg="del">
          <ac:chgData name="help desk" userId="076106f8-e622-4bba-bf8d-41b4b1aaf204" providerId="ADAL" clId="{96817142-3AE8-4860-8771-827136B22597}" dt="2025-01-10T16:45:54.684" v="5083" actId="478"/>
          <ac:cxnSpMkLst>
            <pc:docMk/>
            <pc:sldMk cId="293286464" sldId="452"/>
            <ac:cxnSpMk id="15" creationId="{E50C7BD9-BEB4-44D9-9809-5C13ADE3B4B6}"/>
          </ac:cxnSpMkLst>
        </pc:cxnChg>
        <pc:cxnChg chg="del mod">
          <ac:chgData name="help desk" userId="076106f8-e622-4bba-bf8d-41b4b1aaf204" providerId="ADAL" clId="{96817142-3AE8-4860-8771-827136B22597}" dt="2025-01-10T16:45:54.684" v="5083" actId="478"/>
          <ac:cxnSpMkLst>
            <pc:docMk/>
            <pc:sldMk cId="293286464" sldId="452"/>
            <ac:cxnSpMk id="18" creationId="{7A81244B-0F83-4FDD-844D-64887A11708D}"/>
          </ac:cxnSpMkLst>
        </pc:cxnChg>
        <pc:cxnChg chg="mod">
          <ac:chgData name="help desk" userId="076106f8-e622-4bba-bf8d-41b4b1aaf204" providerId="ADAL" clId="{96817142-3AE8-4860-8771-827136B22597}" dt="2025-01-22T14:08:49.856" v="14882" actId="1036"/>
          <ac:cxnSpMkLst>
            <pc:docMk/>
            <pc:sldMk cId="293286464" sldId="452"/>
            <ac:cxnSpMk id="21" creationId="{BDC06897-8C8A-4711-B87B-E69143F504B7}"/>
          </ac:cxnSpMkLst>
        </pc:cxnChg>
        <pc:cxnChg chg="add mod">
          <ac:chgData name="help desk" userId="076106f8-e622-4bba-bf8d-41b4b1aaf204" providerId="ADAL" clId="{96817142-3AE8-4860-8771-827136B22597}" dt="2025-01-22T14:06:03.534" v="14841" actId="14100"/>
          <ac:cxnSpMkLst>
            <pc:docMk/>
            <pc:sldMk cId="293286464" sldId="452"/>
            <ac:cxnSpMk id="29" creationId="{E9BF2AE8-8114-4635-B9C4-DF0FD9633CB1}"/>
          </ac:cxnSpMkLst>
        </pc:cxnChg>
        <pc:cxnChg chg="del mod">
          <ac:chgData name="help desk" userId="076106f8-e622-4bba-bf8d-41b4b1aaf204" providerId="ADAL" clId="{96817142-3AE8-4860-8771-827136B22597}" dt="2025-01-10T16:45:54.684" v="5083" actId="478"/>
          <ac:cxnSpMkLst>
            <pc:docMk/>
            <pc:sldMk cId="293286464" sldId="452"/>
            <ac:cxnSpMk id="32" creationId="{220879C8-8BCB-4DBF-90D6-4DBB784275B2}"/>
          </ac:cxnSpMkLst>
        </pc:cxnChg>
      </pc:sldChg>
      <pc:sldChg chg="addSp delSp modSp new mod modAnim">
        <pc:chgData name="help desk" userId="076106f8-e622-4bba-bf8d-41b4b1aaf204" providerId="ADAL" clId="{96817142-3AE8-4860-8771-827136B22597}" dt="2025-01-22T14:10:26.060" v="14885"/>
        <pc:sldMkLst>
          <pc:docMk/>
          <pc:sldMk cId="1401695868" sldId="453"/>
        </pc:sldMkLst>
        <pc:spChg chg="del">
          <ac:chgData name="help desk" userId="076106f8-e622-4bba-bf8d-41b4b1aaf204" providerId="ADAL" clId="{96817142-3AE8-4860-8771-827136B22597}" dt="2025-01-10T17:01:51.326" v="5277" actId="478"/>
          <ac:spMkLst>
            <pc:docMk/>
            <pc:sldMk cId="1401695868" sldId="453"/>
            <ac:spMk id="2" creationId="{DC5964B2-CDE5-4252-B60A-8466E648011C}"/>
          </ac:spMkLst>
        </pc:spChg>
        <pc:spChg chg="del">
          <ac:chgData name="help desk" userId="076106f8-e622-4bba-bf8d-41b4b1aaf204" providerId="ADAL" clId="{96817142-3AE8-4860-8771-827136B22597}" dt="2025-01-10T17:01:51.326" v="5277" actId="478"/>
          <ac:spMkLst>
            <pc:docMk/>
            <pc:sldMk cId="1401695868" sldId="453"/>
            <ac:spMk id="3" creationId="{8BC64C7F-B81B-4303-BEF5-AEDE9D4D4A8F}"/>
          </ac:spMkLst>
        </pc:spChg>
        <pc:spChg chg="del">
          <ac:chgData name="help desk" userId="076106f8-e622-4bba-bf8d-41b4b1aaf204" providerId="ADAL" clId="{96817142-3AE8-4860-8771-827136B22597}" dt="2025-01-10T17:01:51.326" v="5277" actId="478"/>
          <ac:spMkLst>
            <pc:docMk/>
            <pc:sldMk cId="1401695868" sldId="453"/>
            <ac:spMk id="4" creationId="{26EBDFC3-FA17-4A2C-A1A4-950C81C1A1A4}"/>
          </ac:spMkLst>
        </pc:spChg>
        <pc:spChg chg="add mod">
          <ac:chgData name="help desk" userId="076106f8-e622-4bba-bf8d-41b4b1aaf204" providerId="ADAL" clId="{96817142-3AE8-4860-8771-827136B22597}" dt="2025-01-10T17:01:52.473" v="5278"/>
          <ac:spMkLst>
            <pc:docMk/>
            <pc:sldMk cId="1401695868" sldId="453"/>
            <ac:spMk id="5" creationId="{93F7C6CA-2283-4409-A555-FB8B4CA07407}"/>
          </ac:spMkLst>
        </pc:spChg>
        <pc:spChg chg="add del mod">
          <ac:chgData name="help desk" userId="076106f8-e622-4bba-bf8d-41b4b1aaf204" providerId="ADAL" clId="{96817142-3AE8-4860-8771-827136B22597}" dt="2025-01-10T17:03:19.793" v="5284" actId="478"/>
          <ac:spMkLst>
            <pc:docMk/>
            <pc:sldMk cId="1401695868" sldId="453"/>
            <ac:spMk id="7" creationId="{C7E95BF4-882D-4F47-ABE8-F2A4E47CE7F7}"/>
          </ac:spMkLst>
        </pc:spChg>
        <pc:spChg chg="add mod ord">
          <ac:chgData name="help desk" userId="076106f8-e622-4bba-bf8d-41b4b1aaf204" providerId="ADAL" clId="{96817142-3AE8-4860-8771-827136B22597}" dt="2025-01-10T17:13:41.788" v="5378" actId="166"/>
          <ac:spMkLst>
            <pc:docMk/>
            <pc:sldMk cId="1401695868" sldId="453"/>
            <ac:spMk id="8" creationId="{CD46ED64-ACFD-4B26-8D64-8A026C8DBBB1}"/>
          </ac:spMkLst>
        </pc:spChg>
        <pc:spChg chg="add del mod">
          <ac:chgData name="help desk" userId="076106f8-e622-4bba-bf8d-41b4b1aaf204" providerId="ADAL" clId="{96817142-3AE8-4860-8771-827136B22597}" dt="2025-01-10T17:03:22.483" v="5286"/>
          <ac:spMkLst>
            <pc:docMk/>
            <pc:sldMk cId="1401695868" sldId="453"/>
            <ac:spMk id="9" creationId="{82ACB7D5-1231-4CF7-906D-ECC1CFBF5B20}"/>
          </ac:spMkLst>
        </pc:spChg>
        <pc:spChg chg="add mod">
          <ac:chgData name="help desk" userId="076106f8-e622-4bba-bf8d-41b4b1aaf204" providerId="ADAL" clId="{96817142-3AE8-4860-8771-827136B22597}" dt="2025-01-20T16:40:14.465" v="10053"/>
          <ac:spMkLst>
            <pc:docMk/>
            <pc:sldMk cId="1401695868" sldId="453"/>
            <ac:spMk id="13" creationId="{592480C6-7CF9-43CF-9B34-F79FF1843784}"/>
          </ac:spMkLst>
        </pc:spChg>
        <pc:spChg chg="add mod">
          <ac:chgData name="help desk" userId="076106f8-e622-4bba-bf8d-41b4b1aaf204" providerId="ADAL" clId="{96817142-3AE8-4860-8771-827136B22597}" dt="2025-01-20T16:40:14.465" v="10053"/>
          <ac:spMkLst>
            <pc:docMk/>
            <pc:sldMk cId="1401695868" sldId="453"/>
            <ac:spMk id="15" creationId="{24A2A0CF-5BB2-4FF0-9F43-5424A3D4FDBD}"/>
          </ac:spMkLst>
        </pc:spChg>
        <pc:spChg chg="add mod">
          <ac:chgData name="help desk" userId="076106f8-e622-4bba-bf8d-41b4b1aaf204" providerId="ADAL" clId="{96817142-3AE8-4860-8771-827136B22597}" dt="2025-01-10T17:16:36.746" v="5573" actId="1036"/>
          <ac:spMkLst>
            <pc:docMk/>
            <pc:sldMk cId="1401695868" sldId="453"/>
            <ac:spMk id="20" creationId="{3FFA772A-C6B1-4A0B-B4F7-ED6BB1C6B17F}"/>
          </ac:spMkLst>
        </pc:spChg>
        <pc:grpChg chg="add mod">
          <ac:chgData name="help desk" userId="076106f8-e622-4bba-bf8d-41b4b1aaf204" providerId="ADAL" clId="{96817142-3AE8-4860-8771-827136B22597}" dt="2025-01-10T17:15:54.205" v="5554" actId="1038"/>
          <ac:grpSpMkLst>
            <pc:docMk/>
            <pc:sldMk cId="1401695868" sldId="453"/>
            <ac:grpSpMk id="21" creationId="{454D65F9-E584-41EF-821A-97071E686C46}"/>
          </ac:grpSpMkLst>
        </pc:grpChg>
        <pc:picChg chg="add mod">
          <ac:chgData name="help desk" userId="076106f8-e622-4bba-bf8d-41b4b1aaf204" providerId="ADAL" clId="{96817142-3AE8-4860-8771-827136B22597}" dt="2025-01-10T17:01:52.473" v="5278"/>
          <ac:picMkLst>
            <pc:docMk/>
            <pc:sldMk cId="1401695868" sldId="453"/>
            <ac:picMk id="6" creationId="{548C2BBE-A937-4677-AD69-57233F3DB193}"/>
          </ac:picMkLst>
        </pc:picChg>
        <pc:picChg chg="add mod">
          <ac:chgData name="help desk" userId="076106f8-e622-4bba-bf8d-41b4b1aaf204" providerId="ADAL" clId="{96817142-3AE8-4860-8771-827136B22597}" dt="2025-01-10T17:04:34.204" v="5297" actId="14100"/>
          <ac:picMkLst>
            <pc:docMk/>
            <pc:sldMk cId="1401695868" sldId="453"/>
            <ac:picMk id="11" creationId="{F49FEEC2-BA43-4F15-854A-4DCBA64D2E82}"/>
          </ac:picMkLst>
        </pc:picChg>
        <pc:picChg chg="add del mod">
          <ac:chgData name="help desk" userId="076106f8-e622-4bba-bf8d-41b4b1aaf204" providerId="ADAL" clId="{96817142-3AE8-4860-8771-827136B22597}" dt="2025-01-10T17:19:45.933" v="5665" actId="21"/>
          <ac:picMkLst>
            <pc:docMk/>
            <pc:sldMk cId="1401695868" sldId="453"/>
            <ac:picMk id="23" creationId="{0F6B0D8E-7024-4969-AECE-F8917E4C31EC}"/>
          </ac:picMkLst>
        </pc:picChg>
        <pc:cxnChg chg="add mod">
          <ac:chgData name="help desk" userId="076106f8-e622-4bba-bf8d-41b4b1aaf204" providerId="ADAL" clId="{96817142-3AE8-4860-8771-827136B22597}" dt="2025-01-10T17:12:37.751" v="5353" actId="14100"/>
          <ac:cxnSpMkLst>
            <pc:docMk/>
            <pc:sldMk cId="1401695868" sldId="453"/>
            <ac:cxnSpMk id="12" creationId="{74B9A3DA-A3E3-40B2-8C9E-091591802A48}"/>
          </ac:cxnSpMkLst>
        </pc:cxnChg>
        <pc:cxnChg chg="add mod">
          <ac:chgData name="help desk" userId="076106f8-e622-4bba-bf8d-41b4b1aaf204" providerId="ADAL" clId="{96817142-3AE8-4860-8771-827136B22597}" dt="2025-01-10T17:14:11.032" v="5385" actId="692"/>
          <ac:cxnSpMkLst>
            <pc:docMk/>
            <pc:sldMk cId="1401695868" sldId="453"/>
            <ac:cxnSpMk id="14" creationId="{89EBFB0A-6493-43F1-9092-72D7FAC72FE9}"/>
          </ac:cxnSpMkLst>
        </pc:cxnChg>
        <pc:cxnChg chg="add mod">
          <ac:chgData name="help desk" userId="076106f8-e622-4bba-bf8d-41b4b1aaf204" providerId="ADAL" clId="{96817142-3AE8-4860-8771-827136B22597}" dt="2025-01-10T17:16:03.090" v="5555" actId="14100"/>
          <ac:cxnSpMkLst>
            <pc:docMk/>
            <pc:sldMk cId="1401695868" sldId="453"/>
            <ac:cxnSpMk id="17" creationId="{E2DF8888-8BD7-44DE-8E55-94B217B5D919}"/>
          </ac:cxnSpMkLst>
        </pc:cxnChg>
      </pc:sldChg>
      <pc:sldChg chg="addSp delSp modSp add mod modTransition modAnim">
        <pc:chgData name="help desk" userId="076106f8-e622-4bba-bf8d-41b4b1aaf204" providerId="ADAL" clId="{96817142-3AE8-4860-8771-827136B22597}" dt="2025-01-24T20:39:43.001" v="24018" actId="14100"/>
        <pc:sldMkLst>
          <pc:docMk/>
          <pc:sldMk cId="2256770640" sldId="454"/>
        </pc:sldMkLst>
        <pc:spChg chg="del">
          <ac:chgData name="help desk" userId="076106f8-e622-4bba-bf8d-41b4b1aaf204" providerId="ADAL" clId="{96817142-3AE8-4860-8771-827136B22597}" dt="2025-01-10T17:20:09.309" v="5668" actId="478"/>
          <ac:spMkLst>
            <pc:docMk/>
            <pc:sldMk cId="2256770640" sldId="454"/>
            <ac:spMk id="8" creationId="{CD46ED64-ACFD-4B26-8D64-8A026C8DBBB1}"/>
          </ac:spMkLst>
        </pc:spChg>
        <pc:spChg chg="add mod">
          <ac:chgData name="help desk" userId="076106f8-e622-4bba-bf8d-41b4b1aaf204" providerId="ADAL" clId="{96817142-3AE8-4860-8771-827136B22597}" dt="2025-01-20T16:40:45.293" v="10061"/>
          <ac:spMkLst>
            <pc:docMk/>
            <pc:sldMk cId="2256770640" sldId="454"/>
            <ac:spMk id="20" creationId="{83B7403E-6A19-4D3F-8D9C-DA369FD62F74}"/>
          </ac:spMkLst>
        </pc:spChg>
        <pc:spChg chg="add mod">
          <ac:chgData name="help desk" userId="076106f8-e622-4bba-bf8d-41b4b1aaf204" providerId="ADAL" clId="{96817142-3AE8-4860-8771-827136B22597}" dt="2025-01-20T16:40:45.293" v="10061"/>
          <ac:spMkLst>
            <pc:docMk/>
            <pc:sldMk cId="2256770640" sldId="454"/>
            <ac:spMk id="21" creationId="{15130DAD-F9DA-4A80-AB45-F508606E7A77}"/>
          </ac:spMkLst>
        </pc:spChg>
        <pc:spChg chg="add mod">
          <ac:chgData name="help desk" userId="076106f8-e622-4bba-bf8d-41b4b1aaf204" providerId="ADAL" clId="{96817142-3AE8-4860-8771-827136B22597}" dt="2025-01-24T20:39:37.702" v="24017" actId="1036"/>
          <ac:spMkLst>
            <pc:docMk/>
            <pc:sldMk cId="2256770640" sldId="454"/>
            <ac:spMk id="23" creationId="{4DEFB8B0-ABF4-403A-9B52-01CC01D6DFD5}"/>
          </ac:spMkLst>
        </pc:spChg>
        <pc:spChg chg="add mod">
          <ac:chgData name="help desk" userId="076106f8-e622-4bba-bf8d-41b4b1aaf204" providerId="ADAL" clId="{96817142-3AE8-4860-8771-827136B22597}" dt="2025-01-24T20:35:20.334" v="24000" actId="14100"/>
          <ac:spMkLst>
            <pc:docMk/>
            <pc:sldMk cId="2256770640" sldId="454"/>
            <ac:spMk id="24" creationId="{D4C5F919-ECDE-41C2-812D-35647715B111}"/>
          </ac:spMkLst>
        </pc:spChg>
        <pc:spChg chg="add mod">
          <ac:chgData name="help desk" userId="076106f8-e622-4bba-bf8d-41b4b1aaf204" providerId="ADAL" clId="{96817142-3AE8-4860-8771-827136B22597}" dt="2025-01-13T19:49:38.608" v="6417" actId="14100"/>
          <ac:spMkLst>
            <pc:docMk/>
            <pc:sldMk cId="2256770640" sldId="454"/>
            <ac:spMk id="29" creationId="{D6159100-110A-4972-B50E-F8788A66604C}"/>
          </ac:spMkLst>
        </pc:spChg>
        <pc:spChg chg="add mod">
          <ac:chgData name="help desk" userId="076106f8-e622-4bba-bf8d-41b4b1aaf204" providerId="ADAL" clId="{96817142-3AE8-4860-8771-827136B22597}" dt="2025-01-13T19:54:48.537" v="6427" actId="20577"/>
          <ac:spMkLst>
            <pc:docMk/>
            <pc:sldMk cId="2256770640" sldId="454"/>
            <ac:spMk id="31" creationId="{16A0D60A-7AA8-4D46-811C-3DFDAE5F3DBC}"/>
          </ac:spMkLst>
        </pc:spChg>
        <pc:spChg chg="add mod">
          <ac:chgData name="help desk" userId="076106f8-e622-4bba-bf8d-41b4b1aaf204" providerId="ADAL" clId="{96817142-3AE8-4860-8771-827136B22597}" dt="2025-01-13T19:55:53.461" v="6487" actId="20577"/>
          <ac:spMkLst>
            <pc:docMk/>
            <pc:sldMk cId="2256770640" sldId="454"/>
            <ac:spMk id="34" creationId="{9FD749A9-E756-4AEC-85CF-5EC11414EF96}"/>
          </ac:spMkLst>
        </pc:spChg>
        <pc:spChg chg="add mod">
          <ac:chgData name="help desk" userId="076106f8-e622-4bba-bf8d-41b4b1aaf204" providerId="ADAL" clId="{96817142-3AE8-4860-8771-827136B22597}" dt="2025-01-13T19:58:08.552" v="6705" actId="20577"/>
          <ac:spMkLst>
            <pc:docMk/>
            <pc:sldMk cId="2256770640" sldId="454"/>
            <ac:spMk id="36" creationId="{D63186B2-73CE-4677-8E80-113656609767}"/>
          </ac:spMkLst>
        </pc:spChg>
        <pc:grpChg chg="add mod ord">
          <ac:chgData name="help desk" userId="076106f8-e622-4bba-bf8d-41b4b1aaf204" providerId="ADAL" clId="{96817142-3AE8-4860-8771-827136B22597}" dt="2025-01-13T15:59:35.423" v="6032" actId="170"/>
          <ac:grpSpMkLst>
            <pc:docMk/>
            <pc:sldMk cId="2256770640" sldId="454"/>
            <ac:grpSpMk id="19" creationId="{55F90C6D-6CAD-489B-93A6-24C630D5C9CA}"/>
          </ac:grpSpMkLst>
        </pc:grpChg>
        <pc:grpChg chg="del">
          <ac:chgData name="help desk" userId="076106f8-e622-4bba-bf8d-41b4b1aaf204" providerId="ADAL" clId="{96817142-3AE8-4860-8771-827136B22597}" dt="2025-01-13T15:59:49.002" v="6033" actId="478"/>
          <ac:grpSpMkLst>
            <pc:docMk/>
            <pc:sldMk cId="2256770640" sldId="454"/>
            <ac:grpSpMk id="21" creationId="{454D65F9-E584-41EF-821A-97071E686C46}"/>
          </ac:grpSpMkLst>
        </pc:grpChg>
        <pc:picChg chg="add del mod">
          <ac:chgData name="help desk" userId="076106f8-e622-4bba-bf8d-41b4b1aaf204" providerId="ADAL" clId="{96817142-3AE8-4860-8771-827136B22597}" dt="2025-01-10T17:18:53.758" v="5579" actId="21"/>
          <ac:picMkLst>
            <pc:docMk/>
            <pc:sldMk cId="2256770640" sldId="454"/>
            <ac:picMk id="3" creationId="{61170FB4-E6DC-4BC7-AC88-F4247A0A71C6}"/>
          </ac:picMkLst>
        </pc:picChg>
        <pc:picChg chg="add del mod">
          <ac:chgData name="help desk" userId="076106f8-e622-4bba-bf8d-41b4b1aaf204" providerId="ADAL" clId="{96817142-3AE8-4860-8771-827136B22597}" dt="2025-01-10T17:38:55.728" v="5692" actId="478"/>
          <ac:picMkLst>
            <pc:docMk/>
            <pc:sldMk cId="2256770640" sldId="454"/>
            <ac:picMk id="7" creationId="{3D77E8BF-D1EB-49A0-9A12-B91EE70D3161}"/>
          </ac:picMkLst>
        </pc:picChg>
        <pc:picChg chg="add del mod">
          <ac:chgData name="help desk" userId="076106f8-e622-4bba-bf8d-41b4b1aaf204" providerId="ADAL" clId="{96817142-3AE8-4860-8771-827136B22597}" dt="2025-01-10T17:40:56.010" v="5739" actId="478"/>
          <ac:picMkLst>
            <pc:docMk/>
            <pc:sldMk cId="2256770640" sldId="454"/>
            <ac:picMk id="10" creationId="{9264B58E-CC44-4D10-8433-BA9AC8B779B7}"/>
          </ac:picMkLst>
        </pc:picChg>
        <pc:picChg chg="del">
          <ac:chgData name="help desk" userId="076106f8-e622-4bba-bf8d-41b4b1aaf204" providerId="ADAL" clId="{96817142-3AE8-4860-8771-827136B22597}" dt="2025-01-10T17:19:05.210" v="5582" actId="478"/>
          <ac:picMkLst>
            <pc:docMk/>
            <pc:sldMk cId="2256770640" sldId="454"/>
            <ac:picMk id="11" creationId="{F49FEEC2-BA43-4F15-854A-4DCBA64D2E82}"/>
          </ac:picMkLst>
        </pc:picChg>
        <pc:picChg chg="add del mod ord">
          <ac:chgData name="help desk" userId="076106f8-e622-4bba-bf8d-41b4b1aaf204" providerId="ADAL" clId="{96817142-3AE8-4860-8771-827136B22597}" dt="2025-01-10T17:19:18.270" v="5585" actId="21"/>
          <ac:picMkLst>
            <pc:docMk/>
            <pc:sldMk cId="2256770640" sldId="454"/>
            <ac:picMk id="13" creationId="{4583731F-D421-42BC-A694-A252A509DE0A}"/>
          </ac:picMkLst>
        </pc:picChg>
        <pc:picChg chg="add mod">
          <ac:chgData name="help desk" userId="076106f8-e622-4bba-bf8d-41b4b1aaf204" providerId="ADAL" clId="{96817142-3AE8-4860-8771-827136B22597}" dt="2025-01-10T17:42:20.007" v="5780" actId="164"/>
          <ac:picMkLst>
            <pc:docMk/>
            <pc:sldMk cId="2256770640" sldId="454"/>
            <ac:picMk id="15" creationId="{29188444-4F41-445F-8DCB-A090DCBA6E74}"/>
          </ac:picMkLst>
        </pc:picChg>
        <pc:picChg chg="add mod">
          <ac:chgData name="help desk" userId="076106f8-e622-4bba-bf8d-41b4b1aaf204" providerId="ADAL" clId="{96817142-3AE8-4860-8771-827136B22597}" dt="2025-01-10T17:42:20.007" v="5780" actId="164"/>
          <ac:picMkLst>
            <pc:docMk/>
            <pc:sldMk cId="2256770640" sldId="454"/>
            <ac:picMk id="18" creationId="{E00295FF-3411-4EB5-BC83-39495FEFE249}"/>
          </ac:picMkLst>
        </pc:picChg>
        <pc:picChg chg="add mod">
          <ac:chgData name="help desk" userId="076106f8-e622-4bba-bf8d-41b4b1aaf204" providerId="ADAL" clId="{96817142-3AE8-4860-8771-827136B22597}" dt="2025-01-13T19:48:45.865" v="6371" actId="1076"/>
          <ac:picMkLst>
            <pc:docMk/>
            <pc:sldMk cId="2256770640" sldId="454"/>
            <ac:picMk id="40" creationId="{2BD159A9-9872-4A28-A5A9-4CF53DB8135F}"/>
          </ac:picMkLst>
        </pc:picChg>
        <pc:cxnChg chg="del">
          <ac:chgData name="help desk" userId="076106f8-e622-4bba-bf8d-41b4b1aaf204" providerId="ADAL" clId="{96817142-3AE8-4860-8771-827136B22597}" dt="2025-01-10T17:19:54.488" v="5667" actId="478"/>
          <ac:cxnSpMkLst>
            <pc:docMk/>
            <pc:sldMk cId="2256770640" sldId="454"/>
            <ac:cxnSpMk id="12" creationId="{74B9A3DA-A3E3-40B2-8C9E-091591802A48}"/>
          </ac:cxnSpMkLst>
        </pc:cxnChg>
        <pc:cxnChg chg="del mod">
          <ac:chgData name="help desk" userId="076106f8-e622-4bba-bf8d-41b4b1aaf204" providerId="ADAL" clId="{96817142-3AE8-4860-8771-827136B22597}" dt="2025-01-13T15:59:49.002" v="6033" actId="478"/>
          <ac:cxnSpMkLst>
            <pc:docMk/>
            <pc:sldMk cId="2256770640" sldId="454"/>
            <ac:cxnSpMk id="14" creationId="{89EBFB0A-6493-43F1-9092-72D7FAC72FE9}"/>
          </ac:cxnSpMkLst>
        </pc:cxnChg>
        <pc:cxnChg chg="add mod">
          <ac:chgData name="help desk" userId="076106f8-e622-4bba-bf8d-41b4b1aaf204" providerId="ADAL" clId="{96817142-3AE8-4860-8771-827136B22597}" dt="2025-01-24T20:39:43.001" v="24018" actId="14100"/>
          <ac:cxnSpMkLst>
            <pc:docMk/>
            <pc:sldMk cId="2256770640" sldId="454"/>
            <ac:cxnSpMk id="22" creationId="{BB5E927C-AD69-4A0E-B9BB-D0E844FBF3C5}"/>
          </ac:cxnSpMkLst>
        </pc:cxnChg>
        <pc:cxnChg chg="add mod">
          <ac:chgData name="help desk" userId="076106f8-e622-4bba-bf8d-41b4b1aaf204" providerId="ADAL" clId="{96817142-3AE8-4860-8771-827136B22597}" dt="2025-01-13T19:49:38.608" v="6417" actId="14100"/>
          <ac:cxnSpMkLst>
            <pc:docMk/>
            <pc:sldMk cId="2256770640" sldId="454"/>
            <ac:cxnSpMk id="28" creationId="{AAE3D024-8CFD-4F8E-802C-0C4720932018}"/>
          </ac:cxnSpMkLst>
        </pc:cxnChg>
        <pc:cxnChg chg="add mod">
          <ac:chgData name="help desk" userId="076106f8-e622-4bba-bf8d-41b4b1aaf204" providerId="ADAL" clId="{96817142-3AE8-4860-8771-827136B22597}" dt="2025-01-13T19:49:35.168" v="6416" actId="14100"/>
          <ac:cxnSpMkLst>
            <pc:docMk/>
            <pc:sldMk cId="2256770640" sldId="454"/>
            <ac:cxnSpMk id="30" creationId="{3C7882DF-629C-4B55-8920-C00D4C5C9FB5}"/>
          </ac:cxnSpMkLst>
        </pc:cxnChg>
        <pc:cxnChg chg="add mod">
          <ac:chgData name="help desk" userId="076106f8-e622-4bba-bf8d-41b4b1aaf204" providerId="ADAL" clId="{96817142-3AE8-4860-8771-827136B22597}" dt="2025-01-13T19:55:46.279" v="6471" actId="20577"/>
          <ac:cxnSpMkLst>
            <pc:docMk/>
            <pc:sldMk cId="2256770640" sldId="454"/>
            <ac:cxnSpMk id="33" creationId="{9A9187EC-F34D-4252-AD90-E6122DB875BE}"/>
          </ac:cxnSpMkLst>
        </pc:cxnChg>
        <pc:cxnChg chg="add mod">
          <ac:chgData name="help desk" userId="076106f8-e622-4bba-bf8d-41b4b1aaf204" providerId="ADAL" clId="{96817142-3AE8-4860-8771-827136B22597}" dt="2025-01-13T19:58:06.964" v="6704" actId="6549"/>
          <ac:cxnSpMkLst>
            <pc:docMk/>
            <pc:sldMk cId="2256770640" sldId="454"/>
            <ac:cxnSpMk id="35" creationId="{BFABE200-1468-4782-BC5D-87031D2D2F72}"/>
          </ac:cxnSpMkLst>
        </pc:cxnChg>
        <pc:cxnChg chg="add mod">
          <ac:chgData name="help desk" userId="076106f8-e622-4bba-bf8d-41b4b1aaf204" providerId="ADAL" clId="{96817142-3AE8-4860-8771-827136B22597}" dt="2025-01-13T19:50:13.994" v="6420" actId="14100"/>
          <ac:cxnSpMkLst>
            <pc:docMk/>
            <pc:sldMk cId="2256770640" sldId="454"/>
            <ac:cxnSpMk id="43" creationId="{5CF19828-E901-44A7-9CFD-F34FF69A4031}"/>
          </ac:cxnSpMkLst>
        </pc:cxnChg>
      </pc:sldChg>
      <pc:sldChg chg="addSp delSp modSp new mod modAnim">
        <pc:chgData name="help desk" userId="076106f8-e622-4bba-bf8d-41b4b1aaf204" providerId="ADAL" clId="{96817142-3AE8-4860-8771-827136B22597}" dt="2025-01-22T14:13:12.966" v="14888"/>
        <pc:sldMkLst>
          <pc:docMk/>
          <pc:sldMk cId="158088123" sldId="455"/>
        </pc:sldMkLst>
        <pc:spChg chg="del">
          <ac:chgData name="help desk" userId="076106f8-e622-4bba-bf8d-41b4b1aaf204" providerId="ADAL" clId="{96817142-3AE8-4860-8771-827136B22597}" dt="2025-01-13T21:17:07.206" v="6759" actId="478"/>
          <ac:spMkLst>
            <pc:docMk/>
            <pc:sldMk cId="158088123" sldId="455"/>
            <ac:spMk id="2" creationId="{3B34C6AA-F34D-47A0-BCCE-14BA77D42418}"/>
          </ac:spMkLst>
        </pc:spChg>
        <pc:spChg chg="del">
          <ac:chgData name="help desk" userId="076106f8-e622-4bba-bf8d-41b4b1aaf204" providerId="ADAL" clId="{96817142-3AE8-4860-8771-827136B22597}" dt="2025-01-13T21:17:07.206" v="6759" actId="478"/>
          <ac:spMkLst>
            <pc:docMk/>
            <pc:sldMk cId="158088123" sldId="455"/>
            <ac:spMk id="3" creationId="{EB987854-AC4B-4937-9846-4F5D7FFA3059}"/>
          </ac:spMkLst>
        </pc:spChg>
        <pc:spChg chg="del">
          <ac:chgData name="help desk" userId="076106f8-e622-4bba-bf8d-41b4b1aaf204" providerId="ADAL" clId="{96817142-3AE8-4860-8771-827136B22597}" dt="2025-01-13T21:17:07.206" v="6759" actId="478"/>
          <ac:spMkLst>
            <pc:docMk/>
            <pc:sldMk cId="158088123" sldId="455"/>
            <ac:spMk id="4" creationId="{6D2FAC83-4DBC-4CC1-868E-24BA73799983}"/>
          </ac:spMkLst>
        </pc:spChg>
        <pc:spChg chg="add mod">
          <ac:chgData name="help desk" userId="076106f8-e622-4bba-bf8d-41b4b1aaf204" providerId="ADAL" clId="{96817142-3AE8-4860-8771-827136B22597}" dt="2025-01-13T21:17:23.987" v="6761"/>
          <ac:spMkLst>
            <pc:docMk/>
            <pc:sldMk cId="158088123" sldId="455"/>
            <ac:spMk id="6" creationId="{5E35E0BB-3209-4DF0-B4B9-18C671CF93C0}"/>
          </ac:spMkLst>
        </pc:spChg>
        <pc:spChg chg="add mod">
          <ac:chgData name="help desk" userId="076106f8-e622-4bba-bf8d-41b4b1aaf204" providerId="ADAL" clId="{96817142-3AE8-4860-8771-827136B22597}" dt="2025-01-13T21:22:20.288" v="6779" actId="1076"/>
          <ac:spMkLst>
            <pc:docMk/>
            <pc:sldMk cId="158088123" sldId="455"/>
            <ac:spMk id="9" creationId="{868ED5E4-AD91-4C5F-8100-3F7D3744943C}"/>
          </ac:spMkLst>
        </pc:spChg>
        <pc:spChg chg="add mod">
          <ac:chgData name="help desk" userId="076106f8-e622-4bba-bf8d-41b4b1aaf204" providerId="ADAL" clId="{96817142-3AE8-4860-8771-827136B22597}" dt="2025-01-13T21:24:39.261" v="6865" actId="14100"/>
          <ac:spMkLst>
            <pc:docMk/>
            <pc:sldMk cId="158088123" sldId="455"/>
            <ac:spMk id="11" creationId="{63785B39-97C2-461F-995F-A3E77822E139}"/>
          </ac:spMkLst>
        </pc:spChg>
        <pc:spChg chg="add mod">
          <ac:chgData name="help desk" userId="076106f8-e622-4bba-bf8d-41b4b1aaf204" providerId="ADAL" clId="{96817142-3AE8-4860-8771-827136B22597}" dt="2025-01-13T21:25:15.795" v="6869" actId="14100"/>
          <ac:spMkLst>
            <pc:docMk/>
            <pc:sldMk cId="158088123" sldId="455"/>
            <ac:spMk id="17" creationId="{5BDD8C8D-D990-4ED2-B1B9-F196A13F4514}"/>
          </ac:spMkLst>
        </pc:spChg>
        <pc:spChg chg="add mod">
          <ac:chgData name="help desk" userId="076106f8-e622-4bba-bf8d-41b4b1aaf204" providerId="ADAL" clId="{96817142-3AE8-4860-8771-827136B22597}" dt="2025-01-13T21:26:18.217" v="6919" actId="14100"/>
          <ac:spMkLst>
            <pc:docMk/>
            <pc:sldMk cId="158088123" sldId="455"/>
            <ac:spMk id="19" creationId="{462D4149-1336-4A1B-A5FE-3C248F18317E}"/>
          </ac:spMkLst>
        </pc:spChg>
        <pc:spChg chg="add mod">
          <ac:chgData name="help desk" userId="076106f8-e622-4bba-bf8d-41b4b1aaf204" providerId="ADAL" clId="{96817142-3AE8-4860-8771-827136B22597}" dt="2025-01-20T16:40:16.891" v="10054"/>
          <ac:spMkLst>
            <pc:docMk/>
            <pc:sldMk cId="158088123" sldId="455"/>
            <ac:spMk id="20" creationId="{DA7EB234-DB59-4235-9F04-C2AF6BAD6C7C}"/>
          </ac:spMkLst>
        </pc:spChg>
        <pc:spChg chg="add mod">
          <ac:chgData name="help desk" userId="076106f8-e622-4bba-bf8d-41b4b1aaf204" providerId="ADAL" clId="{96817142-3AE8-4860-8771-827136B22597}" dt="2025-01-20T16:40:16.891" v="10054"/>
          <ac:spMkLst>
            <pc:docMk/>
            <pc:sldMk cId="158088123" sldId="455"/>
            <ac:spMk id="21" creationId="{1347E35F-329B-4D65-9810-5120D25470CC}"/>
          </ac:spMkLst>
        </pc:spChg>
        <pc:spChg chg="add mod">
          <ac:chgData name="help desk" userId="076106f8-e622-4bba-bf8d-41b4b1aaf204" providerId="ADAL" clId="{96817142-3AE8-4860-8771-827136B22597}" dt="2025-01-13T21:27:09.789" v="6922" actId="1076"/>
          <ac:spMkLst>
            <pc:docMk/>
            <pc:sldMk cId="158088123" sldId="455"/>
            <ac:spMk id="25" creationId="{77F2F5B5-30A0-42F4-8F8D-975A4A126386}"/>
          </ac:spMkLst>
        </pc:spChg>
        <pc:spChg chg="add mod">
          <ac:chgData name="help desk" userId="076106f8-e622-4bba-bf8d-41b4b1aaf204" providerId="ADAL" clId="{96817142-3AE8-4860-8771-827136B22597}" dt="2025-01-13T21:28:00.863" v="6971" actId="20577"/>
          <ac:spMkLst>
            <pc:docMk/>
            <pc:sldMk cId="158088123" sldId="455"/>
            <ac:spMk id="27" creationId="{4822B381-2204-41AE-963D-337956915EC5}"/>
          </ac:spMkLst>
        </pc:spChg>
        <pc:spChg chg="add mod">
          <ac:chgData name="help desk" userId="076106f8-e622-4bba-bf8d-41b4b1aaf204" providerId="ADAL" clId="{96817142-3AE8-4860-8771-827136B22597}" dt="2025-01-13T21:28:47.980" v="6974" actId="1076"/>
          <ac:spMkLst>
            <pc:docMk/>
            <pc:sldMk cId="158088123" sldId="455"/>
            <ac:spMk id="29" creationId="{33F018C1-3EA5-4A92-86B5-C6A36B742BF2}"/>
          </ac:spMkLst>
        </pc:spChg>
        <pc:spChg chg="add mod">
          <ac:chgData name="help desk" userId="076106f8-e622-4bba-bf8d-41b4b1aaf204" providerId="ADAL" clId="{96817142-3AE8-4860-8771-827136B22597}" dt="2025-01-13T21:30:23.213" v="7018" actId="20577"/>
          <ac:spMkLst>
            <pc:docMk/>
            <pc:sldMk cId="158088123" sldId="455"/>
            <ac:spMk id="31" creationId="{ED58A9A4-20ED-484F-B67A-0AF4AB444D81}"/>
          </ac:spMkLst>
        </pc:spChg>
        <pc:spChg chg="add mod">
          <ac:chgData name="help desk" userId="076106f8-e622-4bba-bf8d-41b4b1aaf204" providerId="ADAL" clId="{96817142-3AE8-4860-8771-827136B22597}" dt="2025-01-13T21:31:07.508" v="7021" actId="1076"/>
          <ac:spMkLst>
            <pc:docMk/>
            <pc:sldMk cId="158088123" sldId="455"/>
            <ac:spMk id="34" creationId="{63A9BC47-CA1A-4B40-B272-291316C1EBCB}"/>
          </ac:spMkLst>
        </pc:spChg>
        <pc:spChg chg="add mod">
          <ac:chgData name="help desk" userId="076106f8-e622-4bba-bf8d-41b4b1aaf204" providerId="ADAL" clId="{96817142-3AE8-4860-8771-827136B22597}" dt="2025-01-13T21:34:00.388" v="7093" actId="20577"/>
          <ac:spMkLst>
            <pc:docMk/>
            <pc:sldMk cId="158088123" sldId="455"/>
            <ac:spMk id="36" creationId="{52C68DA4-F79B-4D4D-8917-023D6D782A0E}"/>
          </ac:spMkLst>
        </pc:spChg>
        <pc:picChg chg="add del mod">
          <ac:chgData name="help desk" userId="076106f8-e622-4bba-bf8d-41b4b1aaf204" providerId="ADAL" clId="{96817142-3AE8-4860-8771-827136B22597}" dt="2025-01-13T21:19:34.752" v="6762" actId="478"/>
          <ac:picMkLst>
            <pc:docMk/>
            <pc:sldMk cId="158088123" sldId="455"/>
            <ac:picMk id="5" creationId="{475EFCE3-0827-415B-8156-551EDF210905}"/>
          </ac:picMkLst>
        </pc:picChg>
        <pc:picChg chg="add mod">
          <ac:chgData name="help desk" userId="076106f8-e622-4bba-bf8d-41b4b1aaf204" providerId="ADAL" clId="{96817142-3AE8-4860-8771-827136B22597}" dt="2025-01-13T21:33:16.322" v="7049" actId="1038"/>
          <ac:picMkLst>
            <pc:docMk/>
            <pc:sldMk cId="158088123" sldId="455"/>
            <ac:picMk id="8" creationId="{CB3CE82D-62E6-4C93-BE14-6C2C09AD5BC5}"/>
          </ac:picMkLst>
        </pc:picChg>
        <pc:picChg chg="add mod">
          <ac:chgData name="help desk" userId="076106f8-e622-4bba-bf8d-41b4b1aaf204" providerId="ADAL" clId="{96817142-3AE8-4860-8771-827136B22597}" dt="2025-01-13T21:33:25.154" v="7081" actId="1038"/>
          <ac:picMkLst>
            <pc:docMk/>
            <pc:sldMk cId="158088123" sldId="455"/>
            <ac:picMk id="39" creationId="{799F9AA3-661E-4F32-BEC3-95C488445269}"/>
          </ac:picMkLst>
        </pc:picChg>
        <pc:cxnChg chg="add mod">
          <ac:chgData name="help desk" userId="076106f8-e622-4bba-bf8d-41b4b1aaf204" providerId="ADAL" clId="{96817142-3AE8-4860-8771-827136B22597}" dt="2025-01-13T21:24:39.261" v="6865" actId="14100"/>
          <ac:cxnSpMkLst>
            <pc:docMk/>
            <pc:sldMk cId="158088123" sldId="455"/>
            <ac:cxnSpMk id="10" creationId="{8FB48E93-763A-4AF8-9103-B3FE0B769001}"/>
          </ac:cxnSpMkLst>
        </pc:cxnChg>
        <pc:cxnChg chg="add mod">
          <ac:chgData name="help desk" userId="076106f8-e622-4bba-bf8d-41b4b1aaf204" providerId="ADAL" clId="{96817142-3AE8-4860-8771-827136B22597}" dt="2025-01-13T21:26:18.217" v="6919" actId="14100"/>
          <ac:cxnSpMkLst>
            <pc:docMk/>
            <pc:sldMk cId="158088123" sldId="455"/>
            <ac:cxnSpMk id="18" creationId="{9B8286A0-73BB-4B59-808D-18F2FB717F38}"/>
          </ac:cxnSpMkLst>
        </pc:cxnChg>
        <pc:cxnChg chg="add mod">
          <ac:chgData name="help desk" userId="076106f8-e622-4bba-bf8d-41b4b1aaf204" providerId="ADAL" clId="{96817142-3AE8-4860-8771-827136B22597}" dt="2025-01-13T21:27:09.789" v="6922" actId="1076"/>
          <ac:cxnSpMkLst>
            <pc:docMk/>
            <pc:sldMk cId="158088123" sldId="455"/>
            <ac:cxnSpMk id="26" creationId="{2AC1F218-D3B5-4CEF-ACEE-D8341479B0CE}"/>
          </ac:cxnSpMkLst>
        </pc:cxnChg>
        <pc:cxnChg chg="add mod">
          <ac:chgData name="help desk" userId="076106f8-e622-4bba-bf8d-41b4b1aaf204" providerId="ADAL" clId="{96817142-3AE8-4860-8771-827136B22597}" dt="2025-01-13T21:28:47.980" v="6974" actId="1076"/>
          <ac:cxnSpMkLst>
            <pc:docMk/>
            <pc:sldMk cId="158088123" sldId="455"/>
            <ac:cxnSpMk id="30" creationId="{8652CF54-27DB-4056-924E-132FC70F5511}"/>
          </ac:cxnSpMkLst>
        </pc:cxnChg>
        <pc:cxnChg chg="add mod">
          <ac:chgData name="help desk" userId="076106f8-e622-4bba-bf8d-41b4b1aaf204" providerId="ADAL" clId="{96817142-3AE8-4860-8771-827136B22597}" dt="2025-01-13T21:31:07.508" v="7021" actId="1076"/>
          <ac:cxnSpMkLst>
            <pc:docMk/>
            <pc:sldMk cId="158088123" sldId="455"/>
            <ac:cxnSpMk id="35" creationId="{8AB521E5-CAD9-4347-AA9A-A04E6C2F393E}"/>
          </ac:cxnSpMkLst>
        </pc:cxnChg>
      </pc:sldChg>
      <pc:sldChg chg="addSp delSp modSp add mod modAnim">
        <pc:chgData name="help desk" userId="076106f8-e622-4bba-bf8d-41b4b1aaf204" providerId="ADAL" clId="{96817142-3AE8-4860-8771-827136B22597}" dt="2025-01-24T19:43:37.217" v="23490" actId="20577"/>
        <pc:sldMkLst>
          <pc:docMk/>
          <pc:sldMk cId="3889046529" sldId="456"/>
        </pc:sldMkLst>
        <pc:spChg chg="add mod">
          <ac:chgData name="help desk" userId="076106f8-e622-4bba-bf8d-41b4b1aaf204" providerId="ADAL" clId="{96817142-3AE8-4860-8771-827136B22597}" dt="2025-01-22T14:24:11.401" v="14927" actId="164"/>
          <ac:spMkLst>
            <pc:docMk/>
            <pc:sldMk cId="3889046529" sldId="456"/>
            <ac:spMk id="3" creationId="{C9FEE913-2634-4AF2-8362-C07613CFFF24}"/>
          </ac:spMkLst>
        </pc:spChg>
        <pc:spChg chg="mod ord">
          <ac:chgData name="help desk" userId="076106f8-e622-4bba-bf8d-41b4b1aaf204" providerId="ADAL" clId="{96817142-3AE8-4860-8771-827136B22597}" dt="2025-01-13T21:44:01.166" v="7140" actId="14100"/>
          <ac:spMkLst>
            <pc:docMk/>
            <pc:sldMk cId="3889046529" sldId="456"/>
            <ac:spMk id="9" creationId="{868ED5E4-AD91-4C5F-8100-3F7D3744943C}"/>
          </ac:spMkLst>
        </pc:spChg>
        <pc:spChg chg="mod">
          <ac:chgData name="help desk" userId="076106f8-e622-4bba-bf8d-41b4b1aaf204" providerId="ADAL" clId="{96817142-3AE8-4860-8771-827136B22597}" dt="2025-01-20T16:01:32.905" v="9915" actId="1037"/>
          <ac:spMkLst>
            <pc:docMk/>
            <pc:sldMk cId="3889046529" sldId="456"/>
            <ac:spMk id="11" creationId="{63785B39-97C2-461F-995F-A3E77822E139}"/>
          </ac:spMkLst>
        </pc:spChg>
        <pc:spChg chg="add del">
          <ac:chgData name="help desk" userId="076106f8-e622-4bba-bf8d-41b4b1aaf204" providerId="ADAL" clId="{96817142-3AE8-4860-8771-827136B22597}" dt="2025-01-13T21:43:21.764" v="7131" actId="478"/>
          <ac:spMkLst>
            <pc:docMk/>
            <pc:sldMk cId="3889046529" sldId="456"/>
            <ac:spMk id="13" creationId="{B5409B45-F28B-4020-B33B-4B037D2CEB01}"/>
          </ac:spMkLst>
        </pc:spChg>
        <pc:spChg chg="mod ord">
          <ac:chgData name="help desk" userId="076106f8-e622-4bba-bf8d-41b4b1aaf204" providerId="ADAL" clId="{96817142-3AE8-4860-8771-827136B22597}" dt="2025-01-13T21:44:45.227" v="7164" actId="14100"/>
          <ac:spMkLst>
            <pc:docMk/>
            <pc:sldMk cId="3889046529" sldId="456"/>
            <ac:spMk id="17" creationId="{5BDD8C8D-D990-4ED2-B1B9-F196A13F4514}"/>
          </ac:spMkLst>
        </pc:spChg>
        <pc:spChg chg="mod">
          <ac:chgData name="help desk" userId="076106f8-e622-4bba-bf8d-41b4b1aaf204" providerId="ADAL" clId="{96817142-3AE8-4860-8771-827136B22597}" dt="2025-01-13T22:09:49.433" v="7832" actId="1036"/>
          <ac:spMkLst>
            <pc:docMk/>
            <pc:sldMk cId="3889046529" sldId="456"/>
            <ac:spMk id="19" creationId="{462D4149-1336-4A1B-A5FE-3C248F18317E}"/>
          </ac:spMkLst>
        </pc:spChg>
        <pc:spChg chg="add mod">
          <ac:chgData name="help desk" userId="076106f8-e622-4bba-bf8d-41b4b1aaf204" providerId="ADAL" clId="{96817142-3AE8-4860-8771-827136B22597}" dt="2025-01-20T16:40:21.874" v="10055"/>
          <ac:spMkLst>
            <pc:docMk/>
            <pc:sldMk cId="3889046529" sldId="456"/>
            <ac:spMk id="23" creationId="{6A08F8A6-9C5B-4C5E-9A45-9C1872503E14}"/>
          </ac:spMkLst>
        </pc:spChg>
        <pc:spChg chg="add mod">
          <ac:chgData name="help desk" userId="076106f8-e622-4bba-bf8d-41b4b1aaf204" providerId="ADAL" clId="{96817142-3AE8-4860-8771-827136B22597}" dt="2025-01-20T16:40:21.874" v="10055"/>
          <ac:spMkLst>
            <pc:docMk/>
            <pc:sldMk cId="3889046529" sldId="456"/>
            <ac:spMk id="24" creationId="{AD38E6C9-2774-4FD3-9ABD-71F904B005FA}"/>
          </ac:spMkLst>
        </pc:spChg>
        <pc:spChg chg="mod ord">
          <ac:chgData name="help desk" userId="076106f8-e622-4bba-bf8d-41b4b1aaf204" providerId="ADAL" clId="{96817142-3AE8-4860-8771-827136B22597}" dt="2025-01-13T21:46:45.492" v="7224" actId="1036"/>
          <ac:spMkLst>
            <pc:docMk/>
            <pc:sldMk cId="3889046529" sldId="456"/>
            <ac:spMk id="25" creationId="{77F2F5B5-30A0-42F4-8F8D-975A4A126386}"/>
          </ac:spMkLst>
        </pc:spChg>
        <pc:spChg chg="mod">
          <ac:chgData name="help desk" userId="076106f8-e622-4bba-bf8d-41b4b1aaf204" providerId="ADAL" clId="{96817142-3AE8-4860-8771-827136B22597}" dt="2025-01-13T22:09:55.003" v="7845" actId="1035"/>
          <ac:spMkLst>
            <pc:docMk/>
            <pc:sldMk cId="3889046529" sldId="456"/>
            <ac:spMk id="27" creationId="{4822B381-2204-41AE-963D-337956915EC5}"/>
          </ac:spMkLst>
        </pc:spChg>
        <pc:spChg chg="mod ord">
          <ac:chgData name="help desk" userId="076106f8-e622-4bba-bf8d-41b4b1aaf204" providerId="ADAL" clId="{96817142-3AE8-4860-8771-827136B22597}" dt="2025-01-13T21:56:09.392" v="7518" actId="14100"/>
          <ac:spMkLst>
            <pc:docMk/>
            <pc:sldMk cId="3889046529" sldId="456"/>
            <ac:spMk id="29" creationId="{33F018C1-3EA5-4A92-86B5-C6A36B742BF2}"/>
          </ac:spMkLst>
        </pc:spChg>
        <pc:spChg chg="mod">
          <ac:chgData name="help desk" userId="076106f8-e622-4bba-bf8d-41b4b1aaf204" providerId="ADAL" clId="{96817142-3AE8-4860-8771-827136B22597}" dt="2025-01-24T19:43:37.217" v="23490" actId="20577"/>
          <ac:spMkLst>
            <pc:docMk/>
            <pc:sldMk cId="3889046529" sldId="456"/>
            <ac:spMk id="31" creationId="{ED58A9A4-20ED-484F-B67A-0AF4AB444D81}"/>
          </ac:spMkLst>
        </pc:spChg>
        <pc:spChg chg="mod ord">
          <ac:chgData name="help desk" userId="076106f8-e622-4bba-bf8d-41b4b1aaf204" providerId="ADAL" clId="{96817142-3AE8-4860-8771-827136B22597}" dt="2025-01-13T21:58:48.649" v="7557" actId="14100"/>
          <ac:spMkLst>
            <pc:docMk/>
            <pc:sldMk cId="3889046529" sldId="456"/>
            <ac:spMk id="34" creationId="{63A9BC47-CA1A-4B40-B272-291316C1EBCB}"/>
          </ac:spMkLst>
        </pc:spChg>
        <pc:spChg chg="mod">
          <ac:chgData name="help desk" userId="076106f8-e622-4bba-bf8d-41b4b1aaf204" providerId="ADAL" clId="{96817142-3AE8-4860-8771-827136B22597}" dt="2025-01-20T16:48:49.291" v="10109" actId="1036"/>
          <ac:spMkLst>
            <pc:docMk/>
            <pc:sldMk cId="3889046529" sldId="456"/>
            <ac:spMk id="36" creationId="{52C68DA4-F79B-4D4D-8917-023D6D782A0E}"/>
          </ac:spMkLst>
        </pc:spChg>
        <pc:grpChg chg="add mod">
          <ac:chgData name="help desk" userId="076106f8-e622-4bba-bf8d-41b4b1aaf204" providerId="ADAL" clId="{96817142-3AE8-4860-8771-827136B22597}" dt="2025-01-22T14:24:11.401" v="14927" actId="164"/>
          <ac:grpSpMkLst>
            <pc:docMk/>
            <pc:sldMk cId="3889046529" sldId="456"/>
            <ac:grpSpMk id="4" creationId="{751C9B6C-3203-4713-9AC3-A4ABBF2AA332}"/>
          </ac:grpSpMkLst>
        </pc:grpChg>
        <pc:picChg chg="mod">
          <ac:chgData name="help desk" userId="076106f8-e622-4bba-bf8d-41b4b1aaf204" providerId="ADAL" clId="{96817142-3AE8-4860-8771-827136B22597}" dt="2025-01-22T15:26:19.322" v="15485" actId="1035"/>
          <ac:picMkLst>
            <pc:docMk/>
            <pc:sldMk cId="3889046529" sldId="456"/>
            <ac:picMk id="8" creationId="{CB3CE82D-62E6-4C93-BE14-6C2C09AD5BC5}"/>
          </ac:picMkLst>
        </pc:picChg>
        <pc:picChg chg="add del mod">
          <ac:chgData name="help desk" userId="076106f8-e622-4bba-bf8d-41b4b1aaf204" providerId="ADAL" clId="{96817142-3AE8-4860-8771-827136B22597}" dt="2025-01-20T16:00:53.926" v="9913" actId="478"/>
          <ac:picMkLst>
            <pc:docMk/>
            <pc:sldMk cId="3889046529" sldId="456"/>
            <ac:picMk id="50" creationId="{B6827732-ECE5-449B-A823-CD9138B66FE2}"/>
          </ac:picMkLst>
        </pc:picChg>
        <pc:picChg chg="add mod">
          <ac:chgData name="help desk" userId="076106f8-e622-4bba-bf8d-41b4b1aaf204" providerId="ADAL" clId="{96817142-3AE8-4860-8771-827136B22597}" dt="2025-01-22T14:24:11.401" v="14927" actId="164"/>
          <ac:picMkLst>
            <pc:docMk/>
            <pc:sldMk cId="3889046529" sldId="456"/>
            <ac:picMk id="65" creationId="{F556972B-1010-4566-8AF2-2F1A81D79171}"/>
          </ac:picMkLst>
        </pc:picChg>
        <pc:cxnChg chg="mod">
          <ac:chgData name="help desk" userId="076106f8-e622-4bba-bf8d-41b4b1aaf204" providerId="ADAL" clId="{96817142-3AE8-4860-8771-827136B22597}" dt="2025-01-20T16:01:32.905" v="9915" actId="1037"/>
          <ac:cxnSpMkLst>
            <pc:docMk/>
            <pc:sldMk cId="3889046529" sldId="456"/>
            <ac:cxnSpMk id="10" creationId="{8FB48E93-763A-4AF8-9103-B3FE0B769001}"/>
          </ac:cxnSpMkLst>
        </pc:cxnChg>
        <pc:cxnChg chg="mod">
          <ac:chgData name="help desk" userId="076106f8-e622-4bba-bf8d-41b4b1aaf204" providerId="ADAL" clId="{96817142-3AE8-4860-8771-827136B22597}" dt="2025-01-13T22:09:49.433" v="7832" actId="1036"/>
          <ac:cxnSpMkLst>
            <pc:docMk/>
            <pc:sldMk cId="3889046529" sldId="456"/>
            <ac:cxnSpMk id="18" creationId="{9B8286A0-73BB-4B59-808D-18F2FB717F38}"/>
          </ac:cxnSpMkLst>
        </pc:cxnChg>
        <pc:cxnChg chg="mod">
          <ac:chgData name="help desk" userId="076106f8-e622-4bba-bf8d-41b4b1aaf204" providerId="ADAL" clId="{96817142-3AE8-4860-8771-827136B22597}" dt="2025-01-13T22:09:55.003" v="7845" actId="1035"/>
          <ac:cxnSpMkLst>
            <pc:docMk/>
            <pc:sldMk cId="3889046529" sldId="456"/>
            <ac:cxnSpMk id="26" creationId="{2AC1F218-D3B5-4CEF-ACEE-D8341479B0CE}"/>
          </ac:cxnSpMkLst>
        </pc:cxnChg>
        <pc:cxnChg chg="mod">
          <ac:chgData name="help desk" userId="076106f8-e622-4bba-bf8d-41b4b1aaf204" providerId="ADAL" clId="{96817142-3AE8-4860-8771-827136B22597}" dt="2025-01-20T16:48:40.552" v="10090" actId="1035"/>
          <ac:cxnSpMkLst>
            <pc:docMk/>
            <pc:sldMk cId="3889046529" sldId="456"/>
            <ac:cxnSpMk id="30" creationId="{8652CF54-27DB-4056-924E-132FC70F5511}"/>
          </ac:cxnSpMkLst>
        </pc:cxnChg>
        <pc:cxnChg chg="mod">
          <ac:chgData name="help desk" userId="076106f8-e622-4bba-bf8d-41b4b1aaf204" providerId="ADAL" clId="{96817142-3AE8-4860-8771-827136B22597}" dt="2025-01-20T16:48:49.291" v="10109" actId="1036"/>
          <ac:cxnSpMkLst>
            <pc:docMk/>
            <pc:sldMk cId="3889046529" sldId="456"/>
            <ac:cxnSpMk id="35" creationId="{8AB521E5-CAD9-4347-AA9A-A04E6C2F393E}"/>
          </ac:cxnSpMkLst>
        </pc:cxnChg>
        <pc:cxnChg chg="add mod ord">
          <ac:chgData name="help desk" userId="076106f8-e622-4bba-bf8d-41b4b1aaf204" providerId="ADAL" clId="{96817142-3AE8-4860-8771-827136B22597}" dt="2025-01-20T16:49:03.731" v="10110" actId="14100"/>
          <ac:cxnSpMkLst>
            <pc:docMk/>
            <pc:sldMk cId="3889046529" sldId="456"/>
            <ac:cxnSpMk id="59" creationId="{43BE0F27-36B1-4AE8-A6BB-FA3EB6F8AE07}"/>
          </ac:cxnSpMkLst>
        </pc:cxnChg>
        <pc:cxnChg chg="add del mod">
          <ac:chgData name="help desk" userId="076106f8-e622-4bba-bf8d-41b4b1aaf204" providerId="ADAL" clId="{96817142-3AE8-4860-8771-827136B22597}" dt="2025-01-13T22:05:49.705" v="7763"/>
          <ac:cxnSpMkLst>
            <pc:docMk/>
            <pc:sldMk cId="3889046529" sldId="456"/>
            <ac:cxnSpMk id="63" creationId="{040C8319-7FB5-4706-AFBA-C702F174ADB0}"/>
          </ac:cxnSpMkLst>
        </pc:cxnChg>
      </pc:sldChg>
      <pc:sldChg chg="addSp delSp modSp add mod delAnim modAnim">
        <pc:chgData name="help desk" userId="076106f8-e622-4bba-bf8d-41b4b1aaf204" providerId="ADAL" clId="{96817142-3AE8-4860-8771-827136B22597}" dt="2025-01-20T16:40:33.441" v="10057"/>
        <pc:sldMkLst>
          <pc:docMk/>
          <pc:sldMk cId="1773361801" sldId="457"/>
        </pc:sldMkLst>
        <pc:spChg chg="del mod">
          <ac:chgData name="help desk" userId="076106f8-e622-4bba-bf8d-41b4b1aaf204" providerId="ADAL" clId="{96817142-3AE8-4860-8771-827136B22597}" dt="2025-01-13T22:18:41.401" v="7870" actId="478"/>
          <ac:spMkLst>
            <pc:docMk/>
            <pc:sldMk cId="1773361801" sldId="457"/>
            <ac:spMk id="9" creationId="{868ED5E4-AD91-4C5F-8100-3F7D3744943C}"/>
          </ac:spMkLst>
        </pc:spChg>
        <pc:spChg chg="del">
          <ac:chgData name="help desk" userId="076106f8-e622-4bba-bf8d-41b4b1aaf204" providerId="ADAL" clId="{96817142-3AE8-4860-8771-827136B22597}" dt="2025-01-13T22:18:47.391" v="7872" actId="478"/>
          <ac:spMkLst>
            <pc:docMk/>
            <pc:sldMk cId="1773361801" sldId="457"/>
            <ac:spMk id="11" creationId="{63785B39-97C2-461F-995F-A3E77822E139}"/>
          </ac:spMkLst>
        </pc:spChg>
        <pc:spChg chg="mod">
          <ac:chgData name="help desk" userId="076106f8-e622-4bba-bf8d-41b4b1aaf204" providerId="ADAL" clId="{96817142-3AE8-4860-8771-827136B22597}" dt="2025-01-13T22:18:24.680" v="7867" actId="1036"/>
          <ac:spMkLst>
            <pc:docMk/>
            <pc:sldMk cId="1773361801" sldId="457"/>
            <ac:spMk id="17" creationId="{5BDD8C8D-D990-4ED2-B1B9-F196A13F4514}"/>
          </ac:spMkLst>
        </pc:spChg>
        <pc:spChg chg="mod">
          <ac:chgData name="help desk" userId="076106f8-e622-4bba-bf8d-41b4b1aaf204" providerId="ADAL" clId="{96817142-3AE8-4860-8771-827136B22597}" dt="2025-01-20T16:12:26.598" v="9959" actId="14100"/>
          <ac:spMkLst>
            <pc:docMk/>
            <pc:sldMk cId="1773361801" sldId="457"/>
            <ac:spMk id="19" creationId="{462D4149-1336-4A1B-A5FE-3C248F18317E}"/>
          </ac:spMkLst>
        </pc:spChg>
        <pc:spChg chg="mod">
          <ac:chgData name="help desk" userId="076106f8-e622-4bba-bf8d-41b4b1aaf204" providerId="ADAL" clId="{96817142-3AE8-4860-8771-827136B22597}" dt="2025-01-13T22:18:12.980" v="7864" actId="1076"/>
          <ac:spMkLst>
            <pc:docMk/>
            <pc:sldMk cId="1773361801" sldId="457"/>
            <ac:spMk id="25" creationId="{77F2F5B5-30A0-42F4-8F8D-975A4A126386}"/>
          </ac:spMkLst>
        </pc:spChg>
        <pc:spChg chg="mod">
          <ac:chgData name="help desk" userId="076106f8-e622-4bba-bf8d-41b4b1aaf204" providerId="ADAL" clId="{96817142-3AE8-4860-8771-827136B22597}" dt="2025-01-20T16:12:21.134" v="9958" actId="14100"/>
          <ac:spMkLst>
            <pc:docMk/>
            <pc:sldMk cId="1773361801" sldId="457"/>
            <ac:spMk id="27" creationId="{4822B381-2204-41AE-963D-337956915EC5}"/>
          </ac:spMkLst>
        </pc:spChg>
        <pc:spChg chg="add del">
          <ac:chgData name="help desk" userId="076106f8-e622-4bba-bf8d-41b4b1aaf204" providerId="ADAL" clId="{96817142-3AE8-4860-8771-827136B22597}" dt="2025-01-17T20:18:08.160" v="8230" actId="22"/>
          <ac:spMkLst>
            <pc:docMk/>
            <pc:sldMk cId="1773361801" sldId="457"/>
            <ac:spMk id="28" creationId="{34D8B841-FE82-4A31-8328-6A32AB0F69E4}"/>
          </ac:spMkLst>
        </pc:spChg>
        <pc:spChg chg="mod">
          <ac:chgData name="help desk" userId="076106f8-e622-4bba-bf8d-41b4b1aaf204" providerId="ADAL" clId="{96817142-3AE8-4860-8771-827136B22597}" dt="2025-01-13T22:17:56.829" v="7863" actId="1038"/>
          <ac:spMkLst>
            <pc:docMk/>
            <pc:sldMk cId="1773361801" sldId="457"/>
            <ac:spMk id="29" creationId="{33F018C1-3EA5-4A92-86B5-C6A36B742BF2}"/>
          </ac:spMkLst>
        </pc:spChg>
        <pc:spChg chg="mod">
          <ac:chgData name="help desk" userId="076106f8-e622-4bba-bf8d-41b4b1aaf204" providerId="ADAL" clId="{96817142-3AE8-4860-8771-827136B22597}" dt="2025-01-17T20:13:20.750" v="8227" actId="14100"/>
          <ac:spMkLst>
            <pc:docMk/>
            <pc:sldMk cId="1773361801" sldId="457"/>
            <ac:spMk id="31" creationId="{ED58A9A4-20ED-484F-B67A-0AF4AB444D81}"/>
          </ac:spMkLst>
        </pc:spChg>
        <pc:spChg chg="add mod">
          <ac:chgData name="help desk" userId="076106f8-e622-4bba-bf8d-41b4b1aaf204" providerId="ADAL" clId="{96817142-3AE8-4860-8771-827136B22597}" dt="2025-01-20T16:40:33.441" v="10057"/>
          <ac:spMkLst>
            <pc:docMk/>
            <pc:sldMk cId="1773361801" sldId="457"/>
            <ac:spMk id="33" creationId="{98647AB1-73D3-4C14-BA59-359FA3F4794D}"/>
          </ac:spMkLst>
        </pc:spChg>
        <pc:spChg chg="mod">
          <ac:chgData name="help desk" userId="076106f8-e622-4bba-bf8d-41b4b1aaf204" providerId="ADAL" clId="{96817142-3AE8-4860-8771-827136B22597}" dt="2025-01-13T22:17:40.959" v="7856" actId="1035"/>
          <ac:spMkLst>
            <pc:docMk/>
            <pc:sldMk cId="1773361801" sldId="457"/>
            <ac:spMk id="34" creationId="{63A9BC47-CA1A-4B40-B272-291316C1EBCB}"/>
          </ac:spMkLst>
        </pc:spChg>
        <pc:spChg chg="mod">
          <ac:chgData name="help desk" userId="076106f8-e622-4bba-bf8d-41b4b1aaf204" providerId="ADAL" clId="{96817142-3AE8-4860-8771-827136B22597}" dt="2025-01-20T16:12:17.618" v="9957" actId="14100"/>
          <ac:spMkLst>
            <pc:docMk/>
            <pc:sldMk cId="1773361801" sldId="457"/>
            <ac:spMk id="36" creationId="{52C68DA4-F79B-4D4D-8917-023D6D782A0E}"/>
          </ac:spMkLst>
        </pc:spChg>
        <pc:spChg chg="add mod">
          <ac:chgData name="help desk" userId="076106f8-e622-4bba-bf8d-41b4b1aaf204" providerId="ADAL" clId="{96817142-3AE8-4860-8771-827136B22597}" dt="2025-01-20T16:40:33.441" v="10057"/>
          <ac:spMkLst>
            <pc:docMk/>
            <pc:sldMk cId="1773361801" sldId="457"/>
            <ac:spMk id="37" creationId="{C5E1175C-C9BA-4B10-B996-32B39E7CE50E}"/>
          </ac:spMkLst>
        </pc:spChg>
        <pc:picChg chg="mod">
          <ac:chgData name="help desk" userId="076106f8-e622-4bba-bf8d-41b4b1aaf204" providerId="ADAL" clId="{96817142-3AE8-4860-8771-827136B22597}" dt="2025-01-20T16:34:11.131" v="9970" actId="1035"/>
          <ac:picMkLst>
            <pc:docMk/>
            <pc:sldMk cId="1773361801" sldId="457"/>
            <ac:picMk id="8" creationId="{CB3CE82D-62E6-4C93-BE14-6C2C09AD5BC5}"/>
          </ac:picMkLst>
        </pc:picChg>
        <pc:picChg chg="del">
          <ac:chgData name="help desk" userId="076106f8-e622-4bba-bf8d-41b4b1aaf204" providerId="ADAL" clId="{96817142-3AE8-4860-8771-827136B22597}" dt="2025-01-13T22:18:15.553" v="7865" actId="478"/>
          <ac:picMkLst>
            <pc:docMk/>
            <pc:sldMk cId="1773361801" sldId="457"/>
            <ac:picMk id="50" creationId="{B6827732-ECE5-449B-A823-CD9138B66FE2}"/>
          </ac:picMkLst>
        </pc:picChg>
        <pc:picChg chg="del mod">
          <ac:chgData name="help desk" userId="076106f8-e622-4bba-bf8d-41b4b1aaf204" providerId="ADAL" clId="{96817142-3AE8-4860-8771-827136B22597}" dt="2025-01-13T22:19:11.185" v="7878" actId="478"/>
          <ac:picMkLst>
            <pc:docMk/>
            <pc:sldMk cId="1773361801" sldId="457"/>
            <ac:picMk id="65" creationId="{F556972B-1010-4566-8AF2-2F1A81D79171}"/>
          </ac:picMkLst>
        </pc:picChg>
        <pc:cxnChg chg="del mod">
          <ac:chgData name="help desk" userId="076106f8-e622-4bba-bf8d-41b4b1aaf204" providerId="ADAL" clId="{96817142-3AE8-4860-8771-827136B22597}" dt="2025-01-13T22:18:45.641" v="7871" actId="478"/>
          <ac:cxnSpMkLst>
            <pc:docMk/>
            <pc:sldMk cId="1773361801" sldId="457"/>
            <ac:cxnSpMk id="10" creationId="{8FB48E93-763A-4AF8-9103-B3FE0B769001}"/>
          </ac:cxnSpMkLst>
        </pc:cxnChg>
        <pc:cxnChg chg="mod">
          <ac:chgData name="help desk" userId="076106f8-e622-4bba-bf8d-41b4b1aaf204" providerId="ADAL" clId="{96817142-3AE8-4860-8771-827136B22597}" dt="2025-01-20T16:12:26.598" v="9959" actId="14100"/>
          <ac:cxnSpMkLst>
            <pc:docMk/>
            <pc:sldMk cId="1773361801" sldId="457"/>
            <ac:cxnSpMk id="18" creationId="{9B8286A0-73BB-4B59-808D-18F2FB717F38}"/>
          </ac:cxnSpMkLst>
        </pc:cxnChg>
        <pc:cxnChg chg="mod">
          <ac:chgData name="help desk" userId="076106f8-e622-4bba-bf8d-41b4b1aaf204" providerId="ADAL" clId="{96817142-3AE8-4860-8771-827136B22597}" dt="2025-01-20T16:12:21.134" v="9958" actId="14100"/>
          <ac:cxnSpMkLst>
            <pc:docMk/>
            <pc:sldMk cId="1773361801" sldId="457"/>
            <ac:cxnSpMk id="26" creationId="{2AC1F218-D3B5-4CEF-ACEE-D8341479B0CE}"/>
          </ac:cxnSpMkLst>
        </pc:cxnChg>
        <pc:cxnChg chg="mod">
          <ac:chgData name="help desk" userId="076106f8-e622-4bba-bf8d-41b4b1aaf204" providerId="ADAL" clId="{96817142-3AE8-4860-8771-827136B22597}" dt="2025-01-17T20:13:20.750" v="8227" actId="14100"/>
          <ac:cxnSpMkLst>
            <pc:docMk/>
            <pc:sldMk cId="1773361801" sldId="457"/>
            <ac:cxnSpMk id="30" creationId="{8652CF54-27DB-4056-924E-132FC70F5511}"/>
          </ac:cxnSpMkLst>
        </pc:cxnChg>
        <pc:cxnChg chg="mod">
          <ac:chgData name="help desk" userId="076106f8-e622-4bba-bf8d-41b4b1aaf204" providerId="ADAL" clId="{96817142-3AE8-4860-8771-827136B22597}" dt="2025-01-20T16:12:17.618" v="9957" actId="14100"/>
          <ac:cxnSpMkLst>
            <pc:docMk/>
            <pc:sldMk cId="1773361801" sldId="457"/>
            <ac:cxnSpMk id="35" creationId="{8AB521E5-CAD9-4347-AA9A-A04E6C2F393E}"/>
          </ac:cxnSpMkLst>
        </pc:cxnChg>
        <pc:cxnChg chg="del">
          <ac:chgData name="help desk" userId="076106f8-e622-4bba-bf8d-41b4b1aaf204" providerId="ADAL" clId="{96817142-3AE8-4860-8771-827136B22597}" dt="2025-01-13T22:19:36.833" v="7883" actId="478"/>
          <ac:cxnSpMkLst>
            <pc:docMk/>
            <pc:sldMk cId="1773361801" sldId="457"/>
            <ac:cxnSpMk id="59" creationId="{43BE0F27-36B1-4AE8-A6BB-FA3EB6F8AE07}"/>
          </ac:cxnSpMkLst>
        </pc:cxnChg>
      </pc:sldChg>
      <pc:sldChg chg="addSp delSp modSp new mod ord setBg modAnim">
        <pc:chgData name="help desk" userId="076106f8-e622-4bba-bf8d-41b4b1aaf204" providerId="ADAL" clId="{96817142-3AE8-4860-8771-827136B22597}" dt="2025-01-22T14:32:35.386" v="14935"/>
        <pc:sldMkLst>
          <pc:docMk/>
          <pc:sldMk cId="2713414313" sldId="458"/>
        </pc:sldMkLst>
        <pc:spChg chg="del">
          <ac:chgData name="help desk" userId="076106f8-e622-4bba-bf8d-41b4b1aaf204" providerId="ADAL" clId="{96817142-3AE8-4860-8771-827136B22597}" dt="2025-01-17T20:04:52.125" v="8131" actId="478"/>
          <ac:spMkLst>
            <pc:docMk/>
            <pc:sldMk cId="2713414313" sldId="458"/>
            <ac:spMk id="2" creationId="{95C41E22-4C63-4649-A6B8-27988BADB13E}"/>
          </ac:spMkLst>
        </pc:spChg>
        <pc:spChg chg="del">
          <ac:chgData name="help desk" userId="076106f8-e622-4bba-bf8d-41b4b1aaf204" providerId="ADAL" clId="{96817142-3AE8-4860-8771-827136B22597}" dt="2025-01-17T20:04:52.125" v="8131" actId="478"/>
          <ac:spMkLst>
            <pc:docMk/>
            <pc:sldMk cId="2713414313" sldId="458"/>
            <ac:spMk id="3" creationId="{96812A1E-02E8-460E-B462-3136F204159E}"/>
          </ac:spMkLst>
        </pc:spChg>
        <pc:spChg chg="del">
          <ac:chgData name="help desk" userId="076106f8-e622-4bba-bf8d-41b4b1aaf204" providerId="ADAL" clId="{96817142-3AE8-4860-8771-827136B22597}" dt="2025-01-17T20:04:52.125" v="8131" actId="478"/>
          <ac:spMkLst>
            <pc:docMk/>
            <pc:sldMk cId="2713414313" sldId="458"/>
            <ac:spMk id="4" creationId="{A6B2A42F-0869-4FD9-A628-96967FC564D7}"/>
          </ac:spMkLst>
        </pc:spChg>
        <pc:spChg chg="add mod">
          <ac:chgData name="help desk" userId="076106f8-e622-4bba-bf8d-41b4b1aaf204" providerId="ADAL" clId="{96817142-3AE8-4860-8771-827136B22597}" dt="2025-01-17T20:05:26.025" v="8132"/>
          <ac:spMkLst>
            <pc:docMk/>
            <pc:sldMk cId="2713414313" sldId="458"/>
            <ac:spMk id="5" creationId="{88F47463-3AB9-4531-AD2D-305DF3035939}"/>
          </ac:spMkLst>
        </pc:spChg>
        <pc:spChg chg="add mod">
          <ac:chgData name="help desk" userId="076106f8-e622-4bba-bf8d-41b4b1aaf204" providerId="ADAL" clId="{96817142-3AE8-4860-8771-827136B22597}" dt="2025-01-20T16:13:01.485" v="9961" actId="1076"/>
          <ac:spMkLst>
            <pc:docMk/>
            <pc:sldMk cId="2713414313" sldId="458"/>
            <ac:spMk id="10" creationId="{5B188084-DF3F-4CB1-A603-47D139A2167B}"/>
          </ac:spMkLst>
        </pc:spChg>
        <pc:spChg chg="add mod">
          <ac:chgData name="help desk" userId="076106f8-e622-4bba-bf8d-41b4b1aaf204" providerId="ADAL" clId="{96817142-3AE8-4860-8771-827136B22597}" dt="2025-01-20T16:40:37.786" v="10058"/>
          <ac:spMkLst>
            <pc:docMk/>
            <pc:sldMk cId="2713414313" sldId="458"/>
            <ac:spMk id="11" creationId="{A1C46D23-8961-45AE-A2C9-345EEBBD1D3B}"/>
          </ac:spMkLst>
        </pc:spChg>
        <pc:spChg chg="add mod">
          <ac:chgData name="help desk" userId="076106f8-e622-4bba-bf8d-41b4b1aaf204" providerId="ADAL" clId="{96817142-3AE8-4860-8771-827136B22597}" dt="2025-01-20T16:40:37.786" v="10058"/>
          <ac:spMkLst>
            <pc:docMk/>
            <pc:sldMk cId="2713414313" sldId="458"/>
            <ac:spMk id="12" creationId="{A48315A7-BD53-44A8-8652-AA94510AE7E3}"/>
          </ac:spMkLst>
        </pc:spChg>
        <pc:picChg chg="add mod">
          <ac:chgData name="help desk" userId="076106f8-e622-4bba-bf8d-41b4b1aaf204" providerId="ADAL" clId="{96817142-3AE8-4860-8771-827136B22597}" dt="2025-01-21T20:56:51.507" v="14712" actId="1076"/>
          <ac:picMkLst>
            <pc:docMk/>
            <pc:sldMk cId="2713414313" sldId="458"/>
            <ac:picMk id="7" creationId="{D83348DC-A2A3-4821-9C58-AB8C1D93DE36}"/>
          </ac:picMkLst>
        </pc:picChg>
        <pc:picChg chg="add del mod">
          <ac:chgData name="help desk" userId="076106f8-e622-4bba-bf8d-41b4b1aaf204" providerId="ADAL" clId="{96817142-3AE8-4860-8771-827136B22597}" dt="2025-01-17T20:09:41.057" v="8217" actId="21"/>
          <ac:picMkLst>
            <pc:docMk/>
            <pc:sldMk cId="2713414313" sldId="458"/>
            <ac:picMk id="9" creationId="{1A8E0494-2A7A-4AD4-AC73-AE75AF494148}"/>
          </ac:picMkLst>
        </pc:picChg>
      </pc:sldChg>
      <pc:sldChg chg="addSp delSp modSp new mod modTransition modAnim">
        <pc:chgData name="help desk" userId="076106f8-e622-4bba-bf8d-41b4b1aaf204" providerId="ADAL" clId="{96817142-3AE8-4860-8771-827136B22597}" dt="2025-01-22T14:33:09.188" v="14937"/>
        <pc:sldMkLst>
          <pc:docMk/>
          <pc:sldMk cId="1617427705" sldId="459"/>
        </pc:sldMkLst>
        <pc:spChg chg="del">
          <ac:chgData name="help desk" userId="076106f8-e622-4bba-bf8d-41b4b1aaf204" providerId="ADAL" clId="{96817142-3AE8-4860-8771-827136B22597}" dt="2025-01-17T20:09:18.048" v="8181" actId="478"/>
          <ac:spMkLst>
            <pc:docMk/>
            <pc:sldMk cId="1617427705" sldId="459"/>
            <ac:spMk id="2" creationId="{F0DA582D-F477-4587-BC0D-757F68449E41}"/>
          </ac:spMkLst>
        </pc:spChg>
        <pc:spChg chg="del">
          <ac:chgData name="help desk" userId="076106f8-e622-4bba-bf8d-41b4b1aaf204" providerId="ADAL" clId="{96817142-3AE8-4860-8771-827136B22597}" dt="2025-01-17T20:09:18.048" v="8181" actId="478"/>
          <ac:spMkLst>
            <pc:docMk/>
            <pc:sldMk cId="1617427705" sldId="459"/>
            <ac:spMk id="3" creationId="{83E6E849-9D49-4016-AA25-9FC9D5CF16D0}"/>
          </ac:spMkLst>
        </pc:spChg>
        <pc:spChg chg="del">
          <ac:chgData name="help desk" userId="076106f8-e622-4bba-bf8d-41b4b1aaf204" providerId="ADAL" clId="{96817142-3AE8-4860-8771-827136B22597}" dt="2025-01-17T20:09:18.048" v="8181" actId="478"/>
          <ac:spMkLst>
            <pc:docMk/>
            <pc:sldMk cId="1617427705" sldId="459"/>
            <ac:spMk id="4" creationId="{2EB28936-D589-4468-A866-5CFE3D3292A5}"/>
          </ac:spMkLst>
        </pc:spChg>
        <pc:spChg chg="add mod">
          <ac:chgData name="help desk" userId="076106f8-e622-4bba-bf8d-41b4b1aaf204" providerId="ADAL" clId="{96817142-3AE8-4860-8771-827136B22597}" dt="2025-01-17T20:09:51.710" v="8219"/>
          <ac:spMkLst>
            <pc:docMk/>
            <pc:sldMk cId="1617427705" sldId="459"/>
            <ac:spMk id="6" creationId="{7D41AB27-36E8-47FA-B157-7420959345EE}"/>
          </ac:spMkLst>
        </pc:spChg>
        <pc:spChg chg="add mod">
          <ac:chgData name="help desk" userId="076106f8-e622-4bba-bf8d-41b4b1aaf204" providerId="ADAL" clId="{96817142-3AE8-4860-8771-827136B22597}" dt="2025-01-20T16:40:41.493" v="10060"/>
          <ac:spMkLst>
            <pc:docMk/>
            <pc:sldMk cId="1617427705" sldId="459"/>
            <ac:spMk id="7" creationId="{AD5CC477-004B-4E3C-8960-FEFE02E6AB1D}"/>
          </ac:spMkLst>
        </pc:spChg>
        <pc:spChg chg="add mod">
          <ac:chgData name="help desk" userId="076106f8-e622-4bba-bf8d-41b4b1aaf204" providerId="ADAL" clId="{96817142-3AE8-4860-8771-827136B22597}" dt="2025-01-20T16:40:41.493" v="10060"/>
          <ac:spMkLst>
            <pc:docMk/>
            <pc:sldMk cId="1617427705" sldId="459"/>
            <ac:spMk id="8" creationId="{370FE9BE-69DA-4339-BA3D-A77C2FC4E7FE}"/>
          </ac:spMkLst>
        </pc:spChg>
        <pc:picChg chg="add mod">
          <ac:chgData name="help desk" userId="076106f8-e622-4bba-bf8d-41b4b1aaf204" providerId="ADAL" clId="{96817142-3AE8-4860-8771-827136B22597}" dt="2025-01-17T20:11:32.737" v="8223" actId="692"/>
          <ac:picMkLst>
            <pc:docMk/>
            <pc:sldMk cId="1617427705" sldId="459"/>
            <ac:picMk id="5" creationId="{C9A41AAA-2E74-4853-A23F-12CD4F0D5DEA}"/>
          </ac:picMkLst>
        </pc:picChg>
      </pc:sldChg>
      <pc:sldChg chg="addSp delSp modSp add mod ord modTransition modAnim">
        <pc:chgData name="help desk" userId="076106f8-e622-4bba-bf8d-41b4b1aaf204" providerId="ADAL" clId="{96817142-3AE8-4860-8771-827136B22597}" dt="2025-01-24T19:51:01.140" v="23493" actId="1076"/>
        <pc:sldMkLst>
          <pc:docMk/>
          <pc:sldMk cId="1911549805" sldId="460"/>
        </pc:sldMkLst>
        <pc:spChg chg="mod">
          <ac:chgData name="help desk" userId="076106f8-e622-4bba-bf8d-41b4b1aaf204" providerId="ADAL" clId="{96817142-3AE8-4860-8771-827136B22597}" dt="2025-01-20T14:25:09.238" v="8487" actId="14100"/>
          <ac:spMkLst>
            <pc:docMk/>
            <pc:sldMk cId="1911549805" sldId="460"/>
            <ac:spMk id="14" creationId="{FC7D920C-337E-4DA7-83CD-87D46E2F1287}"/>
          </ac:spMkLst>
        </pc:spChg>
        <pc:spChg chg="add mod ord">
          <ac:chgData name="help desk" userId="076106f8-e622-4bba-bf8d-41b4b1aaf204" providerId="ADAL" clId="{96817142-3AE8-4860-8771-827136B22597}" dt="2025-01-22T15:27:44.190" v="15508" actId="20577"/>
          <ac:spMkLst>
            <pc:docMk/>
            <pc:sldMk cId="1911549805" sldId="460"/>
            <ac:spMk id="16" creationId="{7DC09E9E-F81F-4EC3-9218-12233875EB4C}"/>
          </ac:spMkLst>
        </pc:spChg>
        <pc:grpChg chg="del">
          <ac:chgData name="help desk" userId="076106f8-e622-4bba-bf8d-41b4b1aaf204" providerId="ADAL" clId="{96817142-3AE8-4860-8771-827136B22597}" dt="2025-01-17T20:56:36.836" v="8449" actId="478"/>
          <ac:grpSpMkLst>
            <pc:docMk/>
            <pc:sldMk cId="1911549805" sldId="460"/>
            <ac:grpSpMk id="23" creationId="{2784C1DD-0470-4C32-9C9D-67AAF4C4353B}"/>
          </ac:grpSpMkLst>
        </pc:grpChg>
        <pc:graphicFrameChg chg="add del mod">
          <ac:chgData name="help desk" userId="076106f8-e622-4bba-bf8d-41b4b1aaf204" providerId="ADAL" clId="{96817142-3AE8-4860-8771-827136B22597}" dt="2025-01-22T15:06:18.715" v="15302" actId="21"/>
          <ac:graphicFrameMkLst>
            <pc:docMk/>
            <pc:sldMk cId="1911549805" sldId="460"/>
            <ac:graphicFrameMk id="2" creationId="{751C2173-E0B5-4ABA-A54B-76D6FA28D0BD}"/>
          </ac:graphicFrameMkLst>
        </pc:graphicFrameChg>
        <pc:graphicFrameChg chg="add del mod">
          <ac:chgData name="help desk" userId="076106f8-e622-4bba-bf8d-41b4b1aaf204" providerId="ADAL" clId="{96817142-3AE8-4860-8771-827136B22597}" dt="2025-01-24T19:51:01.140" v="23493" actId="1076"/>
          <ac:graphicFrameMkLst>
            <pc:docMk/>
            <pc:sldMk cId="1911549805" sldId="460"/>
            <ac:graphicFrameMk id="3" creationId="{C4A633CE-C8C4-4353-A40E-F456D039B2EE}"/>
          </ac:graphicFrameMkLst>
        </pc:graphicFrameChg>
        <pc:picChg chg="add del mod">
          <ac:chgData name="help desk" userId="076106f8-e622-4bba-bf8d-41b4b1aaf204" providerId="ADAL" clId="{96817142-3AE8-4860-8771-827136B22597}" dt="2025-01-20T14:33:53.858" v="8503" actId="21"/>
          <ac:picMkLst>
            <pc:docMk/>
            <pc:sldMk cId="1911549805" sldId="460"/>
            <ac:picMk id="5" creationId="{643BFE76-F95D-4D89-884F-5744E40F73B3}"/>
          </ac:picMkLst>
        </pc:picChg>
        <pc:picChg chg="del">
          <ac:chgData name="help desk" userId="076106f8-e622-4bba-bf8d-41b4b1aaf204" providerId="ADAL" clId="{96817142-3AE8-4860-8771-827136B22597}" dt="2025-01-17T21:15:31.705" v="8452" actId="478"/>
          <ac:picMkLst>
            <pc:docMk/>
            <pc:sldMk cId="1911549805" sldId="460"/>
            <ac:picMk id="27" creationId="{75ACD25D-7167-402D-9AED-41AA6848C308}"/>
          </ac:picMkLst>
        </pc:picChg>
      </pc:sldChg>
      <pc:sldChg chg="addSp delSp modSp add mod modTransition delAnim modAnim">
        <pc:chgData name="help desk" userId="076106f8-e622-4bba-bf8d-41b4b1aaf204" providerId="ADAL" clId="{96817142-3AE8-4860-8771-827136B22597}" dt="2025-01-22T15:23:13.958" v="15454" actId="1035"/>
        <pc:sldMkLst>
          <pc:docMk/>
          <pc:sldMk cId="2976197325" sldId="461"/>
        </pc:sldMkLst>
        <pc:spChg chg="add del mod">
          <ac:chgData name="help desk" userId="076106f8-e622-4bba-bf8d-41b4b1aaf204" providerId="ADAL" clId="{96817142-3AE8-4860-8771-827136B22597}" dt="2025-01-22T15:20:57.524" v="15408" actId="478"/>
          <ac:spMkLst>
            <pc:docMk/>
            <pc:sldMk cId="2976197325" sldId="461"/>
            <ac:spMk id="15" creationId="{F6FCA380-7C72-456C-8292-C41D24BAC574}"/>
          </ac:spMkLst>
        </pc:spChg>
        <pc:spChg chg="add del mod">
          <ac:chgData name="help desk" userId="076106f8-e622-4bba-bf8d-41b4b1aaf204" providerId="ADAL" clId="{96817142-3AE8-4860-8771-827136B22597}" dt="2025-01-20T17:37:35.508" v="10139" actId="21"/>
          <ac:spMkLst>
            <pc:docMk/>
            <pc:sldMk cId="2976197325" sldId="461"/>
            <ac:spMk id="18" creationId="{052EF7EA-435E-4445-BEDF-BDC3F755F726}"/>
          </ac:spMkLst>
        </pc:spChg>
        <pc:spChg chg="del mod">
          <ac:chgData name="help desk" userId="076106f8-e622-4bba-bf8d-41b4b1aaf204" providerId="ADAL" clId="{96817142-3AE8-4860-8771-827136B22597}" dt="2025-01-22T15:20:57.524" v="15408" actId="478"/>
          <ac:spMkLst>
            <pc:docMk/>
            <pc:sldMk cId="2976197325" sldId="461"/>
            <ac:spMk id="25" creationId="{3BF5466B-97DD-4B0F-9595-8C43DC0BD3EB}"/>
          </ac:spMkLst>
        </pc:spChg>
        <pc:spChg chg="add del mod">
          <ac:chgData name="help desk" userId="076106f8-e622-4bba-bf8d-41b4b1aaf204" providerId="ADAL" clId="{96817142-3AE8-4860-8771-827136B22597}" dt="2025-01-22T15:20:57.524" v="15408" actId="478"/>
          <ac:spMkLst>
            <pc:docMk/>
            <pc:sldMk cId="2976197325" sldId="461"/>
            <ac:spMk id="27" creationId="{6F6F2463-6E80-4AC6-BB2C-FC7257FE7C7B}"/>
          </ac:spMkLst>
        </pc:spChg>
        <pc:spChg chg="add mod">
          <ac:chgData name="help desk" userId="076106f8-e622-4bba-bf8d-41b4b1aaf204" providerId="ADAL" clId="{96817142-3AE8-4860-8771-827136B22597}" dt="2025-01-20T14:59:26.730" v="9358" actId="1036"/>
          <ac:spMkLst>
            <pc:docMk/>
            <pc:sldMk cId="2976197325" sldId="461"/>
            <ac:spMk id="34" creationId="{BD80BEE7-FFDD-4D0F-99B0-560D018B399F}"/>
          </ac:spMkLst>
        </pc:spChg>
        <pc:spChg chg="add del mod ord">
          <ac:chgData name="help desk" userId="076106f8-e622-4bba-bf8d-41b4b1aaf204" providerId="ADAL" clId="{96817142-3AE8-4860-8771-827136B22597}" dt="2025-01-22T15:20:57.524" v="15408" actId="478"/>
          <ac:spMkLst>
            <pc:docMk/>
            <pc:sldMk cId="2976197325" sldId="461"/>
            <ac:spMk id="44" creationId="{A6539CBA-BBE4-4F62-B09E-8324DC0EA836}"/>
          </ac:spMkLst>
        </pc:spChg>
        <pc:spChg chg="add del mod">
          <ac:chgData name="help desk" userId="076106f8-e622-4bba-bf8d-41b4b1aaf204" providerId="ADAL" clId="{96817142-3AE8-4860-8771-827136B22597}" dt="2025-01-22T15:20:57.524" v="15408" actId="478"/>
          <ac:spMkLst>
            <pc:docMk/>
            <pc:sldMk cId="2976197325" sldId="461"/>
            <ac:spMk id="45" creationId="{DDFA277D-FC27-4C48-BE78-C2074E82B99D}"/>
          </ac:spMkLst>
        </pc:spChg>
        <pc:spChg chg="add mod ord">
          <ac:chgData name="help desk" userId="076106f8-e622-4bba-bf8d-41b4b1aaf204" providerId="ADAL" clId="{96817142-3AE8-4860-8771-827136B22597}" dt="2025-01-22T15:23:13.958" v="15454" actId="1035"/>
          <ac:spMkLst>
            <pc:docMk/>
            <pc:sldMk cId="2976197325" sldId="461"/>
            <ac:spMk id="48" creationId="{57CDC617-B311-41AB-94EB-993BCE05B9FF}"/>
          </ac:spMkLst>
        </pc:spChg>
        <pc:spChg chg="add mod ord">
          <ac:chgData name="help desk" userId="076106f8-e622-4bba-bf8d-41b4b1aaf204" providerId="ADAL" clId="{96817142-3AE8-4860-8771-827136B22597}" dt="2025-01-22T15:23:02.237" v="15437" actId="1035"/>
          <ac:spMkLst>
            <pc:docMk/>
            <pc:sldMk cId="2976197325" sldId="461"/>
            <ac:spMk id="49" creationId="{1CEE32DB-7739-4957-810F-EC712DB8D8F1}"/>
          </ac:spMkLst>
        </pc:spChg>
        <pc:picChg chg="add mod ord">
          <ac:chgData name="help desk" userId="076106f8-e622-4bba-bf8d-41b4b1aaf204" providerId="ADAL" clId="{96817142-3AE8-4860-8771-827136B22597}" dt="2025-01-20T14:54:24.095" v="9144" actId="1076"/>
          <ac:picMkLst>
            <pc:docMk/>
            <pc:sldMk cId="2976197325" sldId="461"/>
            <ac:picMk id="3" creationId="{E4EB7837-055F-4F97-B99D-01E047BC42C4}"/>
          </ac:picMkLst>
        </pc:picChg>
        <pc:picChg chg="add mod">
          <ac:chgData name="help desk" userId="076106f8-e622-4bba-bf8d-41b4b1aaf204" providerId="ADAL" clId="{96817142-3AE8-4860-8771-827136B22597}" dt="2025-01-20T14:50:03.223" v="8984" actId="1035"/>
          <ac:picMkLst>
            <pc:docMk/>
            <pc:sldMk cId="2976197325" sldId="461"/>
            <ac:picMk id="12" creationId="{90C8211A-8E22-43D1-81FC-88356F17EE17}"/>
          </ac:picMkLst>
        </pc:picChg>
        <pc:picChg chg="del">
          <ac:chgData name="help desk" userId="076106f8-e622-4bba-bf8d-41b4b1aaf204" providerId="ADAL" clId="{96817142-3AE8-4860-8771-827136B22597}" dt="2025-01-20T14:45:00.630" v="8837" actId="478"/>
          <ac:picMkLst>
            <pc:docMk/>
            <pc:sldMk cId="2976197325" sldId="461"/>
            <ac:picMk id="24" creationId="{1C3AD7A7-AEB9-4F7F-A7E8-10CAE200DE17}"/>
          </ac:picMkLst>
        </pc:picChg>
        <pc:cxnChg chg="add del mod">
          <ac:chgData name="help desk" userId="076106f8-e622-4bba-bf8d-41b4b1aaf204" providerId="ADAL" clId="{96817142-3AE8-4860-8771-827136B22597}" dt="2025-01-20T14:47:11.440" v="8932" actId="478"/>
          <ac:cxnSpMkLst>
            <pc:docMk/>
            <pc:sldMk cId="2976197325" sldId="461"/>
            <ac:cxnSpMk id="14" creationId="{C026C29A-0BBD-4539-8FF4-3C7D40C7E002}"/>
          </ac:cxnSpMkLst>
        </pc:cxnChg>
        <pc:cxnChg chg="add del mod">
          <ac:chgData name="help desk" userId="076106f8-e622-4bba-bf8d-41b4b1aaf204" providerId="ADAL" clId="{96817142-3AE8-4860-8771-827136B22597}" dt="2025-01-22T15:20:57.524" v="15408" actId="478"/>
          <ac:cxnSpMkLst>
            <pc:docMk/>
            <pc:sldMk cId="2976197325" sldId="461"/>
            <ac:cxnSpMk id="16" creationId="{B3CD9B02-E863-49D0-86C6-C7B8C3F96B76}"/>
          </ac:cxnSpMkLst>
        </pc:cxnChg>
        <pc:cxnChg chg="add del mod">
          <ac:chgData name="help desk" userId="076106f8-e622-4bba-bf8d-41b4b1aaf204" providerId="ADAL" clId="{96817142-3AE8-4860-8771-827136B22597}" dt="2025-01-20T17:37:35.508" v="10139" actId="21"/>
          <ac:cxnSpMkLst>
            <pc:docMk/>
            <pc:sldMk cId="2976197325" sldId="461"/>
            <ac:cxnSpMk id="20" creationId="{FE6F64BC-A35D-4C3C-84A7-D386CAE35277}"/>
          </ac:cxnSpMkLst>
        </pc:cxnChg>
        <pc:cxnChg chg="del mod">
          <ac:chgData name="help desk" userId="076106f8-e622-4bba-bf8d-41b4b1aaf204" providerId="ADAL" clId="{96817142-3AE8-4860-8771-827136B22597}" dt="2025-01-22T15:20:57.524" v="15408" actId="478"/>
          <ac:cxnSpMkLst>
            <pc:docMk/>
            <pc:sldMk cId="2976197325" sldId="461"/>
            <ac:cxnSpMk id="26" creationId="{38280706-6DD9-44D8-AFE2-636B041893E3}"/>
          </ac:cxnSpMkLst>
        </pc:cxnChg>
        <pc:cxnChg chg="add del mod">
          <ac:chgData name="help desk" userId="076106f8-e622-4bba-bf8d-41b4b1aaf204" providerId="ADAL" clId="{96817142-3AE8-4860-8771-827136B22597}" dt="2025-01-22T15:20:57.524" v="15408" actId="478"/>
          <ac:cxnSpMkLst>
            <pc:docMk/>
            <pc:sldMk cId="2976197325" sldId="461"/>
            <ac:cxnSpMk id="28" creationId="{743CF32A-949C-4ACB-94AA-F22B16A1366B}"/>
          </ac:cxnSpMkLst>
        </pc:cxnChg>
        <pc:cxnChg chg="add del mod">
          <ac:chgData name="help desk" userId="076106f8-e622-4bba-bf8d-41b4b1aaf204" providerId="ADAL" clId="{96817142-3AE8-4860-8771-827136B22597}" dt="2025-01-20T17:37:35.508" v="10139" actId="21"/>
          <ac:cxnSpMkLst>
            <pc:docMk/>
            <pc:sldMk cId="2976197325" sldId="461"/>
            <ac:cxnSpMk id="31" creationId="{75766503-B7E9-494B-8650-63DC0B91395F}"/>
          </ac:cxnSpMkLst>
        </pc:cxnChg>
        <pc:cxnChg chg="add mod">
          <ac:chgData name="help desk" userId="076106f8-e622-4bba-bf8d-41b4b1aaf204" providerId="ADAL" clId="{96817142-3AE8-4860-8771-827136B22597}" dt="2025-01-20T14:58:40.916" v="9318" actId="14100"/>
          <ac:cxnSpMkLst>
            <pc:docMk/>
            <pc:sldMk cId="2976197325" sldId="461"/>
            <ac:cxnSpMk id="35" creationId="{713B13E5-BC74-4782-A5B7-E8B31CF8ACA9}"/>
          </ac:cxnSpMkLst>
        </pc:cxnChg>
        <pc:cxnChg chg="add del mod">
          <ac:chgData name="help desk" userId="076106f8-e622-4bba-bf8d-41b4b1aaf204" providerId="ADAL" clId="{96817142-3AE8-4860-8771-827136B22597}" dt="2025-01-22T15:20:57.524" v="15408" actId="478"/>
          <ac:cxnSpMkLst>
            <pc:docMk/>
            <pc:sldMk cId="2976197325" sldId="461"/>
            <ac:cxnSpMk id="40" creationId="{C76D44AA-0EE4-44F6-A084-C28E73008F6F}"/>
          </ac:cxnSpMkLst>
        </pc:cxnChg>
        <pc:cxnChg chg="add mod">
          <ac:chgData name="help desk" userId="076106f8-e622-4bba-bf8d-41b4b1aaf204" providerId="ADAL" clId="{96817142-3AE8-4860-8771-827136B22597}" dt="2025-01-20T15:00:05.245" v="9407" actId="1038"/>
          <ac:cxnSpMkLst>
            <pc:docMk/>
            <pc:sldMk cId="2976197325" sldId="461"/>
            <ac:cxnSpMk id="42" creationId="{B78CC316-7453-4CFE-A9DF-A39473D685CC}"/>
          </ac:cxnSpMkLst>
        </pc:cxnChg>
        <pc:cxnChg chg="add mod">
          <ac:chgData name="help desk" userId="076106f8-e622-4bba-bf8d-41b4b1aaf204" providerId="ADAL" clId="{96817142-3AE8-4860-8771-827136B22597}" dt="2025-01-22T15:21:17.960" v="15431" actId="14100"/>
          <ac:cxnSpMkLst>
            <pc:docMk/>
            <pc:sldMk cId="2976197325" sldId="461"/>
            <ac:cxnSpMk id="46" creationId="{2A6421F5-6B23-4963-91E4-EC96877BEB3E}"/>
          </ac:cxnSpMkLst>
        </pc:cxnChg>
      </pc:sldChg>
      <pc:sldChg chg="addSp delSp modSp new del mod modTransition modAnim">
        <pc:chgData name="help desk" userId="076106f8-e622-4bba-bf8d-41b4b1aaf204" providerId="ADAL" clId="{96817142-3AE8-4860-8771-827136B22597}" dt="2025-01-22T19:50:05.960" v="15922" actId="47"/>
        <pc:sldMkLst>
          <pc:docMk/>
          <pc:sldMk cId="950654019" sldId="462"/>
        </pc:sldMkLst>
        <pc:spChg chg="del">
          <ac:chgData name="help desk" userId="076106f8-e622-4bba-bf8d-41b4b1aaf204" providerId="ADAL" clId="{96817142-3AE8-4860-8771-827136B22597}" dt="2025-01-20T15:10:10.501" v="9688" actId="478"/>
          <ac:spMkLst>
            <pc:docMk/>
            <pc:sldMk cId="950654019" sldId="462"/>
            <ac:spMk id="2" creationId="{71BFC315-3470-45CF-B6BA-942EB8FEAF12}"/>
          </ac:spMkLst>
        </pc:spChg>
        <pc:spChg chg="del">
          <ac:chgData name="help desk" userId="076106f8-e622-4bba-bf8d-41b4b1aaf204" providerId="ADAL" clId="{96817142-3AE8-4860-8771-827136B22597}" dt="2025-01-20T15:10:10.501" v="9688" actId="478"/>
          <ac:spMkLst>
            <pc:docMk/>
            <pc:sldMk cId="950654019" sldId="462"/>
            <ac:spMk id="3" creationId="{BC340214-7C38-4648-A136-B7F6DACC4255}"/>
          </ac:spMkLst>
        </pc:spChg>
        <pc:spChg chg="del">
          <ac:chgData name="help desk" userId="076106f8-e622-4bba-bf8d-41b4b1aaf204" providerId="ADAL" clId="{96817142-3AE8-4860-8771-827136B22597}" dt="2025-01-20T15:10:10.501" v="9688" actId="478"/>
          <ac:spMkLst>
            <pc:docMk/>
            <pc:sldMk cId="950654019" sldId="462"/>
            <ac:spMk id="4" creationId="{0E60A3F0-D62E-45D3-AAA7-F924FFFF8848}"/>
          </ac:spMkLst>
        </pc:spChg>
        <pc:spChg chg="add mod">
          <ac:chgData name="help desk" userId="076106f8-e622-4bba-bf8d-41b4b1aaf204" providerId="ADAL" clId="{96817142-3AE8-4860-8771-827136B22597}" dt="2025-01-20T15:11:46.202" v="9706"/>
          <ac:spMkLst>
            <pc:docMk/>
            <pc:sldMk cId="950654019" sldId="462"/>
            <ac:spMk id="7" creationId="{726F5EC9-3965-4928-B436-23E2DE027F6B}"/>
          </ac:spMkLst>
        </pc:spChg>
        <pc:spChg chg="add mod">
          <ac:chgData name="help desk" userId="076106f8-e622-4bba-bf8d-41b4b1aaf204" providerId="ADAL" clId="{96817142-3AE8-4860-8771-827136B22597}" dt="2025-01-20T15:13:55.752" v="9762" actId="1035"/>
          <ac:spMkLst>
            <pc:docMk/>
            <pc:sldMk cId="950654019" sldId="462"/>
            <ac:spMk id="8" creationId="{85CE0B54-B8A0-4535-A962-1ABDB697A25E}"/>
          </ac:spMkLst>
        </pc:spChg>
        <pc:spChg chg="add mod">
          <ac:chgData name="help desk" userId="076106f8-e622-4bba-bf8d-41b4b1aaf204" providerId="ADAL" clId="{96817142-3AE8-4860-8771-827136B22597}" dt="2025-01-20T18:59:00.244" v="10266" actId="1038"/>
          <ac:spMkLst>
            <pc:docMk/>
            <pc:sldMk cId="950654019" sldId="462"/>
            <ac:spMk id="10" creationId="{6DB2BD50-A201-4220-A005-F375A82808C5}"/>
          </ac:spMkLst>
        </pc:spChg>
        <pc:spChg chg="add mod">
          <ac:chgData name="help desk" userId="076106f8-e622-4bba-bf8d-41b4b1aaf204" providerId="ADAL" clId="{96817142-3AE8-4860-8771-827136B22597}" dt="2025-01-22T15:23:37.615" v="15484" actId="1036"/>
          <ac:spMkLst>
            <pc:docMk/>
            <pc:sldMk cId="950654019" sldId="462"/>
            <ac:spMk id="20" creationId="{D97ABDE3-B069-4A10-BDD2-7E2718B09CE1}"/>
          </ac:spMkLst>
        </pc:spChg>
        <pc:spChg chg="add mod">
          <ac:chgData name="help desk" userId="076106f8-e622-4bba-bf8d-41b4b1aaf204" providerId="ADAL" clId="{96817142-3AE8-4860-8771-827136B22597}" dt="2025-01-22T15:23:37.615" v="15484" actId="1036"/>
          <ac:spMkLst>
            <pc:docMk/>
            <pc:sldMk cId="950654019" sldId="462"/>
            <ac:spMk id="21" creationId="{BD78EAB7-73CE-412C-96A3-AF90177667E8}"/>
          </ac:spMkLst>
        </pc:spChg>
        <pc:picChg chg="add del mod">
          <ac:chgData name="help desk" userId="076106f8-e622-4bba-bf8d-41b4b1aaf204" providerId="ADAL" clId="{96817142-3AE8-4860-8771-827136B22597}" dt="2025-01-20T18:58:17.704" v="10169" actId="478"/>
          <ac:picMkLst>
            <pc:docMk/>
            <pc:sldMk cId="950654019" sldId="462"/>
            <ac:picMk id="6" creationId="{E2971238-5918-460F-A602-DC8C1F4D7610}"/>
          </ac:picMkLst>
        </pc:picChg>
        <pc:picChg chg="add mod ord">
          <ac:chgData name="help desk" userId="076106f8-e622-4bba-bf8d-41b4b1aaf204" providerId="ADAL" clId="{96817142-3AE8-4860-8771-827136B22597}" dt="2025-01-20T18:58:52.256" v="10244" actId="14100"/>
          <ac:picMkLst>
            <pc:docMk/>
            <pc:sldMk cId="950654019" sldId="462"/>
            <ac:picMk id="18" creationId="{D109A0FC-4D3C-421C-95D2-E6B462593DDA}"/>
          </ac:picMkLst>
        </pc:picChg>
        <pc:cxnChg chg="add del mod">
          <ac:chgData name="help desk" userId="076106f8-e622-4bba-bf8d-41b4b1aaf204" providerId="ADAL" clId="{96817142-3AE8-4860-8771-827136B22597}" dt="2025-01-20T15:13:45.490" v="9757" actId="478"/>
          <ac:cxnSpMkLst>
            <pc:docMk/>
            <pc:sldMk cId="950654019" sldId="462"/>
            <ac:cxnSpMk id="9" creationId="{1B8CC7AD-101D-4DAC-A8D7-66DC8EA82223}"/>
          </ac:cxnSpMkLst>
        </pc:cxnChg>
        <pc:cxnChg chg="add mod">
          <ac:chgData name="help desk" userId="076106f8-e622-4bba-bf8d-41b4b1aaf204" providerId="ADAL" clId="{96817142-3AE8-4860-8771-827136B22597}" dt="2025-01-20T18:59:00.244" v="10266" actId="1038"/>
          <ac:cxnSpMkLst>
            <pc:docMk/>
            <pc:sldMk cId="950654019" sldId="462"/>
            <ac:cxnSpMk id="11" creationId="{FB5D4EDD-46D8-4AEC-95E1-AF1216D83CAA}"/>
          </ac:cxnSpMkLst>
        </pc:cxnChg>
        <pc:cxnChg chg="add mod">
          <ac:chgData name="help desk" userId="076106f8-e622-4bba-bf8d-41b4b1aaf204" providerId="ADAL" clId="{96817142-3AE8-4860-8771-827136B22597}" dt="2025-01-20T18:59:11.824" v="10267" actId="14100"/>
          <ac:cxnSpMkLst>
            <pc:docMk/>
            <pc:sldMk cId="950654019" sldId="462"/>
            <ac:cxnSpMk id="12" creationId="{91571358-542C-41F9-96C8-8536A5E29B06}"/>
          </ac:cxnSpMkLst>
        </pc:cxnChg>
      </pc:sldChg>
      <pc:sldChg chg="add del">
        <pc:chgData name="help desk" userId="076106f8-e622-4bba-bf8d-41b4b1aaf204" providerId="ADAL" clId="{96817142-3AE8-4860-8771-827136B22597}" dt="2025-01-20T15:53:28.751" v="9895" actId="47"/>
        <pc:sldMkLst>
          <pc:docMk/>
          <pc:sldMk cId="2062717809" sldId="463"/>
        </pc:sldMkLst>
      </pc:sldChg>
      <pc:sldChg chg="addSp delSp modSp add mod modTransition delAnim modAnim">
        <pc:chgData name="help desk" userId="076106f8-e622-4bba-bf8d-41b4b1aaf204" providerId="ADAL" clId="{96817142-3AE8-4860-8771-827136B22597}" dt="2025-01-22T14:33:06.215" v="14936"/>
        <pc:sldMkLst>
          <pc:docMk/>
          <pc:sldMk cId="4098068641" sldId="463"/>
        </pc:sldMkLst>
        <pc:spChg chg="add mod">
          <ac:chgData name="help desk" userId="076106f8-e622-4bba-bf8d-41b4b1aaf204" providerId="ADAL" clId="{96817142-3AE8-4860-8771-827136B22597}" dt="2025-01-20T16:40:39.603" v="10059"/>
          <ac:spMkLst>
            <pc:docMk/>
            <pc:sldMk cId="4098068641" sldId="463"/>
            <ac:spMk id="8" creationId="{2D47D964-D4C6-4EC0-A3B2-9FB307513EA0}"/>
          </ac:spMkLst>
        </pc:spChg>
        <pc:spChg chg="add mod">
          <ac:chgData name="help desk" userId="076106f8-e622-4bba-bf8d-41b4b1aaf204" providerId="ADAL" clId="{96817142-3AE8-4860-8771-827136B22597}" dt="2025-01-20T16:40:39.603" v="10059"/>
          <ac:spMkLst>
            <pc:docMk/>
            <pc:sldMk cId="4098068641" sldId="463"/>
            <ac:spMk id="9" creationId="{26C428D4-EA8D-4FFA-8FC2-64594EB7BAFA}"/>
          </ac:spMkLst>
        </pc:spChg>
        <pc:picChg chg="add mod ord">
          <ac:chgData name="help desk" userId="076106f8-e622-4bba-bf8d-41b4b1aaf204" providerId="ADAL" clId="{96817142-3AE8-4860-8771-827136B22597}" dt="2025-01-20T16:39:33.355" v="10049" actId="692"/>
          <ac:picMkLst>
            <pc:docMk/>
            <pc:sldMk cId="4098068641" sldId="463"/>
            <ac:picMk id="3" creationId="{6A73970D-E126-4DB8-92B1-5B616AA61477}"/>
          </ac:picMkLst>
        </pc:picChg>
        <pc:picChg chg="del">
          <ac:chgData name="help desk" userId="076106f8-e622-4bba-bf8d-41b4b1aaf204" providerId="ADAL" clId="{96817142-3AE8-4860-8771-827136B22597}" dt="2025-01-20T16:39:11.639" v="10046" actId="478"/>
          <ac:picMkLst>
            <pc:docMk/>
            <pc:sldMk cId="4098068641" sldId="463"/>
            <ac:picMk id="7" creationId="{D83348DC-A2A3-4821-9C58-AB8C1D93DE36}"/>
          </ac:picMkLst>
        </pc:picChg>
      </pc:sldChg>
      <pc:sldChg chg="addSp delSp modSp new mod modTransition modAnim">
        <pc:chgData name="help desk" userId="076106f8-e622-4bba-bf8d-41b4b1aaf204" providerId="ADAL" clId="{96817142-3AE8-4860-8771-827136B22597}" dt="2025-01-23T16:50:03.113" v="19094" actId="20577"/>
        <pc:sldMkLst>
          <pc:docMk/>
          <pc:sldMk cId="1663557474" sldId="464"/>
        </pc:sldMkLst>
        <pc:spChg chg="del">
          <ac:chgData name="help desk" userId="076106f8-e622-4bba-bf8d-41b4b1aaf204" providerId="ADAL" clId="{96817142-3AE8-4860-8771-827136B22597}" dt="2025-01-20T17:33:10.208" v="10121" actId="478"/>
          <ac:spMkLst>
            <pc:docMk/>
            <pc:sldMk cId="1663557474" sldId="464"/>
            <ac:spMk id="2" creationId="{D49990AE-C739-4AE2-8028-2B6398C41D0E}"/>
          </ac:spMkLst>
        </pc:spChg>
        <pc:spChg chg="del">
          <ac:chgData name="help desk" userId="076106f8-e622-4bba-bf8d-41b4b1aaf204" providerId="ADAL" clId="{96817142-3AE8-4860-8771-827136B22597}" dt="2025-01-20T17:33:10.208" v="10121" actId="478"/>
          <ac:spMkLst>
            <pc:docMk/>
            <pc:sldMk cId="1663557474" sldId="464"/>
            <ac:spMk id="3" creationId="{655D37CC-357B-4225-94C9-22A1664E0F18}"/>
          </ac:spMkLst>
        </pc:spChg>
        <pc:spChg chg="del">
          <ac:chgData name="help desk" userId="076106f8-e622-4bba-bf8d-41b4b1aaf204" providerId="ADAL" clId="{96817142-3AE8-4860-8771-827136B22597}" dt="2025-01-20T17:33:10.208" v="10121" actId="478"/>
          <ac:spMkLst>
            <pc:docMk/>
            <pc:sldMk cId="1663557474" sldId="464"/>
            <ac:spMk id="4" creationId="{3ED15F28-08E4-4975-B4EE-67FB313FE9D8}"/>
          </ac:spMkLst>
        </pc:spChg>
        <pc:spChg chg="add mod">
          <ac:chgData name="help desk" userId="076106f8-e622-4bba-bf8d-41b4b1aaf204" providerId="ADAL" clId="{96817142-3AE8-4860-8771-827136B22597}" dt="2025-01-21T15:45:43.484" v="12135"/>
          <ac:spMkLst>
            <pc:docMk/>
            <pc:sldMk cId="1663557474" sldId="464"/>
            <ac:spMk id="6" creationId="{DFCCBD3A-471A-4931-8788-780F34194DEC}"/>
          </ac:spMkLst>
        </pc:spChg>
        <pc:spChg chg="add mod">
          <ac:chgData name="help desk" userId="076106f8-e622-4bba-bf8d-41b4b1aaf204" providerId="ADAL" clId="{96817142-3AE8-4860-8771-827136B22597}" dt="2025-01-21T15:59:00.989" v="12310" actId="20577"/>
          <ac:spMkLst>
            <pc:docMk/>
            <pc:sldMk cId="1663557474" sldId="464"/>
            <ac:spMk id="8" creationId="{71734390-567B-4D99-A326-EB88EB964E8A}"/>
          </ac:spMkLst>
        </pc:spChg>
        <pc:spChg chg="add mod">
          <ac:chgData name="help desk" userId="076106f8-e622-4bba-bf8d-41b4b1aaf204" providerId="ADAL" clId="{96817142-3AE8-4860-8771-827136B22597}" dt="2025-01-23T16:50:03.113" v="19094" actId="20577"/>
          <ac:spMkLst>
            <pc:docMk/>
            <pc:sldMk cId="1663557474" sldId="464"/>
            <ac:spMk id="10" creationId="{92716794-7610-4E2E-AC29-D693A20FA551}"/>
          </ac:spMkLst>
        </pc:spChg>
        <pc:spChg chg="add mod">
          <ac:chgData name="help desk" userId="076106f8-e622-4bba-bf8d-41b4b1aaf204" providerId="ADAL" clId="{96817142-3AE8-4860-8771-827136B22597}" dt="2025-01-21T16:12:52.206" v="12953" actId="14100"/>
          <ac:spMkLst>
            <pc:docMk/>
            <pc:sldMk cId="1663557474" sldId="464"/>
            <ac:spMk id="16" creationId="{2ED915A1-8988-4678-ADED-13C7108C6326}"/>
          </ac:spMkLst>
        </pc:spChg>
        <pc:spChg chg="add mod">
          <ac:chgData name="help desk" userId="076106f8-e622-4bba-bf8d-41b4b1aaf204" providerId="ADAL" clId="{96817142-3AE8-4860-8771-827136B22597}" dt="2025-01-21T16:03:56.890" v="12397"/>
          <ac:spMkLst>
            <pc:docMk/>
            <pc:sldMk cId="1663557474" sldId="464"/>
            <ac:spMk id="19" creationId="{D0EC056B-41F6-409A-883A-C599AE249AA8}"/>
          </ac:spMkLst>
        </pc:spChg>
        <pc:spChg chg="add mod">
          <ac:chgData name="help desk" userId="076106f8-e622-4bba-bf8d-41b4b1aaf204" providerId="ADAL" clId="{96817142-3AE8-4860-8771-827136B22597}" dt="2025-01-21T16:03:56.890" v="12397"/>
          <ac:spMkLst>
            <pc:docMk/>
            <pc:sldMk cId="1663557474" sldId="464"/>
            <ac:spMk id="20" creationId="{69FB3D46-1CEA-409C-8A77-6F70E012C7C3}"/>
          </ac:spMkLst>
        </pc:spChg>
        <pc:spChg chg="add mod">
          <ac:chgData name="help desk" userId="076106f8-e622-4bba-bf8d-41b4b1aaf204" providerId="ADAL" clId="{96817142-3AE8-4860-8771-827136B22597}" dt="2025-01-21T16:07:38.838" v="12749" actId="14100"/>
          <ac:spMkLst>
            <pc:docMk/>
            <pc:sldMk cId="1663557474" sldId="464"/>
            <ac:spMk id="21" creationId="{09C4A773-A12E-4A02-8AC1-420356EC80A2}"/>
          </ac:spMkLst>
        </pc:spChg>
        <pc:spChg chg="add mod">
          <ac:chgData name="help desk" userId="076106f8-e622-4bba-bf8d-41b4b1aaf204" providerId="ADAL" clId="{96817142-3AE8-4860-8771-827136B22597}" dt="2025-01-21T16:08:36.705" v="12839" actId="20577"/>
          <ac:spMkLst>
            <pc:docMk/>
            <pc:sldMk cId="1663557474" sldId="464"/>
            <ac:spMk id="23" creationId="{99292B5B-F05A-4F62-AA22-6CF4444B5E68}"/>
          </ac:spMkLst>
        </pc:spChg>
        <pc:spChg chg="add mod">
          <ac:chgData name="help desk" userId="076106f8-e622-4bba-bf8d-41b4b1aaf204" providerId="ADAL" clId="{96817142-3AE8-4860-8771-827136B22597}" dt="2025-01-21T16:10:20.235" v="12932" actId="1076"/>
          <ac:spMkLst>
            <pc:docMk/>
            <pc:sldMk cId="1663557474" sldId="464"/>
            <ac:spMk id="26" creationId="{9E995256-E017-439B-9EB9-E2181F53F53E}"/>
          </ac:spMkLst>
        </pc:spChg>
        <pc:spChg chg="add mod">
          <ac:chgData name="help desk" userId="076106f8-e622-4bba-bf8d-41b4b1aaf204" providerId="ADAL" clId="{96817142-3AE8-4860-8771-827136B22597}" dt="2025-01-22T17:38:32.514" v="15850"/>
          <ac:spMkLst>
            <pc:docMk/>
            <pc:sldMk cId="1663557474" sldId="464"/>
            <ac:spMk id="35" creationId="{27F33996-3B91-475C-AFA3-9F9468717698}"/>
          </ac:spMkLst>
        </pc:spChg>
        <pc:picChg chg="add mod">
          <ac:chgData name="help desk" userId="076106f8-e622-4bba-bf8d-41b4b1aaf204" providerId="ADAL" clId="{96817142-3AE8-4860-8771-827136B22597}" dt="2025-01-21T16:10:15.205" v="12931" actId="1076"/>
          <ac:picMkLst>
            <pc:docMk/>
            <pc:sldMk cId="1663557474" sldId="464"/>
            <ac:picMk id="5" creationId="{2905D0DA-DED3-4062-988B-FF9F88274836}"/>
          </ac:picMkLst>
        </pc:picChg>
        <pc:picChg chg="add mod">
          <ac:chgData name="help desk" userId="076106f8-e622-4bba-bf8d-41b4b1aaf204" providerId="ADAL" clId="{96817142-3AE8-4860-8771-827136B22597}" dt="2025-01-21T16:11:51.158" v="12952" actId="1037"/>
          <ac:picMkLst>
            <pc:docMk/>
            <pc:sldMk cId="1663557474" sldId="464"/>
            <ac:picMk id="32" creationId="{CA8AB018-EB3C-4747-A4AA-CF7D751123CB}"/>
          </ac:picMkLst>
        </pc:picChg>
        <pc:picChg chg="add del mod">
          <ac:chgData name="help desk" userId="076106f8-e622-4bba-bf8d-41b4b1aaf204" providerId="ADAL" clId="{96817142-3AE8-4860-8771-827136B22597}" dt="2025-01-21T16:11:24.334" v="12937" actId="478"/>
          <ac:picMkLst>
            <pc:docMk/>
            <pc:sldMk cId="1663557474" sldId="464"/>
            <ac:picMk id="34" creationId="{6F99DADB-A49D-4FCF-933A-09A872D35E04}"/>
          </ac:picMkLst>
        </pc:picChg>
        <pc:cxnChg chg="add mod">
          <ac:chgData name="help desk" userId="076106f8-e622-4bba-bf8d-41b4b1aaf204" providerId="ADAL" clId="{96817142-3AE8-4860-8771-827136B22597}" dt="2025-01-21T15:58:07.994" v="12301" actId="14100"/>
          <ac:cxnSpMkLst>
            <pc:docMk/>
            <pc:sldMk cId="1663557474" sldId="464"/>
            <ac:cxnSpMk id="7" creationId="{BB45C9F8-39FF-4FC2-BA1E-92C98AE2CF79}"/>
          </ac:cxnSpMkLst>
        </pc:cxnChg>
        <pc:cxnChg chg="add mod">
          <ac:chgData name="help desk" userId="076106f8-e622-4bba-bf8d-41b4b1aaf204" providerId="ADAL" clId="{96817142-3AE8-4860-8771-827136B22597}" dt="2025-01-23T16:49:40.265" v="19093" actId="1038"/>
          <ac:cxnSpMkLst>
            <pc:docMk/>
            <pc:sldMk cId="1663557474" sldId="464"/>
            <ac:cxnSpMk id="9" creationId="{98CAD6B5-2996-47CA-9BB3-EF870741C8BA}"/>
          </ac:cxnSpMkLst>
        </pc:cxnChg>
        <pc:cxnChg chg="add mod">
          <ac:chgData name="help desk" userId="076106f8-e622-4bba-bf8d-41b4b1aaf204" providerId="ADAL" clId="{96817142-3AE8-4860-8771-827136B22597}" dt="2025-01-21T16:13:06.247" v="12972" actId="1038"/>
          <ac:cxnSpMkLst>
            <pc:docMk/>
            <pc:sldMk cId="1663557474" sldId="464"/>
            <ac:cxnSpMk id="15" creationId="{C51A056B-9FD5-4793-B3EA-E4CA592DA2E4}"/>
          </ac:cxnSpMkLst>
        </pc:cxnChg>
        <pc:cxnChg chg="add mod">
          <ac:chgData name="help desk" userId="076106f8-e622-4bba-bf8d-41b4b1aaf204" providerId="ADAL" clId="{96817142-3AE8-4860-8771-827136B22597}" dt="2025-01-21T16:06:56.149" v="12697" actId="1035"/>
          <ac:cxnSpMkLst>
            <pc:docMk/>
            <pc:sldMk cId="1663557474" sldId="464"/>
            <ac:cxnSpMk id="22" creationId="{EA4DC85A-8B12-4541-AB42-7E2CECA15FC9}"/>
          </ac:cxnSpMkLst>
        </pc:cxnChg>
        <pc:cxnChg chg="add mod">
          <ac:chgData name="help desk" userId="076106f8-e622-4bba-bf8d-41b4b1aaf204" providerId="ADAL" clId="{96817142-3AE8-4860-8771-827136B22597}" dt="2025-01-21T16:08:07.294" v="12809" actId="14100"/>
          <ac:cxnSpMkLst>
            <pc:docMk/>
            <pc:sldMk cId="1663557474" sldId="464"/>
            <ac:cxnSpMk id="24" creationId="{D0608D73-B46A-4A98-8B5E-FBE89AEEB480}"/>
          </ac:cxnSpMkLst>
        </pc:cxnChg>
        <pc:cxnChg chg="add mod">
          <ac:chgData name="help desk" userId="076106f8-e622-4bba-bf8d-41b4b1aaf204" providerId="ADAL" clId="{96817142-3AE8-4860-8771-827136B22597}" dt="2025-01-21T16:10:25.699" v="12933" actId="14100"/>
          <ac:cxnSpMkLst>
            <pc:docMk/>
            <pc:sldMk cId="1663557474" sldId="464"/>
            <ac:cxnSpMk id="27" creationId="{6463C8D4-3482-4CEC-BF97-F20F62824C7C}"/>
          </ac:cxnSpMkLst>
        </pc:cxnChg>
      </pc:sldChg>
      <pc:sldChg chg="addSp modSp add mod modTransition modAnim">
        <pc:chgData name="help desk" userId="076106f8-e622-4bba-bf8d-41b4b1aaf204" providerId="ADAL" clId="{96817142-3AE8-4860-8771-827136B22597}" dt="2025-01-22T17:36:21.197" v="15848"/>
        <pc:sldMkLst>
          <pc:docMk/>
          <pc:sldMk cId="283481867" sldId="465"/>
        </pc:sldMkLst>
        <pc:spChg chg="add mod">
          <ac:chgData name="help desk" userId="076106f8-e622-4bba-bf8d-41b4b1aaf204" providerId="ADAL" clId="{96817142-3AE8-4860-8771-827136B22597}" dt="2025-01-21T16:03:58.074" v="12398"/>
          <ac:spMkLst>
            <pc:docMk/>
            <pc:sldMk cId="283481867" sldId="465"/>
            <ac:spMk id="2" creationId="{48D4C8A9-8460-4768-B9EC-128353A65599}"/>
          </ac:spMkLst>
        </pc:spChg>
        <pc:spChg chg="add mod">
          <ac:chgData name="help desk" userId="076106f8-e622-4bba-bf8d-41b4b1aaf204" providerId="ADAL" clId="{96817142-3AE8-4860-8771-827136B22597}" dt="2025-01-21T16:03:58.074" v="12398"/>
          <ac:spMkLst>
            <pc:docMk/>
            <pc:sldMk cId="283481867" sldId="465"/>
            <ac:spMk id="3" creationId="{6E9EC848-120F-4D83-81BA-B5A598E61D0F}"/>
          </ac:spMkLst>
        </pc:spChg>
        <pc:spChg chg="add mod">
          <ac:chgData name="help desk" userId="076106f8-e622-4bba-bf8d-41b4b1aaf204" providerId="ADAL" clId="{96817142-3AE8-4860-8771-827136B22597}" dt="2025-01-21T16:27:27.752" v="13024"/>
          <ac:spMkLst>
            <pc:docMk/>
            <pc:sldMk cId="283481867" sldId="465"/>
            <ac:spMk id="5" creationId="{F044D307-136A-4D16-B139-09C581D60C65}"/>
          </ac:spMkLst>
        </pc:spChg>
        <pc:spChg chg="add mod">
          <ac:chgData name="help desk" userId="076106f8-e622-4bba-bf8d-41b4b1aaf204" providerId="ADAL" clId="{96817142-3AE8-4860-8771-827136B22597}" dt="2025-01-21T16:34:59.746" v="13233" actId="6549"/>
          <ac:spMkLst>
            <pc:docMk/>
            <pc:sldMk cId="283481867" sldId="465"/>
            <ac:spMk id="7" creationId="{D9B2213C-3930-44D9-A9EC-4A7ACD109046}"/>
          </ac:spMkLst>
        </pc:spChg>
        <pc:spChg chg="add mod">
          <ac:chgData name="help desk" userId="076106f8-e622-4bba-bf8d-41b4b1aaf204" providerId="ADAL" clId="{96817142-3AE8-4860-8771-827136B22597}" dt="2025-01-21T16:31:42.897" v="13217" actId="692"/>
          <ac:spMkLst>
            <pc:docMk/>
            <pc:sldMk cId="283481867" sldId="465"/>
            <ac:spMk id="12" creationId="{1DED2553-DD5F-4611-955C-F69A9A028C4F}"/>
          </ac:spMkLst>
        </pc:spChg>
        <pc:picChg chg="add mod">
          <ac:chgData name="help desk" userId="076106f8-e622-4bba-bf8d-41b4b1aaf204" providerId="ADAL" clId="{96817142-3AE8-4860-8771-827136B22597}" dt="2025-01-21T16:31:32.044" v="13214" actId="1076"/>
          <ac:picMkLst>
            <pc:docMk/>
            <pc:sldMk cId="283481867" sldId="465"/>
            <ac:picMk id="4" creationId="{C84BC2B8-557D-4B5C-BA4B-472939ACD0E8}"/>
          </ac:picMkLst>
        </pc:picChg>
        <pc:cxnChg chg="add mod">
          <ac:chgData name="help desk" userId="076106f8-e622-4bba-bf8d-41b4b1aaf204" providerId="ADAL" clId="{96817142-3AE8-4860-8771-827136B22597}" dt="2025-01-21T16:35:08.335" v="13234" actId="14100"/>
          <ac:cxnSpMkLst>
            <pc:docMk/>
            <pc:sldMk cId="283481867" sldId="465"/>
            <ac:cxnSpMk id="6" creationId="{F1D55007-44BC-4038-9481-A1B23F263BEF}"/>
          </ac:cxnSpMkLst>
        </pc:cxnChg>
      </pc:sldChg>
      <pc:sldChg chg="addSp delSp modSp add del mod modAnim">
        <pc:chgData name="help desk" userId="076106f8-e622-4bba-bf8d-41b4b1aaf204" providerId="ADAL" clId="{96817142-3AE8-4860-8771-827136B22597}" dt="2025-01-21T17:12:24.713" v="13409" actId="2696"/>
        <pc:sldMkLst>
          <pc:docMk/>
          <pc:sldMk cId="1990050683" sldId="466"/>
        </pc:sldMkLst>
        <pc:spChg chg="add mod">
          <ac:chgData name="help desk" userId="076106f8-e622-4bba-bf8d-41b4b1aaf204" providerId="ADAL" clId="{96817142-3AE8-4860-8771-827136B22597}" dt="2025-01-21T16:03:59.362" v="12399"/>
          <ac:spMkLst>
            <pc:docMk/>
            <pc:sldMk cId="1990050683" sldId="466"/>
            <ac:spMk id="2" creationId="{56A253B5-6592-4976-BB74-BE3C247F425B}"/>
          </ac:spMkLst>
        </pc:spChg>
        <pc:spChg chg="add mod">
          <ac:chgData name="help desk" userId="076106f8-e622-4bba-bf8d-41b4b1aaf204" providerId="ADAL" clId="{96817142-3AE8-4860-8771-827136B22597}" dt="2025-01-21T16:03:59.362" v="12399"/>
          <ac:spMkLst>
            <pc:docMk/>
            <pc:sldMk cId="1990050683" sldId="466"/>
            <ac:spMk id="3" creationId="{851E3717-CBF2-44EF-B7EA-90C899367A75}"/>
          </ac:spMkLst>
        </pc:spChg>
        <pc:spChg chg="add del">
          <ac:chgData name="help desk" userId="076106f8-e622-4bba-bf8d-41b4b1aaf204" providerId="ADAL" clId="{96817142-3AE8-4860-8771-827136B22597}" dt="2025-01-21T16:39:21.187" v="13248" actId="478"/>
          <ac:spMkLst>
            <pc:docMk/>
            <pc:sldMk cId="1990050683" sldId="466"/>
            <ac:spMk id="5" creationId="{6DE24C4B-E5C5-45C8-AD94-BB4A1678A352}"/>
          </ac:spMkLst>
        </pc:spChg>
        <pc:spChg chg="add mod">
          <ac:chgData name="help desk" userId="076106f8-e622-4bba-bf8d-41b4b1aaf204" providerId="ADAL" clId="{96817142-3AE8-4860-8771-827136B22597}" dt="2025-01-21T16:49:40.689" v="13260" actId="14100"/>
          <ac:spMkLst>
            <pc:docMk/>
            <pc:sldMk cId="1990050683" sldId="466"/>
            <ac:spMk id="6" creationId="{36FE2E4E-9AB0-49B1-8853-4069C819ABDC}"/>
          </ac:spMkLst>
        </pc:spChg>
        <pc:spChg chg="add mod">
          <ac:chgData name="help desk" userId="076106f8-e622-4bba-bf8d-41b4b1aaf204" providerId="ADAL" clId="{96817142-3AE8-4860-8771-827136B22597}" dt="2025-01-21T17:08:22.823" v="13391" actId="1076"/>
          <ac:spMkLst>
            <pc:docMk/>
            <pc:sldMk cId="1990050683" sldId="466"/>
            <ac:spMk id="9" creationId="{F15A0B1F-E5B7-4E2D-A2BF-829E76DA913F}"/>
          </ac:spMkLst>
        </pc:spChg>
        <pc:picChg chg="add mod">
          <ac:chgData name="help desk" userId="076106f8-e622-4bba-bf8d-41b4b1aaf204" providerId="ADAL" clId="{96817142-3AE8-4860-8771-827136B22597}" dt="2025-01-21T17:10:20.273" v="13406" actId="1076"/>
          <ac:picMkLst>
            <pc:docMk/>
            <pc:sldMk cId="1990050683" sldId="466"/>
            <ac:picMk id="7" creationId="{107FD336-CD6F-44F1-B210-5355A53D87B2}"/>
          </ac:picMkLst>
        </pc:picChg>
        <pc:picChg chg="add mod">
          <ac:chgData name="help desk" userId="076106f8-e622-4bba-bf8d-41b4b1aaf204" providerId="ADAL" clId="{96817142-3AE8-4860-8771-827136B22597}" dt="2025-01-21T17:02:41.926" v="13362" actId="2085"/>
          <ac:picMkLst>
            <pc:docMk/>
            <pc:sldMk cId="1990050683" sldId="466"/>
            <ac:picMk id="11" creationId="{F7AD74F3-D21A-4976-AAE3-FB8A202E3374}"/>
          </ac:picMkLst>
        </pc:picChg>
        <pc:picChg chg="add mod">
          <ac:chgData name="help desk" userId="076106f8-e622-4bba-bf8d-41b4b1aaf204" providerId="ADAL" clId="{96817142-3AE8-4860-8771-827136B22597}" dt="2025-01-21T17:09:40.177" v="13396" actId="1076"/>
          <ac:picMkLst>
            <pc:docMk/>
            <pc:sldMk cId="1990050683" sldId="466"/>
            <ac:picMk id="19" creationId="{8AA9511C-A92A-4A9A-A300-B98EE281FC56}"/>
          </ac:picMkLst>
        </pc:picChg>
        <pc:cxnChg chg="add mod">
          <ac:chgData name="help desk" userId="076106f8-e622-4bba-bf8d-41b4b1aaf204" providerId="ADAL" clId="{96817142-3AE8-4860-8771-827136B22597}" dt="2025-01-21T17:08:32.445" v="13392" actId="14100"/>
          <ac:cxnSpMkLst>
            <pc:docMk/>
            <pc:sldMk cId="1990050683" sldId="466"/>
            <ac:cxnSpMk id="8" creationId="{C2FF0562-3573-4E96-ACDB-6BF1338EB424}"/>
          </ac:cxnSpMkLst>
        </pc:cxnChg>
        <pc:cxnChg chg="add mod ord">
          <ac:chgData name="help desk" userId="076106f8-e622-4bba-bf8d-41b4b1aaf204" providerId="ADAL" clId="{96817142-3AE8-4860-8771-827136B22597}" dt="2025-01-21T17:10:17.627" v="13404" actId="14100"/>
          <ac:cxnSpMkLst>
            <pc:docMk/>
            <pc:sldMk cId="1990050683" sldId="466"/>
            <ac:cxnSpMk id="22" creationId="{F0B0E123-D718-49A7-BDA4-B8EA4EA86BAD}"/>
          </ac:cxnSpMkLst>
        </pc:cxnChg>
      </pc:sldChg>
      <pc:sldChg chg="addSp delSp modSp add mod modTransition delAnim modAnim">
        <pc:chgData name="help desk" userId="076106f8-e622-4bba-bf8d-41b4b1aaf204" providerId="ADAL" clId="{96817142-3AE8-4860-8771-827136B22597}" dt="2025-01-24T19:53:09.777" v="23495"/>
        <pc:sldMkLst>
          <pc:docMk/>
          <pc:sldMk cId="518758833" sldId="467"/>
        </pc:sldMkLst>
        <pc:spChg chg="del">
          <ac:chgData name="help desk" userId="076106f8-e622-4bba-bf8d-41b4b1aaf204" providerId="ADAL" clId="{96817142-3AE8-4860-8771-827136B22597}" dt="2025-01-21T15:00:04.172" v="11718" actId="478"/>
          <ac:spMkLst>
            <pc:docMk/>
            <pc:sldMk cId="518758833" sldId="467"/>
            <ac:spMk id="13" creationId="{9EA2C545-AEB3-412E-89EC-301BC7F7E61E}"/>
          </ac:spMkLst>
        </pc:spChg>
        <pc:spChg chg="add del mod">
          <ac:chgData name="help desk" userId="076106f8-e622-4bba-bf8d-41b4b1aaf204" providerId="ADAL" clId="{96817142-3AE8-4860-8771-827136B22597}" dt="2025-01-21T15:03:14.751" v="11720" actId="478"/>
          <ac:spMkLst>
            <pc:docMk/>
            <pc:sldMk cId="518758833" sldId="467"/>
            <ac:spMk id="16" creationId="{E4038DF5-95A7-4133-B11B-AC09509A182A}"/>
          </ac:spMkLst>
        </pc:spChg>
        <pc:spChg chg="del">
          <ac:chgData name="help desk" userId="076106f8-e622-4bba-bf8d-41b4b1aaf204" providerId="ADAL" clId="{96817142-3AE8-4860-8771-827136B22597}" dt="2025-01-21T15:00:00.698" v="11717" actId="478"/>
          <ac:spMkLst>
            <pc:docMk/>
            <pc:sldMk cId="518758833" sldId="467"/>
            <ac:spMk id="17" creationId="{63FAB9DF-824B-4187-B823-45845D67189E}"/>
          </ac:spMkLst>
        </pc:spChg>
        <pc:spChg chg="add mod">
          <ac:chgData name="help desk" userId="076106f8-e622-4bba-bf8d-41b4b1aaf204" providerId="ADAL" clId="{96817142-3AE8-4860-8771-827136B22597}" dt="2025-01-21T15:20:41.786" v="12001" actId="1076"/>
          <ac:spMkLst>
            <pc:docMk/>
            <pc:sldMk cId="518758833" sldId="467"/>
            <ac:spMk id="18" creationId="{D2AFD744-F48F-4551-935A-1635D74E75A3}"/>
          </ac:spMkLst>
        </pc:spChg>
        <pc:spChg chg="add mod">
          <ac:chgData name="help desk" userId="076106f8-e622-4bba-bf8d-41b4b1aaf204" providerId="ADAL" clId="{96817142-3AE8-4860-8771-827136B22597}" dt="2025-01-21T15:17:21.405" v="11997" actId="20577"/>
          <ac:spMkLst>
            <pc:docMk/>
            <pc:sldMk cId="518758833" sldId="467"/>
            <ac:spMk id="19" creationId="{D1D16731-88EB-439C-B8F5-8D3A2BE4F831}"/>
          </ac:spMkLst>
        </pc:spChg>
        <pc:spChg chg="add mod">
          <ac:chgData name="help desk" userId="076106f8-e622-4bba-bf8d-41b4b1aaf204" providerId="ADAL" clId="{96817142-3AE8-4860-8771-827136B22597}" dt="2025-01-21T15:12:37.681" v="11807" actId="1036"/>
          <ac:spMkLst>
            <pc:docMk/>
            <pc:sldMk cId="518758833" sldId="467"/>
            <ac:spMk id="23" creationId="{F64DFFD4-11A1-4663-92C5-F8414E288F93}"/>
          </ac:spMkLst>
        </pc:spChg>
        <pc:spChg chg="del">
          <ac:chgData name="help desk" userId="076106f8-e622-4bba-bf8d-41b4b1aaf204" providerId="ADAL" clId="{96817142-3AE8-4860-8771-827136B22597}" dt="2025-01-21T15:00:00.698" v="11717" actId="478"/>
          <ac:spMkLst>
            <pc:docMk/>
            <pc:sldMk cId="518758833" sldId="467"/>
            <ac:spMk id="24" creationId="{CA15A04B-9769-4BD7-BFD0-A327E80984B1}"/>
          </ac:spMkLst>
        </pc:spChg>
        <pc:spChg chg="del">
          <ac:chgData name="help desk" userId="076106f8-e622-4bba-bf8d-41b4b1aaf204" providerId="ADAL" clId="{96817142-3AE8-4860-8771-827136B22597}" dt="2025-01-21T15:00:00.698" v="11717" actId="478"/>
          <ac:spMkLst>
            <pc:docMk/>
            <pc:sldMk cId="518758833" sldId="467"/>
            <ac:spMk id="28" creationId="{95B69821-4761-43DA-82F3-3C6CBC975205}"/>
          </ac:spMkLst>
        </pc:spChg>
        <pc:spChg chg="add del mod">
          <ac:chgData name="help desk" userId="076106f8-e622-4bba-bf8d-41b4b1aaf204" providerId="ADAL" clId="{96817142-3AE8-4860-8771-827136B22597}" dt="2025-01-21T15:32:33.430" v="12011" actId="478"/>
          <ac:spMkLst>
            <pc:docMk/>
            <pc:sldMk cId="518758833" sldId="467"/>
            <ac:spMk id="30" creationId="{77240639-7B8B-4729-8D60-3D16840AF7F6}"/>
          </ac:spMkLst>
        </pc:spChg>
        <pc:spChg chg="add del mod">
          <ac:chgData name="help desk" userId="076106f8-e622-4bba-bf8d-41b4b1aaf204" providerId="ADAL" clId="{96817142-3AE8-4860-8771-827136B22597}" dt="2025-01-21T15:32:22.772" v="12010" actId="478"/>
          <ac:spMkLst>
            <pc:docMk/>
            <pc:sldMk cId="518758833" sldId="467"/>
            <ac:spMk id="31" creationId="{DDD0418C-6561-410A-8530-B948A6ADDBD7}"/>
          </ac:spMkLst>
        </pc:spChg>
        <pc:picChg chg="add mod">
          <ac:chgData name="help desk" userId="076106f8-e622-4bba-bf8d-41b4b1aaf204" providerId="ADAL" clId="{96817142-3AE8-4860-8771-827136B22597}" dt="2025-01-22T15:52:21.547" v="15776" actId="1076"/>
          <ac:picMkLst>
            <pc:docMk/>
            <pc:sldMk cId="518758833" sldId="467"/>
            <ac:picMk id="6" creationId="{9F98224B-56F8-49CD-B56C-C8728C8F70E2}"/>
          </ac:picMkLst>
        </pc:picChg>
        <pc:picChg chg="add mod">
          <ac:chgData name="help desk" userId="076106f8-e622-4bba-bf8d-41b4b1aaf204" providerId="ADAL" clId="{96817142-3AE8-4860-8771-827136B22597}" dt="2025-01-21T15:13:41.809" v="11819" actId="1035"/>
          <ac:picMkLst>
            <pc:docMk/>
            <pc:sldMk cId="518758833" sldId="467"/>
            <ac:picMk id="10" creationId="{B88E22DC-E162-4AB9-9D52-E7036BF7E85B}"/>
          </ac:picMkLst>
        </pc:picChg>
        <pc:picChg chg="del">
          <ac:chgData name="help desk" userId="076106f8-e622-4bba-bf8d-41b4b1aaf204" providerId="ADAL" clId="{96817142-3AE8-4860-8771-827136B22597}" dt="2025-01-21T15:00:00.698" v="11717" actId="478"/>
          <ac:picMkLst>
            <pc:docMk/>
            <pc:sldMk cId="518758833" sldId="467"/>
            <ac:picMk id="34" creationId="{F83FDC70-9DF9-4895-8AF8-35B13F40730E}"/>
          </ac:picMkLst>
        </pc:picChg>
        <pc:cxnChg chg="del mod">
          <ac:chgData name="help desk" userId="076106f8-e622-4bba-bf8d-41b4b1aaf204" providerId="ADAL" clId="{96817142-3AE8-4860-8771-827136B22597}" dt="2025-01-21T15:00:04.172" v="11718" actId="478"/>
          <ac:cxnSpMkLst>
            <pc:docMk/>
            <pc:sldMk cId="518758833" sldId="467"/>
            <ac:cxnSpMk id="14" creationId="{6A9F5600-E6D0-45FD-82BF-0A79C8495CA9}"/>
          </ac:cxnSpMkLst>
        </pc:cxnChg>
        <pc:cxnChg chg="add mod">
          <ac:chgData name="help desk" userId="076106f8-e622-4bba-bf8d-41b4b1aaf204" providerId="ADAL" clId="{96817142-3AE8-4860-8771-827136B22597}" dt="2025-01-21T15:20:53.600" v="12004" actId="14100"/>
          <ac:cxnSpMkLst>
            <pc:docMk/>
            <pc:sldMk cId="518758833" sldId="467"/>
            <ac:cxnSpMk id="15" creationId="{ECD88091-10DB-47F5-BEFC-C0FAB3EDC4DB}"/>
          </ac:cxnSpMkLst>
        </pc:cxnChg>
        <pc:cxnChg chg="del mod">
          <ac:chgData name="help desk" userId="076106f8-e622-4bba-bf8d-41b4b1aaf204" providerId="ADAL" clId="{96817142-3AE8-4860-8771-827136B22597}" dt="2025-01-21T15:00:00.698" v="11717" actId="478"/>
          <ac:cxnSpMkLst>
            <pc:docMk/>
            <pc:sldMk cId="518758833" sldId="467"/>
            <ac:cxnSpMk id="25" creationId="{F74EE452-FABD-4675-912B-EA447E541CC9}"/>
          </ac:cxnSpMkLst>
        </pc:cxnChg>
        <pc:cxnChg chg="add del mod">
          <ac:chgData name="help desk" userId="076106f8-e622-4bba-bf8d-41b4b1aaf204" providerId="ADAL" clId="{96817142-3AE8-4860-8771-827136B22597}" dt="2025-01-21T15:32:33.430" v="12011" actId="478"/>
          <ac:cxnSpMkLst>
            <pc:docMk/>
            <pc:sldMk cId="518758833" sldId="467"/>
            <ac:cxnSpMk id="27" creationId="{F42825F8-858D-498E-A123-36F3D7A14338}"/>
          </ac:cxnSpMkLst>
        </pc:cxnChg>
        <pc:cxnChg chg="del mod">
          <ac:chgData name="help desk" userId="076106f8-e622-4bba-bf8d-41b4b1aaf204" providerId="ADAL" clId="{96817142-3AE8-4860-8771-827136B22597}" dt="2025-01-21T15:00:00.698" v="11717" actId="478"/>
          <ac:cxnSpMkLst>
            <pc:docMk/>
            <pc:sldMk cId="518758833" sldId="467"/>
            <ac:cxnSpMk id="29" creationId="{5AE3E3C4-18B2-487F-8F08-4399375F015D}"/>
          </ac:cxnSpMkLst>
        </pc:cxnChg>
        <pc:cxnChg chg="del mod">
          <ac:chgData name="help desk" userId="076106f8-e622-4bba-bf8d-41b4b1aaf204" providerId="ADAL" clId="{96817142-3AE8-4860-8771-827136B22597}" dt="2025-01-21T15:00:00.698" v="11717" actId="478"/>
          <ac:cxnSpMkLst>
            <pc:docMk/>
            <pc:sldMk cId="518758833" sldId="467"/>
            <ac:cxnSpMk id="36" creationId="{0B17CB62-7394-4D28-AD4A-7A912272E3D2}"/>
          </ac:cxnSpMkLst>
        </pc:cxnChg>
      </pc:sldChg>
      <pc:sldChg chg="addSp delSp modSp add mod modTransition delAnim modAnim">
        <pc:chgData name="help desk" userId="076106f8-e622-4bba-bf8d-41b4b1aaf204" providerId="ADAL" clId="{96817142-3AE8-4860-8771-827136B22597}" dt="2025-01-24T19:52:47.576" v="23494" actId="113"/>
        <pc:sldMkLst>
          <pc:docMk/>
          <pc:sldMk cId="2344338160" sldId="468"/>
        </pc:sldMkLst>
        <pc:spChg chg="del">
          <ac:chgData name="help desk" userId="076106f8-e622-4bba-bf8d-41b4b1aaf204" providerId="ADAL" clId="{96817142-3AE8-4860-8771-827136B22597}" dt="2025-01-21T16:15:14.816" v="12979" actId="478"/>
          <ac:spMkLst>
            <pc:docMk/>
            <pc:sldMk cId="2344338160" sldId="468"/>
            <ac:spMk id="12" creationId="{576B20E0-B93D-499F-894E-073B0CD774EE}"/>
          </ac:spMkLst>
        </pc:spChg>
        <pc:spChg chg="del">
          <ac:chgData name="help desk" userId="076106f8-e622-4bba-bf8d-41b4b1aaf204" providerId="ADAL" clId="{96817142-3AE8-4860-8771-827136B22597}" dt="2025-01-21T14:48:54.891" v="11057" actId="478"/>
          <ac:spMkLst>
            <pc:docMk/>
            <pc:sldMk cId="2344338160" sldId="468"/>
            <ac:spMk id="13" creationId="{9EA2C545-AEB3-412E-89EC-301BC7F7E61E}"/>
          </ac:spMkLst>
        </pc:spChg>
        <pc:spChg chg="del">
          <ac:chgData name="help desk" userId="076106f8-e622-4bba-bf8d-41b4b1aaf204" providerId="ADAL" clId="{96817142-3AE8-4860-8771-827136B22597}" dt="2025-01-21T14:49:00.114" v="11059" actId="478"/>
          <ac:spMkLst>
            <pc:docMk/>
            <pc:sldMk cId="2344338160" sldId="468"/>
            <ac:spMk id="17" creationId="{63FAB9DF-824B-4187-B823-45845D67189E}"/>
          </ac:spMkLst>
        </pc:spChg>
        <pc:spChg chg="del">
          <ac:chgData name="help desk" userId="076106f8-e622-4bba-bf8d-41b4b1aaf204" providerId="ADAL" clId="{96817142-3AE8-4860-8771-827136B22597}" dt="2025-01-21T14:51:32.812" v="11253" actId="478"/>
          <ac:spMkLst>
            <pc:docMk/>
            <pc:sldMk cId="2344338160" sldId="468"/>
            <ac:spMk id="24" creationId="{CA15A04B-9769-4BD7-BFD0-A327E80984B1}"/>
          </ac:spMkLst>
        </pc:spChg>
        <pc:spChg chg="add mod">
          <ac:chgData name="help desk" userId="076106f8-e622-4bba-bf8d-41b4b1aaf204" providerId="ADAL" clId="{96817142-3AE8-4860-8771-827136B22597}" dt="2025-01-21T16:15:15.267" v="12980"/>
          <ac:spMkLst>
            <pc:docMk/>
            <pc:sldMk cId="2344338160" sldId="468"/>
            <ac:spMk id="32" creationId="{D8BA6CDC-9190-4DC1-B41D-AA3A96A1AEC5}"/>
          </ac:spMkLst>
        </pc:spChg>
        <pc:spChg chg="del">
          <ac:chgData name="help desk" userId="076106f8-e622-4bba-bf8d-41b4b1aaf204" providerId="ADAL" clId="{96817142-3AE8-4860-8771-827136B22597}" dt="2025-01-21T14:51:32.812" v="11253" actId="478"/>
          <ac:spMkLst>
            <pc:docMk/>
            <pc:sldMk cId="2344338160" sldId="468"/>
            <ac:spMk id="44" creationId="{E91AF999-B7B5-415E-9B42-CFC89C930670}"/>
          </ac:spMkLst>
        </pc:spChg>
        <pc:spChg chg="del">
          <ac:chgData name="help desk" userId="076106f8-e622-4bba-bf8d-41b4b1aaf204" providerId="ADAL" clId="{96817142-3AE8-4860-8771-827136B22597}" dt="2025-01-21T14:51:32.812" v="11253" actId="478"/>
          <ac:spMkLst>
            <pc:docMk/>
            <pc:sldMk cId="2344338160" sldId="468"/>
            <ac:spMk id="60" creationId="{BB88DC3A-A7F4-4737-A88F-570AFD65C9A8}"/>
          </ac:spMkLst>
        </pc:spChg>
        <pc:spChg chg="del">
          <ac:chgData name="help desk" userId="076106f8-e622-4bba-bf8d-41b4b1aaf204" providerId="ADAL" clId="{96817142-3AE8-4860-8771-827136B22597}" dt="2025-01-21T14:51:32.812" v="11253" actId="478"/>
          <ac:spMkLst>
            <pc:docMk/>
            <pc:sldMk cId="2344338160" sldId="468"/>
            <ac:spMk id="64" creationId="{410D0CEC-156E-40F2-A947-BF08146A24DB}"/>
          </ac:spMkLst>
        </pc:spChg>
        <pc:spChg chg="del">
          <ac:chgData name="help desk" userId="076106f8-e622-4bba-bf8d-41b4b1aaf204" providerId="ADAL" clId="{96817142-3AE8-4860-8771-827136B22597}" dt="2025-01-21T14:51:32.812" v="11253" actId="478"/>
          <ac:spMkLst>
            <pc:docMk/>
            <pc:sldMk cId="2344338160" sldId="468"/>
            <ac:spMk id="67" creationId="{FC832047-B572-4FA9-AC09-CA0F6B9E26B4}"/>
          </ac:spMkLst>
        </pc:spChg>
        <pc:spChg chg="del">
          <ac:chgData name="help desk" userId="076106f8-e622-4bba-bf8d-41b4b1aaf204" providerId="ADAL" clId="{96817142-3AE8-4860-8771-827136B22597}" dt="2025-01-21T14:52:03.172" v="11302" actId="478"/>
          <ac:spMkLst>
            <pc:docMk/>
            <pc:sldMk cId="2344338160" sldId="468"/>
            <ac:spMk id="69" creationId="{CB1BB171-CC6C-4E93-9A1A-78078EE4D887}"/>
          </ac:spMkLst>
        </pc:spChg>
        <pc:spChg chg="mod">
          <ac:chgData name="help desk" userId="076106f8-e622-4bba-bf8d-41b4b1aaf204" providerId="ADAL" clId="{96817142-3AE8-4860-8771-827136B22597}" dt="2025-01-21T14:51:03.266" v="11217" actId="14100"/>
          <ac:spMkLst>
            <pc:docMk/>
            <pc:sldMk cId="2344338160" sldId="468"/>
            <ac:spMk id="75" creationId="{2D97B06C-B447-488A-A98C-1D1BFD5ED4EB}"/>
          </ac:spMkLst>
        </pc:spChg>
        <pc:spChg chg="mod">
          <ac:chgData name="help desk" userId="076106f8-e622-4bba-bf8d-41b4b1aaf204" providerId="ADAL" clId="{96817142-3AE8-4860-8771-827136B22597}" dt="2025-01-21T14:50:10.712" v="11150" actId="1037"/>
          <ac:spMkLst>
            <pc:docMk/>
            <pc:sldMk cId="2344338160" sldId="468"/>
            <ac:spMk id="79" creationId="{186D7446-0F93-4101-AE90-E5D2FC6C8487}"/>
          </ac:spMkLst>
        </pc:spChg>
        <pc:spChg chg="mod">
          <ac:chgData name="help desk" userId="076106f8-e622-4bba-bf8d-41b4b1aaf204" providerId="ADAL" clId="{96817142-3AE8-4860-8771-827136B22597}" dt="2025-01-21T14:55:19.116" v="11466" actId="14100"/>
          <ac:spMkLst>
            <pc:docMk/>
            <pc:sldMk cId="2344338160" sldId="468"/>
            <ac:spMk id="80" creationId="{9B934F1B-0FF3-4ADD-B4F9-3A817527631F}"/>
          </ac:spMkLst>
        </pc:spChg>
        <pc:spChg chg="mod">
          <ac:chgData name="help desk" userId="076106f8-e622-4bba-bf8d-41b4b1aaf204" providerId="ADAL" clId="{96817142-3AE8-4860-8771-827136B22597}" dt="2025-01-24T19:52:47.576" v="23494" actId="113"/>
          <ac:spMkLst>
            <pc:docMk/>
            <pc:sldMk cId="2344338160" sldId="468"/>
            <ac:spMk id="82" creationId="{691D742C-B5FF-4890-AFDD-7965267A8C60}"/>
          </ac:spMkLst>
        </pc:spChg>
        <pc:picChg chg="del">
          <ac:chgData name="help desk" userId="076106f8-e622-4bba-bf8d-41b4b1aaf204" providerId="ADAL" clId="{96817142-3AE8-4860-8771-827136B22597}" dt="2025-01-21T14:49:11.120" v="11060" actId="478"/>
          <ac:picMkLst>
            <pc:docMk/>
            <pc:sldMk cId="2344338160" sldId="468"/>
            <ac:picMk id="88" creationId="{8C86069C-82D4-403B-8B03-E638AC959419}"/>
          </ac:picMkLst>
        </pc:picChg>
        <pc:cxnChg chg="del mod">
          <ac:chgData name="help desk" userId="076106f8-e622-4bba-bf8d-41b4b1aaf204" providerId="ADAL" clId="{96817142-3AE8-4860-8771-827136B22597}" dt="2025-01-21T14:48:58.451" v="11058" actId="478"/>
          <ac:cxnSpMkLst>
            <pc:docMk/>
            <pc:sldMk cId="2344338160" sldId="468"/>
            <ac:cxnSpMk id="14" creationId="{6A9F5600-E6D0-45FD-82BF-0A79C8495CA9}"/>
          </ac:cxnSpMkLst>
        </pc:cxnChg>
        <pc:cxnChg chg="del mod">
          <ac:chgData name="help desk" userId="076106f8-e622-4bba-bf8d-41b4b1aaf204" providerId="ADAL" clId="{96817142-3AE8-4860-8771-827136B22597}" dt="2025-01-21T14:51:32.812" v="11253" actId="478"/>
          <ac:cxnSpMkLst>
            <pc:docMk/>
            <pc:sldMk cId="2344338160" sldId="468"/>
            <ac:cxnSpMk id="25" creationId="{F74EE452-FABD-4675-912B-EA447E541CC9}"/>
          </ac:cxnSpMkLst>
        </pc:cxnChg>
        <pc:cxnChg chg="add del mod">
          <ac:chgData name="help desk" userId="076106f8-e622-4bba-bf8d-41b4b1aaf204" providerId="ADAL" clId="{96817142-3AE8-4860-8771-827136B22597}" dt="2025-01-21T14:58:20.228" v="11662"/>
          <ac:cxnSpMkLst>
            <pc:docMk/>
            <pc:sldMk cId="2344338160" sldId="468"/>
            <ac:cxnSpMk id="31" creationId="{12A76215-57B3-42D2-AA8F-D14C145DA631}"/>
          </ac:cxnSpMkLst>
        </pc:cxnChg>
        <pc:cxnChg chg="del">
          <ac:chgData name="help desk" userId="076106f8-e622-4bba-bf8d-41b4b1aaf204" providerId="ADAL" clId="{96817142-3AE8-4860-8771-827136B22597}" dt="2025-01-21T14:51:32.812" v="11253" actId="478"/>
          <ac:cxnSpMkLst>
            <pc:docMk/>
            <pc:sldMk cId="2344338160" sldId="468"/>
            <ac:cxnSpMk id="56" creationId="{590722D5-E45D-4221-9FDE-0FC86F489B93}"/>
          </ac:cxnSpMkLst>
        </pc:cxnChg>
        <pc:cxnChg chg="del">
          <ac:chgData name="help desk" userId="076106f8-e622-4bba-bf8d-41b4b1aaf204" providerId="ADAL" clId="{96817142-3AE8-4860-8771-827136B22597}" dt="2025-01-21T14:51:32.812" v="11253" actId="478"/>
          <ac:cxnSpMkLst>
            <pc:docMk/>
            <pc:sldMk cId="2344338160" sldId="468"/>
            <ac:cxnSpMk id="61" creationId="{E208D0D8-A7BA-4231-8D66-752BE72B0F09}"/>
          </ac:cxnSpMkLst>
        </pc:cxnChg>
        <pc:cxnChg chg="del">
          <ac:chgData name="help desk" userId="076106f8-e622-4bba-bf8d-41b4b1aaf204" providerId="ADAL" clId="{96817142-3AE8-4860-8771-827136B22597}" dt="2025-01-21T14:51:32.812" v="11253" actId="478"/>
          <ac:cxnSpMkLst>
            <pc:docMk/>
            <pc:sldMk cId="2344338160" sldId="468"/>
            <ac:cxnSpMk id="68" creationId="{763DD03B-D726-4E3B-B511-73AA448FD464}"/>
          </ac:cxnSpMkLst>
        </pc:cxnChg>
        <pc:cxnChg chg="mod">
          <ac:chgData name="help desk" userId="076106f8-e622-4bba-bf8d-41b4b1aaf204" providerId="ADAL" clId="{96817142-3AE8-4860-8771-827136B22597}" dt="2025-01-21T14:52:26.477" v="11306" actId="14100"/>
          <ac:cxnSpMkLst>
            <pc:docMk/>
            <pc:sldMk cId="2344338160" sldId="468"/>
            <ac:cxnSpMk id="77" creationId="{AE2E4D1E-9CDA-4DE7-AE76-DEF21999D3FF}"/>
          </ac:cxnSpMkLst>
        </pc:cxnChg>
        <pc:cxnChg chg="mod">
          <ac:chgData name="help desk" userId="076106f8-e622-4bba-bf8d-41b4b1aaf204" providerId="ADAL" clId="{96817142-3AE8-4860-8771-827136B22597}" dt="2025-01-21T14:59:16.210" v="11716" actId="1038"/>
          <ac:cxnSpMkLst>
            <pc:docMk/>
            <pc:sldMk cId="2344338160" sldId="468"/>
            <ac:cxnSpMk id="81" creationId="{669ABA4C-7BC1-4B06-8A6C-BEC62AF6B0D5}"/>
          </ac:cxnSpMkLst>
        </pc:cxnChg>
        <pc:cxnChg chg="del">
          <ac:chgData name="help desk" userId="076106f8-e622-4bba-bf8d-41b4b1aaf204" providerId="ADAL" clId="{96817142-3AE8-4860-8771-827136B22597}" dt="2025-01-21T14:49:13.664" v="11061" actId="478"/>
          <ac:cxnSpMkLst>
            <pc:docMk/>
            <pc:sldMk cId="2344338160" sldId="468"/>
            <ac:cxnSpMk id="84" creationId="{BC8B43D3-E0BA-43E1-9B56-2FB579AA0E3A}"/>
          </ac:cxnSpMkLst>
        </pc:cxnChg>
      </pc:sldChg>
      <pc:sldChg chg="add del modTransition">
        <pc:chgData name="help desk" userId="076106f8-e622-4bba-bf8d-41b4b1aaf204" providerId="ADAL" clId="{96817142-3AE8-4860-8771-827136B22597}" dt="2025-01-22T17:25:20.827" v="15798" actId="2696"/>
        <pc:sldMkLst>
          <pc:docMk/>
          <pc:sldMk cId="3600644354" sldId="469"/>
        </pc:sldMkLst>
      </pc:sldChg>
      <pc:sldChg chg="addSp delSp modSp add del mod modTransition delAnim modAnim">
        <pc:chgData name="help desk" userId="076106f8-e622-4bba-bf8d-41b4b1aaf204" providerId="ADAL" clId="{96817142-3AE8-4860-8771-827136B22597}" dt="2025-01-22T19:54:12.250" v="15926" actId="2696"/>
        <pc:sldMkLst>
          <pc:docMk/>
          <pc:sldMk cId="2258624233" sldId="470"/>
        </pc:sldMkLst>
        <pc:spChg chg="add del mod">
          <ac:chgData name="help desk" userId="076106f8-e622-4bba-bf8d-41b4b1aaf204" providerId="ADAL" clId="{96817142-3AE8-4860-8771-827136B22597}" dt="2025-01-22T17:38:29.599" v="15849" actId="21"/>
          <ac:spMkLst>
            <pc:docMk/>
            <pc:sldMk cId="2258624233" sldId="470"/>
            <ac:spMk id="4" creationId="{CD363C3C-D5EF-49B8-A79C-35DAA1E02E52}"/>
          </ac:spMkLst>
        </pc:spChg>
        <pc:spChg chg="mod">
          <ac:chgData name="help desk" userId="076106f8-e622-4bba-bf8d-41b4b1aaf204" providerId="ADAL" clId="{96817142-3AE8-4860-8771-827136B22597}" dt="2025-01-21T16:25:45.743" v="13014" actId="14100"/>
          <ac:spMkLst>
            <pc:docMk/>
            <pc:sldMk cId="2258624233" sldId="470"/>
            <ac:spMk id="16" creationId="{2ED915A1-8988-4678-ADED-13C7108C6326}"/>
          </ac:spMkLst>
        </pc:spChg>
        <pc:spChg chg="mod">
          <ac:chgData name="help desk" userId="076106f8-e622-4bba-bf8d-41b4b1aaf204" providerId="ADAL" clId="{96817142-3AE8-4860-8771-827136B22597}" dt="2025-01-21T16:23:53.864" v="13013" actId="1037"/>
          <ac:spMkLst>
            <pc:docMk/>
            <pc:sldMk cId="2258624233" sldId="470"/>
            <ac:spMk id="21" creationId="{09C4A773-A12E-4A02-8AC1-420356EC80A2}"/>
          </ac:spMkLst>
        </pc:spChg>
        <pc:picChg chg="add del mod">
          <ac:chgData name="help desk" userId="076106f8-e622-4bba-bf8d-41b4b1aaf204" providerId="ADAL" clId="{96817142-3AE8-4860-8771-827136B22597}" dt="2025-01-21T16:26:35.711" v="13019" actId="21"/>
          <ac:picMkLst>
            <pc:docMk/>
            <pc:sldMk cId="2258624233" sldId="470"/>
            <ac:picMk id="3" creationId="{644E82C8-F145-4C5F-B110-C5B5C3EB6703}"/>
          </ac:picMkLst>
        </pc:picChg>
        <pc:picChg chg="del mod">
          <ac:chgData name="help desk" userId="076106f8-e622-4bba-bf8d-41b4b1aaf204" providerId="ADAL" clId="{96817142-3AE8-4860-8771-827136B22597}" dt="2025-01-22T18:45:18.913" v="15856" actId="478"/>
          <ac:picMkLst>
            <pc:docMk/>
            <pc:sldMk cId="2258624233" sldId="470"/>
            <ac:picMk id="32" creationId="{CA8AB018-EB3C-4747-A4AA-CF7D751123CB}"/>
          </ac:picMkLst>
        </pc:picChg>
      </pc:sldChg>
      <pc:sldChg chg="addSp delSp modSp new mod modTransition delAnim modAnim">
        <pc:chgData name="help desk" userId="076106f8-e622-4bba-bf8d-41b4b1aaf204" providerId="ADAL" clId="{96817142-3AE8-4860-8771-827136B22597}" dt="2025-01-22T19:09:14.803" v="15897"/>
        <pc:sldMkLst>
          <pc:docMk/>
          <pc:sldMk cId="4014646091" sldId="471"/>
        </pc:sldMkLst>
        <pc:spChg chg="del">
          <ac:chgData name="help desk" userId="076106f8-e622-4bba-bf8d-41b4b1aaf204" providerId="ADAL" clId="{96817142-3AE8-4860-8771-827136B22597}" dt="2025-01-21T17:21:20.509" v="13412" actId="478"/>
          <ac:spMkLst>
            <pc:docMk/>
            <pc:sldMk cId="4014646091" sldId="471"/>
            <ac:spMk id="2" creationId="{FD141F0E-C38F-4A8E-B455-5AC74CCA3194}"/>
          </ac:spMkLst>
        </pc:spChg>
        <pc:spChg chg="del">
          <ac:chgData name="help desk" userId="076106f8-e622-4bba-bf8d-41b4b1aaf204" providerId="ADAL" clId="{96817142-3AE8-4860-8771-827136B22597}" dt="2025-01-21T17:21:20.509" v="13412" actId="478"/>
          <ac:spMkLst>
            <pc:docMk/>
            <pc:sldMk cId="4014646091" sldId="471"/>
            <ac:spMk id="3" creationId="{AE78A8FC-6CE1-4816-825D-48C75F48FA8E}"/>
          </ac:spMkLst>
        </pc:spChg>
        <pc:spChg chg="del">
          <ac:chgData name="help desk" userId="076106f8-e622-4bba-bf8d-41b4b1aaf204" providerId="ADAL" clId="{96817142-3AE8-4860-8771-827136B22597}" dt="2025-01-21T17:21:20.509" v="13412" actId="478"/>
          <ac:spMkLst>
            <pc:docMk/>
            <pc:sldMk cId="4014646091" sldId="471"/>
            <ac:spMk id="4" creationId="{CF56FFE2-1DFB-45AF-8F19-4FEF36698CCC}"/>
          </ac:spMkLst>
        </pc:spChg>
        <pc:spChg chg="add mod">
          <ac:chgData name="help desk" userId="076106f8-e622-4bba-bf8d-41b4b1aaf204" providerId="ADAL" clId="{96817142-3AE8-4860-8771-827136B22597}" dt="2025-01-21T17:29:12.911" v="13432" actId="14100"/>
          <ac:spMkLst>
            <pc:docMk/>
            <pc:sldMk cId="4014646091" sldId="471"/>
            <ac:spMk id="7" creationId="{FB748938-6509-4884-94D3-6166F59F7258}"/>
          </ac:spMkLst>
        </pc:spChg>
        <pc:spChg chg="add mod">
          <ac:chgData name="help desk" userId="076106f8-e622-4bba-bf8d-41b4b1aaf204" providerId="ADAL" clId="{96817142-3AE8-4860-8771-827136B22597}" dt="2025-01-21T20:45:13.844" v="14574" actId="14100"/>
          <ac:spMkLst>
            <pc:docMk/>
            <pc:sldMk cId="4014646091" sldId="471"/>
            <ac:spMk id="14" creationId="{48BD411E-75CA-46FE-BC67-131124F926C8}"/>
          </ac:spMkLst>
        </pc:spChg>
        <pc:spChg chg="add mod">
          <ac:chgData name="help desk" userId="076106f8-e622-4bba-bf8d-41b4b1aaf204" providerId="ADAL" clId="{96817142-3AE8-4860-8771-827136B22597}" dt="2025-01-21T17:32:34.384" v="13546"/>
          <ac:spMkLst>
            <pc:docMk/>
            <pc:sldMk cId="4014646091" sldId="471"/>
            <ac:spMk id="18" creationId="{E92F0544-39BB-4E0E-B797-C3D7338B623F}"/>
          </ac:spMkLst>
        </pc:spChg>
        <pc:spChg chg="add mod">
          <ac:chgData name="help desk" userId="076106f8-e622-4bba-bf8d-41b4b1aaf204" providerId="ADAL" clId="{96817142-3AE8-4860-8771-827136B22597}" dt="2025-01-21T17:32:34.384" v="13546"/>
          <ac:spMkLst>
            <pc:docMk/>
            <pc:sldMk cId="4014646091" sldId="471"/>
            <ac:spMk id="19" creationId="{A5C42CBB-E65D-4628-B7A5-64E7E6A744F0}"/>
          </ac:spMkLst>
        </pc:spChg>
        <pc:spChg chg="add del mod">
          <ac:chgData name="help desk" userId="076106f8-e622-4bba-bf8d-41b4b1aaf204" providerId="ADAL" clId="{96817142-3AE8-4860-8771-827136B22597}" dt="2025-01-21T20:43:50.014" v="14554" actId="478"/>
          <ac:spMkLst>
            <pc:docMk/>
            <pc:sldMk cId="4014646091" sldId="471"/>
            <ac:spMk id="22" creationId="{E28C04EF-A671-4FF2-BE80-EBA2845F3D60}"/>
          </ac:spMkLst>
        </pc:spChg>
        <pc:spChg chg="add mod">
          <ac:chgData name="help desk" userId="076106f8-e622-4bba-bf8d-41b4b1aaf204" providerId="ADAL" clId="{96817142-3AE8-4860-8771-827136B22597}" dt="2025-01-21T20:44:27.615" v="14568" actId="1076"/>
          <ac:spMkLst>
            <pc:docMk/>
            <pc:sldMk cId="4014646091" sldId="471"/>
            <ac:spMk id="24" creationId="{4AC8CFD7-1DFF-4077-8612-16489DEBE1DE}"/>
          </ac:spMkLst>
        </pc:spChg>
        <pc:spChg chg="add mod">
          <ac:chgData name="help desk" userId="076106f8-e622-4bba-bf8d-41b4b1aaf204" providerId="ADAL" clId="{96817142-3AE8-4860-8771-827136B22597}" dt="2025-01-21T20:43:50.438" v="14555"/>
          <ac:spMkLst>
            <pc:docMk/>
            <pc:sldMk cId="4014646091" sldId="471"/>
            <ac:spMk id="28" creationId="{225019D7-D197-4955-805A-AB3E07629757}"/>
          </ac:spMkLst>
        </pc:spChg>
        <pc:picChg chg="add mod">
          <ac:chgData name="help desk" userId="076106f8-e622-4bba-bf8d-41b4b1aaf204" providerId="ADAL" clId="{96817142-3AE8-4860-8771-827136B22597}" dt="2025-01-22T19:00:00.554" v="15865" actId="1076"/>
          <ac:picMkLst>
            <pc:docMk/>
            <pc:sldMk cId="4014646091" sldId="471"/>
            <ac:picMk id="5" creationId="{6700A104-E1BD-44C2-B59F-448D1C8AA76B}"/>
          </ac:picMkLst>
        </pc:picChg>
        <pc:picChg chg="add mod">
          <ac:chgData name="help desk" userId="076106f8-e622-4bba-bf8d-41b4b1aaf204" providerId="ADAL" clId="{96817142-3AE8-4860-8771-827136B22597}" dt="2025-01-21T17:30:20.213" v="13442" actId="14100"/>
          <ac:picMkLst>
            <pc:docMk/>
            <pc:sldMk cId="4014646091" sldId="471"/>
            <ac:picMk id="12" creationId="{53FD5A78-4139-4816-9DAD-C4049B451239}"/>
          </ac:picMkLst>
        </pc:picChg>
        <pc:cxnChg chg="add mod">
          <ac:chgData name="help desk" userId="076106f8-e622-4bba-bf8d-41b4b1aaf204" providerId="ADAL" clId="{96817142-3AE8-4860-8771-827136B22597}" dt="2025-01-21T17:29:28.052" v="13435" actId="14100"/>
          <ac:cxnSpMkLst>
            <pc:docMk/>
            <pc:sldMk cId="4014646091" sldId="471"/>
            <ac:cxnSpMk id="6" creationId="{08084A49-A495-43E3-8DEC-C69B7314218C}"/>
          </ac:cxnSpMkLst>
        </pc:cxnChg>
        <pc:cxnChg chg="add mod">
          <ac:chgData name="help desk" userId="076106f8-e622-4bba-bf8d-41b4b1aaf204" providerId="ADAL" clId="{96817142-3AE8-4860-8771-827136B22597}" dt="2025-01-21T20:45:13.844" v="14574" actId="14100"/>
          <ac:cxnSpMkLst>
            <pc:docMk/>
            <pc:sldMk cId="4014646091" sldId="471"/>
            <ac:cxnSpMk id="13" creationId="{4AD73B5E-ADFE-44C1-8FEB-BCBE50740707}"/>
          </ac:cxnSpMkLst>
        </pc:cxnChg>
        <pc:cxnChg chg="add mod">
          <ac:chgData name="help desk" userId="076106f8-e622-4bba-bf8d-41b4b1aaf204" providerId="ADAL" clId="{96817142-3AE8-4860-8771-827136B22597}" dt="2025-01-21T20:44:34.334" v="14570" actId="14100"/>
          <ac:cxnSpMkLst>
            <pc:docMk/>
            <pc:sldMk cId="4014646091" sldId="471"/>
            <ac:cxnSpMk id="23" creationId="{5A0A7D36-39D8-40F3-ABA3-02D42C13DB06}"/>
          </ac:cxnSpMkLst>
        </pc:cxnChg>
      </pc:sldChg>
      <pc:sldChg chg="addSp delSp modSp new mod ord modTransition modAnim">
        <pc:chgData name="help desk" userId="076106f8-e622-4bba-bf8d-41b4b1aaf204" providerId="ADAL" clId="{96817142-3AE8-4860-8771-827136B22597}" dt="2025-01-22T20:00:17.322" v="15938"/>
        <pc:sldMkLst>
          <pc:docMk/>
          <pc:sldMk cId="2227092462" sldId="472"/>
        </pc:sldMkLst>
        <pc:spChg chg="del">
          <ac:chgData name="help desk" userId="076106f8-e622-4bba-bf8d-41b4b1aaf204" providerId="ADAL" clId="{96817142-3AE8-4860-8771-827136B22597}" dt="2025-01-21T17:32:22.762" v="13544" actId="478"/>
          <ac:spMkLst>
            <pc:docMk/>
            <pc:sldMk cId="2227092462" sldId="472"/>
            <ac:spMk id="2" creationId="{8CE90810-515E-4DD9-9378-EC79B1D61035}"/>
          </ac:spMkLst>
        </pc:spChg>
        <pc:spChg chg="del">
          <ac:chgData name="help desk" userId="076106f8-e622-4bba-bf8d-41b4b1aaf204" providerId="ADAL" clId="{96817142-3AE8-4860-8771-827136B22597}" dt="2025-01-21T17:32:22.762" v="13544" actId="478"/>
          <ac:spMkLst>
            <pc:docMk/>
            <pc:sldMk cId="2227092462" sldId="472"/>
            <ac:spMk id="3" creationId="{D52C0B27-51F6-4219-B8AD-63302F69C74E}"/>
          </ac:spMkLst>
        </pc:spChg>
        <pc:spChg chg="del">
          <ac:chgData name="help desk" userId="076106f8-e622-4bba-bf8d-41b4b1aaf204" providerId="ADAL" clId="{96817142-3AE8-4860-8771-827136B22597}" dt="2025-01-21T17:32:22.762" v="13544" actId="478"/>
          <ac:spMkLst>
            <pc:docMk/>
            <pc:sldMk cId="2227092462" sldId="472"/>
            <ac:spMk id="4" creationId="{01B778C6-42B1-4A0E-BFC2-87A3EEE60C54}"/>
          </ac:spMkLst>
        </pc:spChg>
        <pc:spChg chg="add mod">
          <ac:chgData name="help desk" userId="076106f8-e622-4bba-bf8d-41b4b1aaf204" providerId="ADAL" clId="{96817142-3AE8-4860-8771-827136B22597}" dt="2025-01-21T17:32:28.892" v="13545"/>
          <ac:spMkLst>
            <pc:docMk/>
            <pc:sldMk cId="2227092462" sldId="472"/>
            <ac:spMk id="5" creationId="{45EC6B9E-3EBA-4146-9C4F-DC76AD3D534C}"/>
          </ac:spMkLst>
        </pc:spChg>
        <pc:spChg chg="add mod">
          <ac:chgData name="help desk" userId="076106f8-e622-4bba-bf8d-41b4b1aaf204" providerId="ADAL" clId="{96817142-3AE8-4860-8771-827136B22597}" dt="2025-01-21T17:32:28.892" v="13545"/>
          <ac:spMkLst>
            <pc:docMk/>
            <pc:sldMk cId="2227092462" sldId="472"/>
            <ac:spMk id="6" creationId="{E110094C-AF5F-45E6-8F65-B5C53CDFBDBE}"/>
          </ac:spMkLst>
        </pc:spChg>
        <pc:spChg chg="add mod">
          <ac:chgData name="help desk" userId="076106f8-e622-4bba-bf8d-41b4b1aaf204" providerId="ADAL" clId="{96817142-3AE8-4860-8771-827136B22597}" dt="2025-01-21T19:07:03.560" v="13617" actId="20577"/>
          <ac:spMkLst>
            <pc:docMk/>
            <pc:sldMk cId="2227092462" sldId="472"/>
            <ac:spMk id="10" creationId="{CA70A92C-6565-4C5D-8EB4-28C24CFB642E}"/>
          </ac:spMkLst>
        </pc:spChg>
        <pc:spChg chg="add mod">
          <ac:chgData name="help desk" userId="076106f8-e622-4bba-bf8d-41b4b1aaf204" providerId="ADAL" clId="{96817142-3AE8-4860-8771-827136B22597}" dt="2025-01-21T19:14:30.648" v="13708" actId="1037"/>
          <ac:spMkLst>
            <pc:docMk/>
            <pc:sldMk cId="2227092462" sldId="472"/>
            <ac:spMk id="15" creationId="{04FAB7F9-9A12-428A-9AB4-D18848894E5F}"/>
          </ac:spMkLst>
        </pc:spChg>
        <pc:spChg chg="add mod">
          <ac:chgData name="help desk" userId="076106f8-e622-4bba-bf8d-41b4b1aaf204" providerId="ADAL" clId="{96817142-3AE8-4860-8771-827136B22597}" dt="2025-01-21T19:15:03.817" v="13724" actId="14100"/>
          <ac:spMkLst>
            <pc:docMk/>
            <pc:sldMk cId="2227092462" sldId="472"/>
            <ac:spMk id="16" creationId="{2D5B3288-0C37-4121-9A25-3470F413756B}"/>
          </ac:spMkLst>
        </pc:spChg>
        <pc:picChg chg="add mod">
          <ac:chgData name="help desk" userId="076106f8-e622-4bba-bf8d-41b4b1aaf204" providerId="ADAL" clId="{96817142-3AE8-4860-8771-827136B22597}" dt="2025-01-21T19:14:03.559" v="13699" actId="1076"/>
          <ac:picMkLst>
            <pc:docMk/>
            <pc:sldMk cId="2227092462" sldId="472"/>
            <ac:picMk id="8" creationId="{E39E58DB-9502-493F-9C2A-C62ECCAC311A}"/>
          </ac:picMkLst>
        </pc:picChg>
        <pc:cxnChg chg="add mod">
          <ac:chgData name="help desk" userId="076106f8-e622-4bba-bf8d-41b4b1aaf204" providerId="ADAL" clId="{96817142-3AE8-4860-8771-827136B22597}" dt="2025-01-21T19:15:29.108" v="13725" actId="14100"/>
          <ac:cxnSpMkLst>
            <pc:docMk/>
            <pc:sldMk cId="2227092462" sldId="472"/>
            <ac:cxnSpMk id="9" creationId="{81EF62FE-E905-448E-8DE2-3F7B0ECF93C0}"/>
          </ac:cxnSpMkLst>
        </pc:cxnChg>
      </pc:sldChg>
      <pc:sldChg chg="addSp delSp modSp add mod ord modTransition modAnim">
        <pc:chgData name="help desk" userId="076106f8-e622-4bba-bf8d-41b4b1aaf204" providerId="ADAL" clId="{96817142-3AE8-4860-8771-827136B22597}" dt="2025-01-22T20:21:11.182" v="16109" actId="1036"/>
        <pc:sldMkLst>
          <pc:docMk/>
          <pc:sldMk cId="3084379015" sldId="473"/>
        </pc:sldMkLst>
        <pc:spChg chg="mod">
          <ac:chgData name="help desk" userId="076106f8-e622-4bba-bf8d-41b4b1aaf204" providerId="ADAL" clId="{96817142-3AE8-4860-8771-827136B22597}" dt="2025-01-21T19:20:49.314" v="13885" actId="1035"/>
          <ac:spMkLst>
            <pc:docMk/>
            <pc:sldMk cId="3084379015" sldId="473"/>
            <ac:spMk id="10" creationId="{CA70A92C-6565-4C5D-8EB4-28C24CFB642E}"/>
          </ac:spMkLst>
        </pc:spChg>
        <pc:spChg chg="add mod">
          <ac:chgData name="help desk" userId="076106f8-e622-4bba-bf8d-41b4b1aaf204" providerId="ADAL" clId="{96817142-3AE8-4860-8771-827136B22597}" dt="2025-01-22T20:21:11.182" v="16109" actId="1036"/>
          <ac:spMkLst>
            <pc:docMk/>
            <pc:sldMk cId="3084379015" sldId="473"/>
            <ac:spMk id="20" creationId="{03DCEDA6-3711-4455-A2D4-002F40FFFA0A}"/>
          </ac:spMkLst>
        </pc:spChg>
        <pc:picChg chg="add mod ord">
          <ac:chgData name="help desk" userId="076106f8-e622-4bba-bf8d-41b4b1aaf204" providerId="ADAL" clId="{96817142-3AE8-4860-8771-827136B22597}" dt="2025-01-21T19:20:23.126" v="13863" actId="1076"/>
          <ac:picMkLst>
            <pc:docMk/>
            <pc:sldMk cId="3084379015" sldId="473"/>
            <ac:picMk id="3" creationId="{2383F0A2-3A53-4CEE-9357-D524BE7C89AE}"/>
          </ac:picMkLst>
        </pc:picChg>
        <pc:picChg chg="del">
          <ac:chgData name="help desk" userId="076106f8-e622-4bba-bf8d-41b4b1aaf204" providerId="ADAL" clId="{96817142-3AE8-4860-8771-827136B22597}" dt="2025-01-21T19:17:55.581" v="13738" actId="478"/>
          <ac:picMkLst>
            <pc:docMk/>
            <pc:sldMk cId="3084379015" sldId="473"/>
            <ac:picMk id="8" creationId="{E39E58DB-9502-493F-9C2A-C62ECCAC311A}"/>
          </ac:picMkLst>
        </pc:picChg>
        <pc:cxnChg chg="mod">
          <ac:chgData name="help desk" userId="076106f8-e622-4bba-bf8d-41b4b1aaf204" providerId="ADAL" clId="{96817142-3AE8-4860-8771-827136B22597}" dt="2025-01-21T19:20:58.690" v="13887" actId="14100"/>
          <ac:cxnSpMkLst>
            <pc:docMk/>
            <pc:sldMk cId="3084379015" sldId="473"/>
            <ac:cxnSpMk id="9" creationId="{81EF62FE-E905-448E-8DE2-3F7B0ECF93C0}"/>
          </ac:cxnSpMkLst>
        </pc:cxnChg>
        <pc:cxnChg chg="add mod">
          <ac:chgData name="help desk" userId="076106f8-e622-4bba-bf8d-41b4b1aaf204" providerId="ADAL" clId="{96817142-3AE8-4860-8771-827136B22597}" dt="2025-01-21T19:20:55.388" v="13886" actId="14100"/>
          <ac:cxnSpMkLst>
            <pc:docMk/>
            <pc:sldMk cId="3084379015" sldId="473"/>
            <ac:cxnSpMk id="14" creationId="{68955495-D3CC-4FFA-864F-924E1A2ED7DA}"/>
          </ac:cxnSpMkLst>
        </pc:cxnChg>
      </pc:sldChg>
      <pc:sldChg chg="addSp delSp modSp add del mod">
        <pc:chgData name="help desk" userId="076106f8-e622-4bba-bf8d-41b4b1aaf204" providerId="ADAL" clId="{96817142-3AE8-4860-8771-827136B22597}" dt="2025-01-21T20:45:47.332" v="14575" actId="2696"/>
        <pc:sldMkLst>
          <pc:docMk/>
          <pc:sldMk cId="3446717980" sldId="474"/>
        </pc:sldMkLst>
        <pc:spChg chg="mod">
          <ac:chgData name="help desk" userId="076106f8-e622-4bba-bf8d-41b4b1aaf204" providerId="ADAL" clId="{96817142-3AE8-4860-8771-827136B22597}" dt="2025-01-21T20:10:06.664" v="14359" actId="1076"/>
          <ac:spMkLst>
            <pc:docMk/>
            <pc:sldMk cId="3446717980" sldId="474"/>
            <ac:spMk id="10" creationId="{CA70A92C-6565-4C5D-8EB4-28C24CFB642E}"/>
          </ac:spMkLst>
        </pc:spChg>
        <pc:spChg chg="add del mod">
          <ac:chgData name="help desk" userId="076106f8-e622-4bba-bf8d-41b4b1aaf204" providerId="ADAL" clId="{96817142-3AE8-4860-8771-827136B22597}" dt="2025-01-21T20:10:17.600" v="14363"/>
          <ac:spMkLst>
            <pc:docMk/>
            <pc:sldMk cId="3446717980" sldId="474"/>
            <ac:spMk id="18" creationId="{7675B421-F619-461A-B8F6-7C8A171154C2}"/>
          </ac:spMkLst>
        </pc:spChg>
        <pc:picChg chg="add del mod">
          <ac:chgData name="help desk" userId="076106f8-e622-4bba-bf8d-41b4b1aaf204" providerId="ADAL" clId="{96817142-3AE8-4860-8771-827136B22597}" dt="2025-01-21T19:23:39.270" v="13906" actId="21"/>
          <ac:picMkLst>
            <pc:docMk/>
            <pc:sldMk cId="3446717980" sldId="474"/>
            <ac:picMk id="4" creationId="{C9F00DB7-B69C-4F27-936C-922FD66D3A1F}"/>
          </ac:picMkLst>
        </pc:picChg>
        <pc:cxnChg chg="mod">
          <ac:chgData name="help desk" userId="076106f8-e622-4bba-bf8d-41b4b1aaf204" providerId="ADAL" clId="{96817142-3AE8-4860-8771-827136B22597}" dt="2025-01-21T20:10:14.094" v="14361" actId="14100"/>
          <ac:cxnSpMkLst>
            <pc:docMk/>
            <pc:sldMk cId="3446717980" sldId="474"/>
            <ac:cxnSpMk id="9" creationId="{81EF62FE-E905-448E-8DE2-3F7B0ECF93C0}"/>
          </ac:cxnSpMkLst>
        </pc:cxnChg>
        <pc:cxnChg chg="mod">
          <ac:chgData name="help desk" userId="076106f8-e622-4bba-bf8d-41b4b1aaf204" providerId="ADAL" clId="{96817142-3AE8-4860-8771-827136B22597}" dt="2025-01-21T20:10:10.054" v="14360" actId="14100"/>
          <ac:cxnSpMkLst>
            <pc:docMk/>
            <pc:sldMk cId="3446717980" sldId="474"/>
            <ac:cxnSpMk id="14" creationId="{68955495-D3CC-4FFA-864F-924E1A2ED7DA}"/>
          </ac:cxnSpMkLst>
        </pc:cxnChg>
        <pc:cxnChg chg="add del mod">
          <ac:chgData name="help desk" userId="076106f8-e622-4bba-bf8d-41b4b1aaf204" providerId="ADAL" clId="{96817142-3AE8-4860-8771-827136B22597}" dt="2025-01-21T20:10:17.600" v="14363"/>
          <ac:cxnSpMkLst>
            <pc:docMk/>
            <pc:sldMk cId="3446717980" sldId="474"/>
            <ac:cxnSpMk id="17" creationId="{FB1219D6-71E8-49B4-B428-1FF4EACCA39B}"/>
          </ac:cxnSpMkLst>
        </pc:cxnChg>
        <pc:cxnChg chg="add del mod">
          <ac:chgData name="help desk" userId="076106f8-e622-4bba-bf8d-41b4b1aaf204" providerId="ADAL" clId="{96817142-3AE8-4860-8771-827136B22597}" dt="2025-01-21T20:10:17.600" v="14363"/>
          <ac:cxnSpMkLst>
            <pc:docMk/>
            <pc:sldMk cId="3446717980" sldId="474"/>
            <ac:cxnSpMk id="19" creationId="{3FE8146C-8FD0-4AD7-94AB-84359523E4BF}"/>
          </ac:cxnSpMkLst>
        </pc:cxnChg>
      </pc:sldChg>
      <pc:sldChg chg="addSp delSp modSp new mod ord modTransition addAnim delAnim modAnim">
        <pc:chgData name="help desk" userId="076106f8-e622-4bba-bf8d-41b4b1aaf204" providerId="ADAL" clId="{96817142-3AE8-4860-8771-827136B22597}" dt="2025-01-22T20:44:38.042" v="16388"/>
        <pc:sldMkLst>
          <pc:docMk/>
          <pc:sldMk cId="2555211763" sldId="475"/>
        </pc:sldMkLst>
        <pc:spChg chg="del">
          <ac:chgData name="help desk" userId="076106f8-e622-4bba-bf8d-41b4b1aaf204" providerId="ADAL" clId="{96817142-3AE8-4860-8771-827136B22597}" dt="2025-01-21T19:23:51.629" v="13908" actId="478"/>
          <ac:spMkLst>
            <pc:docMk/>
            <pc:sldMk cId="2555211763" sldId="475"/>
            <ac:spMk id="2" creationId="{9321A2C1-457A-418F-BFDB-306F35378887}"/>
          </ac:spMkLst>
        </pc:spChg>
        <pc:spChg chg="del">
          <ac:chgData name="help desk" userId="076106f8-e622-4bba-bf8d-41b4b1aaf204" providerId="ADAL" clId="{96817142-3AE8-4860-8771-827136B22597}" dt="2025-01-21T19:23:51.629" v="13908" actId="478"/>
          <ac:spMkLst>
            <pc:docMk/>
            <pc:sldMk cId="2555211763" sldId="475"/>
            <ac:spMk id="3" creationId="{1DE80426-B116-4EC8-9B77-8A997886FC53}"/>
          </ac:spMkLst>
        </pc:spChg>
        <pc:spChg chg="del">
          <ac:chgData name="help desk" userId="076106f8-e622-4bba-bf8d-41b4b1aaf204" providerId="ADAL" clId="{96817142-3AE8-4860-8771-827136B22597}" dt="2025-01-21T19:23:51.629" v="13908" actId="478"/>
          <ac:spMkLst>
            <pc:docMk/>
            <pc:sldMk cId="2555211763" sldId="475"/>
            <ac:spMk id="4" creationId="{FDB016A5-5C59-4DBE-A98C-F210E72629A9}"/>
          </ac:spMkLst>
        </pc:spChg>
        <pc:spChg chg="add del mod">
          <ac:chgData name="help desk" userId="076106f8-e622-4bba-bf8d-41b4b1aaf204" providerId="ADAL" clId="{96817142-3AE8-4860-8771-827136B22597}" dt="2025-01-22T20:44:37.703" v="16387" actId="478"/>
          <ac:spMkLst>
            <pc:docMk/>
            <pc:sldMk cId="2555211763" sldId="475"/>
            <ac:spMk id="6" creationId="{E629DDD1-F5B2-4500-A41D-9E6EAB92867D}"/>
          </ac:spMkLst>
        </pc:spChg>
        <pc:spChg chg="add mod">
          <ac:chgData name="help desk" userId="076106f8-e622-4bba-bf8d-41b4b1aaf204" providerId="ADAL" clId="{96817142-3AE8-4860-8771-827136B22597}" dt="2025-01-21T20:08:54.926" v="14347"/>
          <ac:spMkLst>
            <pc:docMk/>
            <pc:sldMk cId="2555211763" sldId="475"/>
            <ac:spMk id="7" creationId="{CA572EA8-E101-421E-9949-66881ED45F28}"/>
          </ac:spMkLst>
        </pc:spChg>
        <pc:spChg chg="add mod">
          <ac:chgData name="help desk" userId="076106f8-e622-4bba-bf8d-41b4b1aaf204" providerId="ADAL" clId="{96817142-3AE8-4860-8771-827136B22597}" dt="2025-01-21T20:08:54.926" v="14347"/>
          <ac:spMkLst>
            <pc:docMk/>
            <pc:sldMk cId="2555211763" sldId="475"/>
            <ac:spMk id="8" creationId="{FEC5D431-4C5A-48E0-A5B4-FD4D85927007}"/>
          </ac:spMkLst>
        </pc:spChg>
        <pc:spChg chg="add del mod">
          <ac:chgData name="help desk" userId="076106f8-e622-4bba-bf8d-41b4b1aaf204" providerId="ADAL" clId="{96817142-3AE8-4860-8771-827136B22597}" dt="2025-01-22T20:01:43.262" v="16009" actId="20577"/>
          <ac:spMkLst>
            <pc:docMk/>
            <pc:sldMk cId="2555211763" sldId="475"/>
            <ac:spMk id="10" creationId="{C9A941A5-4731-4D18-86BB-C3826E833C31}"/>
          </ac:spMkLst>
        </pc:spChg>
        <pc:spChg chg="add mod">
          <ac:chgData name="help desk" userId="076106f8-e622-4bba-bf8d-41b4b1aaf204" providerId="ADAL" clId="{96817142-3AE8-4860-8771-827136B22597}" dt="2025-01-22T20:20:58.885" v="16103" actId="1037"/>
          <ac:spMkLst>
            <pc:docMk/>
            <pc:sldMk cId="2555211763" sldId="475"/>
            <ac:spMk id="15" creationId="{D7879701-E801-4BB1-8C14-73DA61F761BD}"/>
          </ac:spMkLst>
        </pc:spChg>
        <pc:spChg chg="add mod">
          <ac:chgData name="help desk" userId="076106f8-e622-4bba-bf8d-41b4b1aaf204" providerId="ADAL" clId="{96817142-3AE8-4860-8771-827136B22597}" dt="2025-01-22T20:44:38.042" v="16388"/>
          <ac:spMkLst>
            <pc:docMk/>
            <pc:sldMk cId="2555211763" sldId="475"/>
            <ac:spMk id="16" creationId="{826101E7-A9AD-4312-8648-899E502F2C56}"/>
          </ac:spMkLst>
        </pc:spChg>
        <pc:picChg chg="add mod">
          <ac:chgData name="help desk" userId="076106f8-e622-4bba-bf8d-41b4b1aaf204" providerId="ADAL" clId="{96817142-3AE8-4860-8771-827136B22597}" dt="2025-01-21T19:34:35.378" v="14063" actId="1038"/>
          <ac:picMkLst>
            <pc:docMk/>
            <pc:sldMk cId="2555211763" sldId="475"/>
            <ac:picMk id="5" creationId="{58005AA0-04C6-49FD-A7B4-778DC77045BE}"/>
          </ac:picMkLst>
        </pc:picChg>
        <pc:picChg chg="add mod">
          <ac:chgData name="help desk" userId="076106f8-e622-4bba-bf8d-41b4b1aaf204" providerId="ADAL" clId="{96817142-3AE8-4860-8771-827136B22597}" dt="2025-01-22T20:06:57.758" v="16018" actId="692"/>
          <ac:picMkLst>
            <pc:docMk/>
            <pc:sldMk cId="2555211763" sldId="475"/>
            <ac:picMk id="14" creationId="{8A91CFD7-3910-487D-A9DC-75B9437EBEA1}"/>
          </ac:picMkLst>
        </pc:picChg>
        <pc:cxnChg chg="add del mod">
          <ac:chgData name="help desk" userId="076106f8-e622-4bba-bf8d-41b4b1aaf204" providerId="ADAL" clId="{96817142-3AE8-4860-8771-827136B22597}" dt="2025-01-22T20:07:40.106" v="16019" actId="478"/>
          <ac:cxnSpMkLst>
            <pc:docMk/>
            <pc:sldMk cId="2555211763" sldId="475"/>
            <ac:cxnSpMk id="9" creationId="{35399FBF-0EBE-4A8D-8D84-CB6D049FC98D}"/>
          </ac:cxnSpMkLst>
        </pc:cxnChg>
        <pc:cxnChg chg="add del mod">
          <ac:chgData name="help desk" userId="076106f8-e622-4bba-bf8d-41b4b1aaf204" providerId="ADAL" clId="{96817142-3AE8-4860-8771-827136B22597}" dt="2025-01-22T20:01:11.083" v="15945" actId="478"/>
          <ac:cxnSpMkLst>
            <pc:docMk/>
            <pc:sldMk cId="2555211763" sldId="475"/>
            <ac:cxnSpMk id="11" creationId="{4626ECD8-5380-4AD1-A8EA-4985D4982EA0}"/>
          </ac:cxnSpMkLst>
        </pc:cxnChg>
      </pc:sldChg>
      <pc:sldChg chg="addSp delSp modSp add del mod modTransition modAnim">
        <pc:chgData name="help desk" userId="076106f8-e622-4bba-bf8d-41b4b1aaf204" providerId="ADAL" clId="{96817142-3AE8-4860-8771-827136B22597}" dt="2025-01-22T20:08:51.209" v="16026" actId="2696"/>
        <pc:sldMkLst>
          <pc:docMk/>
          <pc:sldMk cId="263695975" sldId="476"/>
        </pc:sldMkLst>
        <pc:spChg chg="add mod">
          <ac:chgData name="help desk" userId="076106f8-e622-4bba-bf8d-41b4b1aaf204" providerId="ADAL" clId="{96817142-3AE8-4860-8771-827136B22597}" dt="2025-01-21T19:26:03.063" v="13982"/>
          <ac:spMkLst>
            <pc:docMk/>
            <pc:sldMk cId="263695975" sldId="476"/>
            <ac:spMk id="3" creationId="{935090A4-41B6-4643-A241-FAAA32BD96FB}"/>
          </ac:spMkLst>
        </pc:spChg>
        <pc:spChg chg="add mod">
          <ac:chgData name="help desk" userId="076106f8-e622-4bba-bf8d-41b4b1aaf204" providerId="ADAL" clId="{96817142-3AE8-4860-8771-827136B22597}" dt="2025-01-21T20:08:56.194" v="14348"/>
          <ac:spMkLst>
            <pc:docMk/>
            <pc:sldMk cId="263695975" sldId="476"/>
            <ac:spMk id="4" creationId="{A5BA3CB2-B98E-4F5F-AA91-C8865165B369}"/>
          </ac:spMkLst>
        </pc:spChg>
        <pc:spChg chg="add mod">
          <ac:chgData name="help desk" userId="076106f8-e622-4bba-bf8d-41b4b1aaf204" providerId="ADAL" clId="{96817142-3AE8-4860-8771-827136B22597}" dt="2025-01-21T20:08:56.194" v="14348"/>
          <ac:spMkLst>
            <pc:docMk/>
            <pc:sldMk cId="263695975" sldId="476"/>
            <ac:spMk id="6" creationId="{761CDFA9-40CE-4200-815C-F25F2FA4E115}"/>
          </ac:spMkLst>
        </pc:spChg>
        <pc:picChg chg="mod">
          <ac:chgData name="help desk" userId="076106f8-e622-4bba-bf8d-41b4b1aaf204" providerId="ADAL" clId="{96817142-3AE8-4860-8771-827136B22597}" dt="2025-01-22T19:10:55.029" v="15912" actId="1038"/>
          <ac:picMkLst>
            <pc:docMk/>
            <pc:sldMk cId="263695975" sldId="476"/>
            <ac:picMk id="5" creationId="{58005AA0-04C6-49FD-A7B4-778DC77045BE}"/>
          </ac:picMkLst>
        </pc:picChg>
        <pc:picChg chg="add del mod">
          <ac:chgData name="help desk" userId="076106f8-e622-4bba-bf8d-41b4b1aaf204" providerId="ADAL" clId="{96817142-3AE8-4860-8771-827136B22597}" dt="2025-01-21T20:46:19.912" v="14588" actId="21"/>
          <ac:picMkLst>
            <pc:docMk/>
            <pc:sldMk cId="263695975" sldId="476"/>
            <ac:picMk id="7" creationId="{31D920ED-7413-4CD8-9D05-0FDD1125B4E2}"/>
          </ac:picMkLst>
        </pc:picChg>
      </pc:sldChg>
      <pc:sldChg chg="addSp delSp modSp add mod modTransition delAnim modAnim">
        <pc:chgData name="help desk" userId="076106f8-e622-4bba-bf8d-41b4b1aaf204" providerId="ADAL" clId="{96817142-3AE8-4860-8771-827136B22597}" dt="2025-01-22T20:56:51.885" v="16432"/>
        <pc:sldMkLst>
          <pc:docMk/>
          <pc:sldMk cId="372171164" sldId="477"/>
        </pc:sldMkLst>
        <pc:spChg chg="add mod">
          <ac:chgData name="help desk" userId="076106f8-e622-4bba-bf8d-41b4b1aaf204" providerId="ADAL" clId="{96817142-3AE8-4860-8771-827136B22597}" dt="2025-01-22T20:56:33.493" v="16430" actId="1036"/>
          <ac:spMkLst>
            <pc:docMk/>
            <pc:sldMk cId="372171164" sldId="477"/>
            <ac:spMk id="4" creationId="{26FCB9B0-88F9-42C8-960F-B5450EA364B5}"/>
          </ac:spMkLst>
        </pc:spChg>
        <pc:spChg chg="add del mod">
          <ac:chgData name="help desk" userId="076106f8-e622-4bba-bf8d-41b4b1aaf204" providerId="ADAL" clId="{96817142-3AE8-4860-8771-827136B22597}" dt="2025-01-22T20:40:56.332" v="16345" actId="478"/>
          <ac:spMkLst>
            <pc:docMk/>
            <pc:sldMk cId="372171164" sldId="477"/>
            <ac:spMk id="6" creationId="{4D6030E7-CEC6-42E1-A7E8-AAEB0B359020}"/>
          </ac:spMkLst>
        </pc:spChg>
        <pc:spChg chg="add mod">
          <ac:chgData name="help desk" userId="076106f8-e622-4bba-bf8d-41b4b1aaf204" providerId="ADAL" clId="{96817142-3AE8-4860-8771-827136B22597}" dt="2025-01-21T20:08:58.665" v="14349"/>
          <ac:spMkLst>
            <pc:docMk/>
            <pc:sldMk cId="372171164" sldId="477"/>
            <ac:spMk id="7" creationId="{AE6B0F83-7F3C-442F-ADAE-696E8EB59E34}"/>
          </ac:spMkLst>
        </pc:spChg>
        <pc:spChg chg="add mod">
          <ac:chgData name="help desk" userId="076106f8-e622-4bba-bf8d-41b4b1aaf204" providerId="ADAL" clId="{96817142-3AE8-4860-8771-827136B22597}" dt="2025-01-21T20:08:58.665" v="14349"/>
          <ac:spMkLst>
            <pc:docMk/>
            <pc:sldMk cId="372171164" sldId="477"/>
            <ac:spMk id="8" creationId="{3BB440B8-B61E-4BFD-A922-6C395F62AA28}"/>
          </ac:spMkLst>
        </pc:spChg>
        <pc:spChg chg="add mod">
          <ac:chgData name="help desk" userId="076106f8-e622-4bba-bf8d-41b4b1aaf204" providerId="ADAL" clId="{96817142-3AE8-4860-8771-827136B22597}" dt="2025-01-22T20:20:51.308" v="16099" actId="14100"/>
          <ac:spMkLst>
            <pc:docMk/>
            <pc:sldMk cId="372171164" sldId="477"/>
            <ac:spMk id="10" creationId="{F849688A-D295-421D-BCAD-6585B8C3EE55}"/>
          </ac:spMkLst>
        </pc:spChg>
        <pc:spChg chg="add del mod">
          <ac:chgData name="help desk" userId="076106f8-e622-4bba-bf8d-41b4b1aaf204" providerId="ADAL" clId="{96817142-3AE8-4860-8771-827136B22597}" dt="2025-01-22T20:44:42.026" v="16389" actId="478"/>
          <ac:spMkLst>
            <pc:docMk/>
            <pc:sldMk cId="372171164" sldId="477"/>
            <ac:spMk id="11" creationId="{39152620-6078-4346-B123-481D5363FFF6}"/>
          </ac:spMkLst>
        </pc:spChg>
        <pc:spChg chg="add mod">
          <ac:chgData name="help desk" userId="076106f8-e622-4bba-bf8d-41b4b1aaf204" providerId="ADAL" clId="{96817142-3AE8-4860-8771-827136B22597}" dt="2025-01-22T20:44:42.497" v="16390"/>
          <ac:spMkLst>
            <pc:docMk/>
            <pc:sldMk cId="372171164" sldId="477"/>
            <ac:spMk id="12" creationId="{FC561125-3C0F-4D25-82E9-354ABB2E2C1C}"/>
          </ac:spMkLst>
        </pc:spChg>
        <pc:spChg chg="add del mod">
          <ac:chgData name="help desk" userId="076106f8-e622-4bba-bf8d-41b4b1aaf204" providerId="ADAL" clId="{96817142-3AE8-4860-8771-827136B22597}" dt="2025-01-22T20:55:14.318" v="16406"/>
          <ac:spMkLst>
            <pc:docMk/>
            <pc:sldMk cId="372171164" sldId="477"/>
            <ac:spMk id="14" creationId="{3993E53D-B266-4032-8E89-4EC62118EE2D}"/>
          </ac:spMkLst>
        </pc:spChg>
        <pc:spChg chg="add del mod">
          <ac:chgData name="help desk" userId="076106f8-e622-4bba-bf8d-41b4b1aaf204" providerId="ADAL" clId="{96817142-3AE8-4860-8771-827136B22597}" dt="2025-01-22T20:55:14.318" v="16406"/>
          <ac:spMkLst>
            <pc:docMk/>
            <pc:sldMk cId="372171164" sldId="477"/>
            <ac:spMk id="16" creationId="{29275A8C-9CD6-4EBB-8FD0-4D3CFB485D9B}"/>
          </ac:spMkLst>
        </pc:spChg>
        <pc:picChg chg="add del mod ord">
          <ac:chgData name="help desk" userId="076106f8-e622-4bba-bf8d-41b4b1aaf204" providerId="ADAL" clId="{96817142-3AE8-4860-8771-827136B22597}" dt="2025-01-21T20:46:12.294" v="14576" actId="21"/>
          <ac:picMkLst>
            <pc:docMk/>
            <pc:sldMk cId="372171164" sldId="477"/>
            <ac:picMk id="3" creationId="{DB646165-58E9-4A8B-A091-A5303A15BD5A}"/>
          </ac:picMkLst>
        </pc:picChg>
        <pc:picChg chg="del">
          <ac:chgData name="help desk" userId="076106f8-e622-4bba-bf8d-41b4b1aaf204" providerId="ADAL" clId="{96817142-3AE8-4860-8771-827136B22597}" dt="2025-01-21T19:25:49.010" v="13980" actId="478"/>
          <ac:picMkLst>
            <pc:docMk/>
            <pc:sldMk cId="372171164" sldId="477"/>
            <ac:picMk id="5" creationId="{58005AA0-04C6-49FD-A7B4-778DC77045BE}"/>
          </ac:picMkLst>
        </pc:picChg>
        <pc:picChg chg="add mod">
          <ac:chgData name="help desk" userId="076106f8-e622-4bba-bf8d-41b4b1aaf204" providerId="ADAL" clId="{96817142-3AE8-4860-8771-827136B22597}" dt="2025-01-21T20:46:21.904" v="14589"/>
          <ac:picMkLst>
            <pc:docMk/>
            <pc:sldMk cId="372171164" sldId="477"/>
            <ac:picMk id="9" creationId="{F0E70EEE-8510-45AB-AA6E-813A0F0BFD2E}"/>
          </ac:picMkLst>
        </pc:picChg>
        <pc:picChg chg="add del mod">
          <ac:chgData name="help desk" userId="076106f8-e622-4bba-bf8d-41b4b1aaf204" providerId="ADAL" clId="{96817142-3AE8-4860-8771-827136B22597}" dt="2025-01-22T20:55:14.318" v="16406"/>
          <ac:picMkLst>
            <pc:docMk/>
            <pc:sldMk cId="372171164" sldId="477"/>
            <ac:picMk id="13" creationId="{333F6397-6B06-4545-977E-C14CE7BF5959}"/>
          </ac:picMkLst>
        </pc:picChg>
        <pc:picChg chg="add del mod">
          <ac:chgData name="help desk" userId="076106f8-e622-4bba-bf8d-41b4b1aaf204" providerId="ADAL" clId="{96817142-3AE8-4860-8771-827136B22597}" dt="2025-01-22T20:55:14.318" v="16406"/>
          <ac:picMkLst>
            <pc:docMk/>
            <pc:sldMk cId="372171164" sldId="477"/>
            <ac:picMk id="15" creationId="{832B6184-F1BA-4146-ACA2-FD301E02F55A}"/>
          </ac:picMkLst>
        </pc:picChg>
      </pc:sldChg>
      <pc:sldChg chg="addSp delSp modSp add mod ord modTransition delAnim modAnim">
        <pc:chgData name="help desk" userId="076106f8-e622-4bba-bf8d-41b4b1aaf204" providerId="ADAL" clId="{96817142-3AE8-4860-8771-827136B22597}" dt="2025-01-22T21:04:21.977" v="16459" actId="1038"/>
        <pc:sldMkLst>
          <pc:docMk/>
          <pc:sldMk cId="3017585075" sldId="478"/>
        </pc:sldMkLst>
        <pc:spChg chg="del mod">
          <ac:chgData name="help desk" userId="076106f8-e622-4bba-bf8d-41b4b1aaf204" providerId="ADAL" clId="{96817142-3AE8-4860-8771-827136B22597}" dt="2025-01-22T20:41:00.962" v="16347" actId="478"/>
          <ac:spMkLst>
            <pc:docMk/>
            <pc:sldMk cId="3017585075" sldId="478"/>
            <ac:spMk id="6" creationId="{4D6030E7-CEC6-42E1-A7E8-AAEB0B359020}"/>
          </ac:spMkLst>
        </pc:spChg>
        <pc:spChg chg="add mod">
          <ac:chgData name="help desk" userId="076106f8-e622-4bba-bf8d-41b4b1aaf204" providerId="ADAL" clId="{96817142-3AE8-4860-8771-827136B22597}" dt="2025-01-21T20:08:59.548" v="14350"/>
          <ac:spMkLst>
            <pc:docMk/>
            <pc:sldMk cId="3017585075" sldId="478"/>
            <ac:spMk id="8" creationId="{405948E2-1C18-49ED-A964-D33E60D33A67}"/>
          </ac:spMkLst>
        </pc:spChg>
        <pc:spChg chg="add mod">
          <ac:chgData name="help desk" userId="076106f8-e622-4bba-bf8d-41b4b1aaf204" providerId="ADAL" clId="{96817142-3AE8-4860-8771-827136B22597}" dt="2025-01-21T20:08:59.548" v="14350"/>
          <ac:spMkLst>
            <pc:docMk/>
            <pc:sldMk cId="3017585075" sldId="478"/>
            <ac:spMk id="9" creationId="{CF3AEAC7-EDD2-4A70-A68B-403D1FDCFDFD}"/>
          </ac:spMkLst>
        </pc:spChg>
        <pc:spChg chg="add mod">
          <ac:chgData name="help desk" userId="076106f8-e622-4bba-bf8d-41b4b1aaf204" providerId="ADAL" clId="{96817142-3AE8-4860-8771-827136B22597}" dt="2025-01-22T20:20:38.653" v="16097" actId="692"/>
          <ac:spMkLst>
            <pc:docMk/>
            <pc:sldMk cId="3017585075" sldId="478"/>
            <ac:spMk id="10" creationId="{C0DFFE4D-F8CF-4561-87CB-05B2A5BD69F6}"/>
          </ac:spMkLst>
        </pc:spChg>
        <pc:spChg chg="add del mod">
          <ac:chgData name="help desk" userId="076106f8-e622-4bba-bf8d-41b4b1aaf204" providerId="ADAL" clId="{96817142-3AE8-4860-8771-827136B22597}" dt="2025-01-22T20:44:48.507" v="16391" actId="478"/>
          <ac:spMkLst>
            <pc:docMk/>
            <pc:sldMk cId="3017585075" sldId="478"/>
            <ac:spMk id="11" creationId="{C26CBB9D-F9A1-46AB-B765-A494F504D716}"/>
          </ac:spMkLst>
        </pc:spChg>
        <pc:spChg chg="add mod">
          <ac:chgData name="help desk" userId="076106f8-e622-4bba-bf8d-41b4b1aaf204" providerId="ADAL" clId="{96817142-3AE8-4860-8771-827136B22597}" dt="2025-01-22T20:44:49.322" v="16392"/>
          <ac:spMkLst>
            <pc:docMk/>
            <pc:sldMk cId="3017585075" sldId="478"/>
            <ac:spMk id="12" creationId="{F9075846-4D0B-4043-88BC-1A8ABD0256C5}"/>
          </ac:spMkLst>
        </pc:spChg>
        <pc:picChg chg="del">
          <ac:chgData name="help desk" userId="076106f8-e622-4bba-bf8d-41b4b1aaf204" providerId="ADAL" clId="{96817142-3AE8-4860-8771-827136B22597}" dt="2025-01-21T19:27:34.062" v="14042" actId="478"/>
          <ac:picMkLst>
            <pc:docMk/>
            <pc:sldMk cId="3017585075" sldId="478"/>
            <ac:picMk id="3" creationId="{DB646165-58E9-4A8B-A091-A5303A15BD5A}"/>
          </ac:picMkLst>
        </pc:picChg>
        <pc:picChg chg="add mod ord">
          <ac:chgData name="help desk" userId="076106f8-e622-4bba-bf8d-41b4b1aaf204" providerId="ADAL" clId="{96817142-3AE8-4860-8771-827136B22597}" dt="2025-01-22T21:04:21.977" v="16459" actId="1038"/>
          <ac:picMkLst>
            <pc:docMk/>
            <pc:sldMk cId="3017585075" sldId="478"/>
            <ac:picMk id="4" creationId="{5C48D6BB-4618-48E1-9546-72A769EEFD32}"/>
          </ac:picMkLst>
        </pc:picChg>
        <pc:picChg chg="add del">
          <ac:chgData name="help desk" userId="076106f8-e622-4bba-bf8d-41b4b1aaf204" providerId="ADAL" clId="{96817142-3AE8-4860-8771-827136B22597}" dt="2025-01-21T19:34:08.339" v="14049" actId="22"/>
          <ac:picMkLst>
            <pc:docMk/>
            <pc:sldMk cId="3017585075" sldId="478"/>
            <ac:picMk id="7" creationId="{465FF091-AA36-465C-8240-3BA4154AC46E}"/>
          </ac:picMkLst>
        </pc:picChg>
      </pc:sldChg>
      <pc:sldChg chg="addSp delSp modSp add mod modTransition delAnim modAnim">
        <pc:chgData name="help desk" userId="076106f8-e622-4bba-bf8d-41b4b1aaf204" providerId="ADAL" clId="{96817142-3AE8-4860-8771-827136B22597}" dt="2025-01-22T20:44:55.984" v="16394"/>
        <pc:sldMkLst>
          <pc:docMk/>
          <pc:sldMk cId="3622195181" sldId="479"/>
        </pc:sldMkLst>
        <pc:spChg chg="del">
          <ac:chgData name="help desk" userId="076106f8-e622-4bba-bf8d-41b4b1aaf204" providerId="ADAL" clId="{96817142-3AE8-4860-8771-827136B22597}" dt="2025-01-22T20:38:30.291" v="16333" actId="478"/>
          <ac:spMkLst>
            <pc:docMk/>
            <pc:sldMk cId="3622195181" sldId="479"/>
            <ac:spMk id="6" creationId="{4D6030E7-CEC6-42E1-A7E8-AAEB0B359020}"/>
          </ac:spMkLst>
        </pc:spChg>
        <pc:spChg chg="add mod">
          <ac:chgData name="help desk" userId="076106f8-e622-4bba-bf8d-41b4b1aaf204" providerId="ADAL" clId="{96817142-3AE8-4860-8771-827136B22597}" dt="2025-01-21T20:09:00.288" v="14351"/>
          <ac:spMkLst>
            <pc:docMk/>
            <pc:sldMk cId="3622195181" sldId="479"/>
            <ac:spMk id="7" creationId="{22963311-153A-4161-89E1-B180B73CCE42}"/>
          </ac:spMkLst>
        </pc:spChg>
        <pc:spChg chg="add mod">
          <ac:chgData name="help desk" userId="076106f8-e622-4bba-bf8d-41b4b1aaf204" providerId="ADAL" clId="{96817142-3AE8-4860-8771-827136B22597}" dt="2025-01-21T20:09:00.288" v="14351"/>
          <ac:spMkLst>
            <pc:docMk/>
            <pc:sldMk cId="3622195181" sldId="479"/>
            <ac:spMk id="8" creationId="{8E96EDCC-DEF4-4435-B2E7-212FC413CA7B}"/>
          </ac:spMkLst>
        </pc:spChg>
        <pc:spChg chg="add mod">
          <ac:chgData name="help desk" userId="076106f8-e622-4bba-bf8d-41b4b1aaf204" providerId="ADAL" clId="{96817142-3AE8-4860-8771-827136B22597}" dt="2025-01-22T20:21:27.438" v="16124" actId="1036"/>
          <ac:spMkLst>
            <pc:docMk/>
            <pc:sldMk cId="3622195181" sldId="479"/>
            <ac:spMk id="9" creationId="{523AE84C-E330-405E-BE7A-F84214F009BA}"/>
          </ac:spMkLst>
        </pc:spChg>
        <pc:spChg chg="add del mod">
          <ac:chgData name="help desk" userId="076106f8-e622-4bba-bf8d-41b4b1aaf204" providerId="ADAL" clId="{96817142-3AE8-4860-8771-827136B22597}" dt="2025-01-22T20:41:05.013" v="16349" actId="478"/>
          <ac:spMkLst>
            <pc:docMk/>
            <pc:sldMk cId="3622195181" sldId="479"/>
            <ac:spMk id="10" creationId="{3AFEEE97-9EB4-4F4E-996F-0893FA358C73}"/>
          </ac:spMkLst>
        </pc:spChg>
        <pc:spChg chg="add del mod">
          <ac:chgData name="help desk" userId="076106f8-e622-4bba-bf8d-41b4b1aaf204" providerId="ADAL" clId="{96817142-3AE8-4860-8771-827136B22597}" dt="2025-01-22T20:44:55.702" v="16393" actId="478"/>
          <ac:spMkLst>
            <pc:docMk/>
            <pc:sldMk cId="3622195181" sldId="479"/>
            <ac:spMk id="11" creationId="{02CDA9B7-4E47-4801-8685-93956AE63188}"/>
          </ac:spMkLst>
        </pc:spChg>
        <pc:spChg chg="add mod">
          <ac:chgData name="help desk" userId="076106f8-e622-4bba-bf8d-41b4b1aaf204" providerId="ADAL" clId="{96817142-3AE8-4860-8771-827136B22597}" dt="2025-01-22T20:44:55.984" v="16394"/>
          <ac:spMkLst>
            <pc:docMk/>
            <pc:sldMk cId="3622195181" sldId="479"/>
            <ac:spMk id="12" creationId="{BE50BB9B-B83E-40B3-B512-EA23A161164A}"/>
          </ac:spMkLst>
        </pc:spChg>
        <pc:picChg chg="add mod ord">
          <ac:chgData name="help desk" userId="076106f8-e622-4bba-bf8d-41b4b1aaf204" providerId="ADAL" clId="{96817142-3AE8-4860-8771-827136B22597}" dt="2025-01-21T20:47:05.157" v="14612" actId="1038"/>
          <ac:picMkLst>
            <pc:docMk/>
            <pc:sldMk cId="3622195181" sldId="479"/>
            <ac:picMk id="3" creationId="{E36C8538-87F3-45DD-9CE6-0A9FE5281591}"/>
          </ac:picMkLst>
        </pc:picChg>
        <pc:picChg chg="del">
          <ac:chgData name="help desk" userId="076106f8-e622-4bba-bf8d-41b4b1aaf204" providerId="ADAL" clId="{96817142-3AE8-4860-8771-827136B22597}" dt="2025-01-21T19:36:05.180" v="14153" actId="478"/>
          <ac:picMkLst>
            <pc:docMk/>
            <pc:sldMk cId="3622195181" sldId="479"/>
            <ac:picMk id="4" creationId="{5C48D6BB-4618-48E1-9546-72A769EEFD32}"/>
          </ac:picMkLst>
        </pc:picChg>
      </pc:sldChg>
      <pc:sldChg chg="add del">
        <pc:chgData name="help desk" userId="076106f8-e622-4bba-bf8d-41b4b1aaf204" providerId="ADAL" clId="{96817142-3AE8-4860-8771-827136B22597}" dt="2025-01-21T19:32:57.671" v="14045" actId="47"/>
        <pc:sldMkLst>
          <pc:docMk/>
          <pc:sldMk cId="3979880491" sldId="479"/>
        </pc:sldMkLst>
      </pc:sldChg>
      <pc:sldChg chg="addSp delSp modSp add mod modTransition delAnim modAnim">
        <pc:chgData name="help desk" userId="076106f8-e622-4bba-bf8d-41b4b1aaf204" providerId="ADAL" clId="{96817142-3AE8-4860-8771-827136B22597}" dt="2025-01-22T20:45:04.053" v="16396"/>
        <pc:sldMkLst>
          <pc:docMk/>
          <pc:sldMk cId="2641482562" sldId="480"/>
        </pc:sldMkLst>
        <pc:spChg chg="del">
          <ac:chgData name="help desk" userId="076106f8-e622-4bba-bf8d-41b4b1aaf204" providerId="ADAL" clId="{96817142-3AE8-4860-8771-827136B22597}" dt="2025-01-22T20:38:35.060" v="16335" actId="478"/>
          <ac:spMkLst>
            <pc:docMk/>
            <pc:sldMk cId="2641482562" sldId="480"/>
            <ac:spMk id="6" creationId="{4D6030E7-CEC6-42E1-A7E8-AAEB0B359020}"/>
          </ac:spMkLst>
        </pc:spChg>
        <pc:spChg chg="add mod">
          <ac:chgData name="help desk" userId="076106f8-e622-4bba-bf8d-41b4b1aaf204" providerId="ADAL" clId="{96817142-3AE8-4860-8771-827136B22597}" dt="2025-01-21T20:09:01.307" v="14352"/>
          <ac:spMkLst>
            <pc:docMk/>
            <pc:sldMk cId="2641482562" sldId="480"/>
            <ac:spMk id="7" creationId="{501DAFA5-B295-459E-8416-BBC0D56DCA85}"/>
          </ac:spMkLst>
        </pc:spChg>
        <pc:spChg chg="add mod">
          <ac:chgData name="help desk" userId="076106f8-e622-4bba-bf8d-41b4b1aaf204" providerId="ADAL" clId="{96817142-3AE8-4860-8771-827136B22597}" dt="2025-01-21T20:09:01.307" v="14352"/>
          <ac:spMkLst>
            <pc:docMk/>
            <pc:sldMk cId="2641482562" sldId="480"/>
            <ac:spMk id="8" creationId="{CEFFC55A-DD6E-43DB-901B-DAB76F6B4109}"/>
          </ac:spMkLst>
        </pc:spChg>
        <pc:spChg chg="add mod">
          <ac:chgData name="help desk" userId="076106f8-e622-4bba-bf8d-41b4b1aaf204" providerId="ADAL" clId="{96817142-3AE8-4860-8771-827136B22597}" dt="2025-01-22T20:21:33.030" v="16132" actId="1036"/>
          <ac:spMkLst>
            <pc:docMk/>
            <pc:sldMk cId="2641482562" sldId="480"/>
            <ac:spMk id="9" creationId="{1EC32910-26D7-430B-A61E-8319B8BF5E6C}"/>
          </ac:spMkLst>
        </pc:spChg>
        <pc:spChg chg="add del mod">
          <ac:chgData name="help desk" userId="076106f8-e622-4bba-bf8d-41b4b1aaf204" providerId="ADAL" clId="{96817142-3AE8-4860-8771-827136B22597}" dt="2025-01-22T20:41:30.273" v="16351" actId="478"/>
          <ac:spMkLst>
            <pc:docMk/>
            <pc:sldMk cId="2641482562" sldId="480"/>
            <ac:spMk id="10" creationId="{DC6322AB-56DA-48C9-B8C8-4658A7C8FC00}"/>
          </ac:spMkLst>
        </pc:spChg>
        <pc:spChg chg="add del mod">
          <ac:chgData name="help desk" userId="076106f8-e622-4bba-bf8d-41b4b1aaf204" providerId="ADAL" clId="{96817142-3AE8-4860-8771-827136B22597}" dt="2025-01-22T20:45:03.713" v="16395" actId="478"/>
          <ac:spMkLst>
            <pc:docMk/>
            <pc:sldMk cId="2641482562" sldId="480"/>
            <ac:spMk id="11" creationId="{1C34A9A8-BB60-4433-8E33-4CA69EAC6D5D}"/>
          </ac:spMkLst>
        </pc:spChg>
        <pc:spChg chg="add mod">
          <ac:chgData name="help desk" userId="076106f8-e622-4bba-bf8d-41b4b1aaf204" providerId="ADAL" clId="{96817142-3AE8-4860-8771-827136B22597}" dt="2025-01-22T20:45:04.053" v="16396"/>
          <ac:spMkLst>
            <pc:docMk/>
            <pc:sldMk cId="2641482562" sldId="480"/>
            <ac:spMk id="12" creationId="{0642C5A8-AA21-4031-BB80-5CF806123990}"/>
          </ac:spMkLst>
        </pc:spChg>
        <pc:picChg chg="del">
          <ac:chgData name="help desk" userId="076106f8-e622-4bba-bf8d-41b4b1aaf204" providerId="ADAL" clId="{96817142-3AE8-4860-8771-827136B22597}" dt="2025-01-21T19:38:26.584" v="14205" actId="478"/>
          <ac:picMkLst>
            <pc:docMk/>
            <pc:sldMk cId="2641482562" sldId="480"/>
            <ac:picMk id="3" creationId="{E36C8538-87F3-45DD-9CE6-0A9FE5281591}"/>
          </ac:picMkLst>
        </pc:picChg>
        <pc:picChg chg="add mod ord">
          <ac:chgData name="help desk" userId="076106f8-e622-4bba-bf8d-41b4b1aaf204" providerId="ADAL" clId="{96817142-3AE8-4860-8771-827136B22597}" dt="2025-01-21T20:47:22.517" v="14630" actId="1036"/>
          <ac:picMkLst>
            <pc:docMk/>
            <pc:sldMk cId="2641482562" sldId="480"/>
            <ac:picMk id="4" creationId="{7E4C7A01-2959-4999-8819-8A3AC94A82A0}"/>
          </ac:picMkLst>
        </pc:picChg>
      </pc:sldChg>
      <pc:sldChg chg="addSp delSp modSp add mod modTransition delAnim modAnim">
        <pc:chgData name="help desk" userId="076106f8-e622-4bba-bf8d-41b4b1aaf204" providerId="ADAL" clId="{96817142-3AE8-4860-8771-827136B22597}" dt="2025-01-22T21:04:34.953" v="16464" actId="1038"/>
        <pc:sldMkLst>
          <pc:docMk/>
          <pc:sldMk cId="628790418" sldId="481"/>
        </pc:sldMkLst>
        <pc:spChg chg="add mod">
          <ac:chgData name="help desk" userId="076106f8-e622-4bba-bf8d-41b4b1aaf204" providerId="ADAL" clId="{96817142-3AE8-4860-8771-827136B22597}" dt="2025-01-22T20:22:53.640" v="16153" actId="2085"/>
          <ac:spMkLst>
            <pc:docMk/>
            <pc:sldMk cId="628790418" sldId="481"/>
            <ac:spMk id="5" creationId="{206041DB-2502-4D75-BA61-36038820EA72}"/>
          </ac:spMkLst>
        </pc:spChg>
        <pc:spChg chg="del">
          <ac:chgData name="help desk" userId="076106f8-e622-4bba-bf8d-41b4b1aaf204" providerId="ADAL" clId="{96817142-3AE8-4860-8771-827136B22597}" dt="2025-01-22T20:38:41.100" v="16337" actId="478"/>
          <ac:spMkLst>
            <pc:docMk/>
            <pc:sldMk cId="628790418" sldId="481"/>
            <ac:spMk id="6" creationId="{4D6030E7-CEC6-42E1-A7E8-AAEB0B359020}"/>
          </ac:spMkLst>
        </pc:spChg>
        <pc:spChg chg="add del mod">
          <ac:chgData name="help desk" userId="076106f8-e622-4bba-bf8d-41b4b1aaf204" providerId="ADAL" clId="{96817142-3AE8-4860-8771-827136B22597}" dt="2025-01-21T19:43:50.281" v="14256" actId="21"/>
          <ac:spMkLst>
            <pc:docMk/>
            <pc:sldMk cId="628790418" sldId="481"/>
            <ac:spMk id="7" creationId="{E0B903A2-E78C-46EA-A9A6-81AF59A46958}"/>
          </ac:spMkLst>
        </pc:spChg>
        <pc:spChg chg="add mod">
          <ac:chgData name="help desk" userId="076106f8-e622-4bba-bf8d-41b4b1aaf204" providerId="ADAL" clId="{96817142-3AE8-4860-8771-827136B22597}" dt="2025-01-21T20:09:03.305" v="14353"/>
          <ac:spMkLst>
            <pc:docMk/>
            <pc:sldMk cId="628790418" sldId="481"/>
            <ac:spMk id="8" creationId="{B3801C2A-4382-449E-8699-03105BBB1E93}"/>
          </ac:spMkLst>
        </pc:spChg>
        <pc:spChg chg="add mod">
          <ac:chgData name="help desk" userId="076106f8-e622-4bba-bf8d-41b4b1aaf204" providerId="ADAL" clId="{96817142-3AE8-4860-8771-827136B22597}" dt="2025-01-21T20:09:03.305" v="14353"/>
          <ac:spMkLst>
            <pc:docMk/>
            <pc:sldMk cId="628790418" sldId="481"/>
            <ac:spMk id="9" creationId="{30B1C8B2-1832-4DEA-8F57-9740D48E50DE}"/>
          </ac:spMkLst>
        </pc:spChg>
        <pc:spChg chg="add mod">
          <ac:chgData name="help desk" userId="076106f8-e622-4bba-bf8d-41b4b1aaf204" providerId="ADAL" clId="{96817142-3AE8-4860-8771-827136B22597}" dt="2025-01-22T20:21:41.566" v="16141" actId="14100"/>
          <ac:spMkLst>
            <pc:docMk/>
            <pc:sldMk cId="628790418" sldId="481"/>
            <ac:spMk id="11" creationId="{53AEB2CD-4A8F-4107-B4E5-E9D55E917F32}"/>
          </ac:spMkLst>
        </pc:spChg>
        <pc:spChg chg="add del mod">
          <ac:chgData name="help desk" userId="076106f8-e622-4bba-bf8d-41b4b1aaf204" providerId="ADAL" clId="{96817142-3AE8-4860-8771-827136B22597}" dt="2025-01-22T20:41:34.421" v="16353" actId="478"/>
          <ac:spMkLst>
            <pc:docMk/>
            <pc:sldMk cId="628790418" sldId="481"/>
            <ac:spMk id="12" creationId="{5FD3425F-FF70-4AF6-8BF2-82F4E553311B}"/>
          </ac:spMkLst>
        </pc:spChg>
        <pc:spChg chg="add del mod">
          <ac:chgData name="help desk" userId="076106f8-e622-4bba-bf8d-41b4b1aaf204" providerId="ADAL" clId="{96817142-3AE8-4860-8771-827136B22597}" dt="2025-01-22T20:45:09.236" v="16397" actId="478"/>
          <ac:spMkLst>
            <pc:docMk/>
            <pc:sldMk cId="628790418" sldId="481"/>
            <ac:spMk id="13" creationId="{3A007877-4928-43EB-98B2-7C666E19184A}"/>
          </ac:spMkLst>
        </pc:spChg>
        <pc:spChg chg="add mod">
          <ac:chgData name="help desk" userId="076106f8-e622-4bba-bf8d-41b4b1aaf204" providerId="ADAL" clId="{96817142-3AE8-4860-8771-827136B22597}" dt="2025-01-22T20:45:09.587" v="16398"/>
          <ac:spMkLst>
            <pc:docMk/>
            <pc:sldMk cId="628790418" sldId="481"/>
            <ac:spMk id="14" creationId="{460B02F1-8B76-4E41-A957-B6359FE0692A}"/>
          </ac:spMkLst>
        </pc:spChg>
        <pc:picChg chg="add del mod">
          <ac:chgData name="help desk" userId="076106f8-e622-4bba-bf8d-41b4b1aaf204" providerId="ADAL" clId="{96817142-3AE8-4860-8771-827136B22597}" dt="2025-01-21T20:47:43.492" v="14634" actId="21"/>
          <ac:picMkLst>
            <pc:docMk/>
            <pc:sldMk cId="628790418" sldId="481"/>
            <ac:picMk id="3" creationId="{C6A2AC1F-8600-48BC-8B8F-A1955A1F3620}"/>
          </ac:picMkLst>
        </pc:picChg>
        <pc:picChg chg="del mod">
          <ac:chgData name="help desk" userId="076106f8-e622-4bba-bf8d-41b4b1aaf204" providerId="ADAL" clId="{96817142-3AE8-4860-8771-827136B22597}" dt="2025-01-21T20:47:52.655" v="14636" actId="478"/>
          <ac:picMkLst>
            <pc:docMk/>
            <pc:sldMk cId="628790418" sldId="481"/>
            <ac:picMk id="4" creationId="{7E4C7A01-2959-4999-8819-8A3AC94A82A0}"/>
          </ac:picMkLst>
        </pc:picChg>
        <pc:picChg chg="add mod">
          <ac:chgData name="help desk" userId="076106f8-e622-4bba-bf8d-41b4b1aaf204" providerId="ADAL" clId="{96817142-3AE8-4860-8771-827136B22597}" dt="2025-01-22T21:04:34.953" v="16464" actId="1038"/>
          <ac:picMkLst>
            <pc:docMk/>
            <pc:sldMk cId="628790418" sldId="481"/>
            <ac:picMk id="10" creationId="{548B6EB9-629C-4929-BCDB-E545C9CA7867}"/>
          </ac:picMkLst>
        </pc:picChg>
      </pc:sldChg>
      <pc:sldChg chg="addSp delSp modSp new mod modTransition delAnim modAnim">
        <pc:chgData name="help desk" userId="076106f8-e622-4bba-bf8d-41b4b1aaf204" providerId="ADAL" clId="{96817142-3AE8-4860-8771-827136B22597}" dt="2025-01-22T21:04:59.114" v="16469" actId="1036"/>
        <pc:sldMkLst>
          <pc:docMk/>
          <pc:sldMk cId="4124550236" sldId="482"/>
        </pc:sldMkLst>
        <pc:spChg chg="del">
          <ac:chgData name="help desk" userId="076106f8-e622-4bba-bf8d-41b4b1aaf204" providerId="ADAL" clId="{96817142-3AE8-4860-8771-827136B22597}" dt="2025-01-21T19:43:15.575" v="14222" actId="478"/>
          <ac:spMkLst>
            <pc:docMk/>
            <pc:sldMk cId="4124550236" sldId="482"/>
            <ac:spMk id="2" creationId="{ED60987E-96AA-4A88-B3F6-5097A53E720D}"/>
          </ac:spMkLst>
        </pc:spChg>
        <pc:spChg chg="del">
          <ac:chgData name="help desk" userId="076106f8-e622-4bba-bf8d-41b4b1aaf204" providerId="ADAL" clId="{96817142-3AE8-4860-8771-827136B22597}" dt="2025-01-21T19:43:15.575" v="14222" actId="478"/>
          <ac:spMkLst>
            <pc:docMk/>
            <pc:sldMk cId="4124550236" sldId="482"/>
            <ac:spMk id="3" creationId="{EE2CFC0D-8136-46A6-B779-46E3B2B49D7B}"/>
          </ac:spMkLst>
        </pc:spChg>
        <pc:spChg chg="del">
          <ac:chgData name="help desk" userId="076106f8-e622-4bba-bf8d-41b4b1aaf204" providerId="ADAL" clId="{96817142-3AE8-4860-8771-827136B22597}" dt="2025-01-21T19:43:15.575" v="14222" actId="478"/>
          <ac:spMkLst>
            <pc:docMk/>
            <pc:sldMk cId="4124550236" sldId="482"/>
            <ac:spMk id="4" creationId="{7F615DE8-44FC-4280-8CFC-521A6764ADB4}"/>
          </ac:spMkLst>
        </pc:spChg>
        <pc:spChg chg="add del mod">
          <ac:chgData name="help desk" userId="076106f8-e622-4bba-bf8d-41b4b1aaf204" providerId="ADAL" clId="{96817142-3AE8-4860-8771-827136B22597}" dt="2025-01-22T20:38:50.811" v="16341" actId="478"/>
          <ac:spMkLst>
            <pc:docMk/>
            <pc:sldMk cId="4124550236" sldId="482"/>
            <ac:spMk id="7" creationId="{879BA03F-5465-4A4D-B5D2-A7B45D8BC395}"/>
          </ac:spMkLst>
        </pc:spChg>
        <pc:spChg chg="add mod">
          <ac:chgData name="help desk" userId="076106f8-e622-4bba-bf8d-41b4b1aaf204" providerId="ADAL" clId="{96817142-3AE8-4860-8771-827136B22597}" dt="2025-01-21T20:09:04.186" v="14354"/>
          <ac:spMkLst>
            <pc:docMk/>
            <pc:sldMk cId="4124550236" sldId="482"/>
            <ac:spMk id="18" creationId="{33762C07-4905-410A-BD23-703A432CF657}"/>
          </ac:spMkLst>
        </pc:spChg>
        <pc:spChg chg="add mod">
          <ac:chgData name="help desk" userId="076106f8-e622-4bba-bf8d-41b4b1aaf204" providerId="ADAL" clId="{96817142-3AE8-4860-8771-827136B22597}" dt="2025-01-21T20:09:04.186" v="14354"/>
          <ac:spMkLst>
            <pc:docMk/>
            <pc:sldMk cId="4124550236" sldId="482"/>
            <ac:spMk id="19" creationId="{72482E47-0ED4-445B-A0C2-C351C8515782}"/>
          </ac:spMkLst>
        </pc:spChg>
        <pc:spChg chg="add mod">
          <ac:chgData name="help desk" userId="076106f8-e622-4bba-bf8d-41b4b1aaf204" providerId="ADAL" clId="{96817142-3AE8-4860-8771-827136B22597}" dt="2025-01-22T20:21:58.591" v="16148" actId="14100"/>
          <ac:spMkLst>
            <pc:docMk/>
            <pc:sldMk cId="4124550236" sldId="482"/>
            <ac:spMk id="20" creationId="{3CA5DF34-56ED-4934-840A-4BB60AF38340}"/>
          </ac:spMkLst>
        </pc:spChg>
        <pc:spChg chg="add del mod">
          <ac:chgData name="help desk" userId="076106f8-e622-4bba-bf8d-41b4b1aaf204" providerId="ADAL" clId="{96817142-3AE8-4860-8771-827136B22597}" dt="2025-01-22T20:41:42.882" v="16358" actId="478"/>
          <ac:spMkLst>
            <pc:docMk/>
            <pc:sldMk cId="4124550236" sldId="482"/>
            <ac:spMk id="21" creationId="{7A49DB64-31CF-4C21-AE23-341C25D4591E}"/>
          </ac:spMkLst>
        </pc:spChg>
        <pc:spChg chg="add del mod">
          <ac:chgData name="help desk" userId="076106f8-e622-4bba-bf8d-41b4b1aaf204" providerId="ADAL" clId="{96817142-3AE8-4860-8771-827136B22597}" dt="2025-01-22T20:45:26.093" v="16401" actId="478"/>
          <ac:spMkLst>
            <pc:docMk/>
            <pc:sldMk cId="4124550236" sldId="482"/>
            <ac:spMk id="22" creationId="{2431EE45-AF8E-41F3-894A-CAA9595B1BBB}"/>
          </ac:spMkLst>
        </pc:spChg>
        <pc:spChg chg="add mod">
          <ac:chgData name="help desk" userId="076106f8-e622-4bba-bf8d-41b4b1aaf204" providerId="ADAL" clId="{96817142-3AE8-4860-8771-827136B22597}" dt="2025-01-22T20:45:26.353" v="16402"/>
          <ac:spMkLst>
            <pc:docMk/>
            <pc:sldMk cId="4124550236" sldId="482"/>
            <ac:spMk id="23" creationId="{1E9285A8-6166-454D-A127-3B92C4C0A77A}"/>
          </ac:spMkLst>
        </pc:spChg>
        <pc:spChg chg="add mod">
          <ac:chgData name="help desk" userId="076106f8-e622-4bba-bf8d-41b4b1aaf204" providerId="ADAL" clId="{96817142-3AE8-4860-8771-827136B22597}" dt="2025-01-22T21:03:24.983" v="16450" actId="2085"/>
          <ac:spMkLst>
            <pc:docMk/>
            <pc:sldMk cId="4124550236" sldId="482"/>
            <ac:spMk id="24" creationId="{17177D38-93F0-45F6-916A-C07FA7397B64}"/>
          </ac:spMkLst>
        </pc:spChg>
        <pc:picChg chg="add del mod">
          <ac:chgData name="help desk" userId="076106f8-e622-4bba-bf8d-41b4b1aaf204" providerId="ADAL" clId="{96817142-3AE8-4860-8771-827136B22597}" dt="2025-01-21T20:49:42.194" v="14663" actId="478"/>
          <ac:picMkLst>
            <pc:docMk/>
            <pc:sldMk cId="4124550236" sldId="482"/>
            <ac:picMk id="6" creationId="{55DB0201-F785-41F9-B653-F791D1F44577}"/>
          </ac:picMkLst>
        </pc:picChg>
        <pc:picChg chg="add mod ord">
          <ac:chgData name="help desk" userId="076106f8-e622-4bba-bf8d-41b4b1aaf204" providerId="ADAL" clId="{96817142-3AE8-4860-8771-827136B22597}" dt="2025-01-22T21:04:59.114" v="16469" actId="1036"/>
          <ac:picMkLst>
            <pc:docMk/>
            <pc:sldMk cId="4124550236" sldId="482"/>
            <ac:picMk id="9" creationId="{92431303-58AC-4078-9440-37B1609CCE0C}"/>
          </ac:picMkLst>
        </pc:picChg>
        <pc:picChg chg="add del">
          <ac:chgData name="help desk" userId="076106f8-e622-4bba-bf8d-41b4b1aaf204" providerId="ADAL" clId="{96817142-3AE8-4860-8771-827136B22597}" dt="2025-01-21T19:46:28.012" v="14282" actId="478"/>
          <ac:picMkLst>
            <pc:docMk/>
            <pc:sldMk cId="4124550236" sldId="482"/>
            <ac:picMk id="11" creationId="{5E020440-326D-4663-AECE-C981AF410BE8}"/>
          </ac:picMkLst>
        </pc:picChg>
        <pc:picChg chg="add del mod">
          <ac:chgData name="help desk" userId="076106f8-e622-4bba-bf8d-41b4b1aaf204" providerId="ADAL" clId="{96817142-3AE8-4860-8771-827136B22597}" dt="2025-01-21T19:56:59.560" v="14300" actId="478"/>
          <ac:picMkLst>
            <pc:docMk/>
            <pc:sldMk cId="4124550236" sldId="482"/>
            <ac:picMk id="13" creationId="{84D44EAA-CE91-4FFA-B68F-29317AC4E186}"/>
          </ac:picMkLst>
        </pc:picChg>
        <pc:picChg chg="add del">
          <ac:chgData name="help desk" userId="076106f8-e622-4bba-bf8d-41b4b1aaf204" providerId="ADAL" clId="{96817142-3AE8-4860-8771-827136B22597}" dt="2025-01-21T19:57:44.014" v="14302" actId="478"/>
          <ac:picMkLst>
            <pc:docMk/>
            <pc:sldMk cId="4124550236" sldId="482"/>
            <ac:picMk id="15" creationId="{2F5B2121-BE04-465A-B9EA-9B9FF82A9F13}"/>
          </ac:picMkLst>
        </pc:picChg>
        <pc:picChg chg="add del mod">
          <ac:chgData name="help desk" userId="076106f8-e622-4bba-bf8d-41b4b1aaf204" providerId="ADAL" clId="{96817142-3AE8-4860-8771-827136B22597}" dt="2025-01-21T19:58:53.737" v="14307" actId="21"/>
          <ac:picMkLst>
            <pc:docMk/>
            <pc:sldMk cId="4124550236" sldId="482"/>
            <ac:picMk id="17" creationId="{40376A97-912C-44C4-907B-7CF5E3F25455}"/>
          </ac:picMkLst>
        </pc:picChg>
      </pc:sldChg>
      <pc:sldChg chg="addSp delSp modSp new mod modTransition delAnim modAnim">
        <pc:chgData name="help desk" userId="076106f8-e622-4bba-bf8d-41b4b1aaf204" providerId="ADAL" clId="{96817142-3AE8-4860-8771-827136B22597}" dt="2025-01-24T14:41:02.400" v="21108"/>
        <pc:sldMkLst>
          <pc:docMk/>
          <pc:sldMk cId="1117411212" sldId="483"/>
        </pc:sldMkLst>
        <pc:spChg chg="del">
          <ac:chgData name="help desk" userId="076106f8-e622-4bba-bf8d-41b4b1aaf204" providerId="ADAL" clId="{96817142-3AE8-4860-8771-827136B22597}" dt="2025-01-21T19:47:31.894" v="14295" actId="478"/>
          <ac:spMkLst>
            <pc:docMk/>
            <pc:sldMk cId="1117411212" sldId="483"/>
            <ac:spMk id="2" creationId="{513D01DD-05DC-45F7-A9EE-484CC295C3CF}"/>
          </ac:spMkLst>
        </pc:spChg>
        <pc:spChg chg="del">
          <ac:chgData name="help desk" userId="076106f8-e622-4bba-bf8d-41b4b1aaf204" providerId="ADAL" clId="{96817142-3AE8-4860-8771-827136B22597}" dt="2025-01-21T19:47:31.894" v="14295" actId="478"/>
          <ac:spMkLst>
            <pc:docMk/>
            <pc:sldMk cId="1117411212" sldId="483"/>
            <ac:spMk id="3" creationId="{0A80B93F-0D23-4840-B589-1E15B15D9661}"/>
          </ac:spMkLst>
        </pc:spChg>
        <pc:spChg chg="del">
          <ac:chgData name="help desk" userId="076106f8-e622-4bba-bf8d-41b4b1aaf204" providerId="ADAL" clId="{96817142-3AE8-4860-8771-827136B22597}" dt="2025-01-21T19:47:31.894" v="14295" actId="478"/>
          <ac:spMkLst>
            <pc:docMk/>
            <pc:sldMk cId="1117411212" sldId="483"/>
            <ac:spMk id="4" creationId="{20F89298-F817-42F6-9417-615CF532D0CF}"/>
          </ac:spMkLst>
        </pc:spChg>
        <pc:spChg chg="add del mod">
          <ac:chgData name="help desk" userId="076106f8-e622-4bba-bf8d-41b4b1aaf204" providerId="ADAL" clId="{96817142-3AE8-4860-8771-827136B22597}" dt="2025-01-22T20:39:44.538" v="16344" actId="478"/>
          <ac:spMkLst>
            <pc:docMk/>
            <pc:sldMk cId="1117411212" sldId="483"/>
            <ac:spMk id="6" creationId="{9BBA42E4-A177-4260-AAD0-C8E9E0E035D0}"/>
          </ac:spMkLst>
        </pc:spChg>
        <pc:spChg chg="add del mod">
          <ac:chgData name="help desk" userId="076106f8-e622-4bba-bf8d-41b4b1aaf204" providerId="ADAL" clId="{96817142-3AE8-4860-8771-827136B22597}" dt="2025-01-21T20:07:48.768" v="14346"/>
          <ac:spMkLst>
            <pc:docMk/>
            <pc:sldMk cId="1117411212" sldId="483"/>
            <ac:spMk id="8" creationId="{A6EAFAFD-CBEA-4BB3-8A2A-4ADB77B861F3}"/>
          </ac:spMkLst>
        </pc:spChg>
        <pc:spChg chg="add mod">
          <ac:chgData name="help desk" userId="076106f8-e622-4bba-bf8d-41b4b1aaf204" providerId="ADAL" clId="{96817142-3AE8-4860-8771-827136B22597}" dt="2025-01-21T20:09:08.315" v="14355"/>
          <ac:spMkLst>
            <pc:docMk/>
            <pc:sldMk cId="1117411212" sldId="483"/>
            <ac:spMk id="9" creationId="{76DA49CA-DD5E-4793-9F1C-A5F436609DB2}"/>
          </ac:spMkLst>
        </pc:spChg>
        <pc:spChg chg="add mod">
          <ac:chgData name="help desk" userId="076106f8-e622-4bba-bf8d-41b4b1aaf204" providerId="ADAL" clId="{96817142-3AE8-4860-8771-827136B22597}" dt="2025-01-21T20:09:08.315" v="14355"/>
          <ac:spMkLst>
            <pc:docMk/>
            <pc:sldMk cId="1117411212" sldId="483"/>
            <ac:spMk id="10" creationId="{F38E4D6B-8521-4D58-ABDE-82B24C6F87CE}"/>
          </ac:spMkLst>
        </pc:spChg>
        <pc:spChg chg="add mod">
          <ac:chgData name="help desk" userId="076106f8-e622-4bba-bf8d-41b4b1aaf204" providerId="ADAL" clId="{96817142-3AE8-4860-8771-827136B22597}" dt="2025-01-21T20:26:59.213" v="14504" actId="1076"/>
          <ac:spMkLst>
            <pc:docMk/>
            <pc:sldMk cId="1117411212" sldId="483"/>
            <ac:spMk id="12" creationId="{0251F7CF-E37C-4414-8A92-824FAE7768CB}"/>
          </ac:spMkLst>
        </pc:spChg>
        <pc:spChg chg="add mod">
          <ac:chgData name="help desk" userId="076106f8-e622-4bba-bf8d-41b4b1aaf204" providerId="ADAL" clId="{96817142-3AE8-4860-8771-827136B22597}" dt="2025-01-21T20:25:01.581" v="14460" actId="1038"/>
          <ac:spMkLst>
            <pc:docMk/>
            <pc:sldMk cId="1117411212" sldId="483"/>
            <ac:spMk id="23" creationId="{88C62488-29F2-4D1E-A590-7EF255DB5513}"/>
          </ac:spMkLst>
        </pc:spChg>
        <pc:spChg chg="add del mod">
          <ac:chgData name="help desk" userId="076106f8-e622-4bba-bf8d-41b4b1aaf204" providerId="ADAL" clId="{96817142-3AE8-4860-8771-827136B22597}" dt="2025-01-22T20:27:33.621" v="16183" actId="478"/>
          <ac:spMkLst>
            <pc:docMk/>
            <pc:sldMk cId="1117411212" sldId="483"/>
            <ac:spMk id="25" creationId="{275E34EA-71A3-441D-80C3-9BB955282C78}"/>
          </ac:spMkLst>
        </pc:spChg>
        <pc:spChg chg="add mod">
          <ac:chgData name="help desk" userId="076106f8-e622-4bba-bf8d-41b4b1aaf204" providerId="ADAL" clId="{96817142-3AE8-4860-8771-827136B22597}" dt="2025-01-22T20:26:12.517" v="16178" actId="692"/>
          <ac:spMkLst>
            <pc:docMk/>
            <pc:sldMk cId="1117411212" sldId="483"/>
            <ac:spMk id="37" creationId="{CABF449F-C614-4688-8C21-810DF23FAE15}"/>
          </ac:spMkLst>
        </pc:spChg>
        <pc:spChg chg="add del mod">
          <ac:chgData name="help desk" userId="076106f8-e622-4bba-bf8d-41b4b1aaf204" providerId="ADAL" clId="{96817142-3AE8-4860-8771-827136B22597}" dt="2025-01-22T20:41:47.846" v="16360" actId="478"/>
          <ac:spMkLst>
            <pc:docMk/>
            <pc:sldMk cId="1117411212" sldId="483"/>
            <ac:spMk id="39" creationId="{2B7C41A2-A386-43A5-BC1B-61AC7520885C}"/>
          </ac:spMkLst>
        </pc:spChg>
        <pc:spChg chg="add del mod">
          <ac:chgData name="help desk" userId="076106f8-e622-4bba-bf8d-41b4b1aaf204" providerId="ADAL" clId="{96817142-3AE8-4860-8771-827136B22597}" dt="2025-01-22T20:45:31.613" v="16403" actId="478"/>
          <ac:spMkLst>
            <pc:docMk/>
            <pc:sldMk cId="1117411212" sldId="483"/>
            <ac:spMk id="40" creationId="{C72C7A0C-659B-4833-A565-9FD729ADDFEE}"/>
          </ac:spMkLst>
        </pc:spChg>
        <pc:spChg chg="add mod">
          <ac:chgData name="help desk" userId="076106f8-e622-4bba-bf8d-41b4b1aaf204" providerId="ADAL" clId="{96817142-3AE8-4860-8771-827136B22597}" dt="2025-01-22T20:45:31.875" v="16404"/>
          <ac:spMkLst>
            <pc:docMk/>
            <pc:sldMk cId="1117411212" sldId="483"/>
            <ac:spMk id="41" creationId="{E79D5F08-53D4-4306-A323-7254795FA639}"/>
          </ac:spMkLst>
        </pc:spChg>
        <pc:grpChg chg="add mod">
          <ac:chgData name="help desk" userId="076106f8-e622-4bba-bf8d-41b4b1aaf204" providerId="ADAL" clId="{96817142-3AE8-4860-8771-827136B22597}" dt="2025-01-21T20:28:32.782" v="14520" actId="1035"/>
          <ac:grpSpMkLst>
            <pc:docMk/>
            <pc:sldMk cId="1117411212" sldId="483"/>
            <ac:grpSpMk id="21" creationId="{C714E150-68EE-41EC-90E1-0A38F4EA1A2D}"/>
          </ac:grpSpMkLst>
        </pc:grpChg>
        <pc:picChg chg="add mod">
          <ac:chgData name="help desk" userId="076106f8-e622-4bba-bf8d-41b4b1aaf204" providerId="ADAL" clId="{96817142-3AE8-4860-8771-827136B22597}" dt="2025-01-21T20:14:28.015" v="14440" actId="164"/>
          <ac:picMkLst>
            <pc:docMk/>
            <pc:sldMk cId="1117411212" sldId="483"/>
            <ac:picMk id="5" creationId="{0382DB22-B241-4CE2-AAB7-AC09B2541606}"/>
          </ac:picMkLst>
        </pc:picChg>
        <pc:picChg chg="add mod">
          <ac:chgData name="help desk" userId="076106f8-e622-4bba-bf8d-41b4b1aaf204" providerId="ADAL" clId="{96817142-3AE8-4860-8771-827136B22597}" dt="2025-01-22T20:29:22.160" v="16185" actId="1076"/>
          <ac:picMkLst>
            <pc:docMk/>
            <pc:sldMk cId="1117411212" sldId="483"/>
            <ac:picMk id="18" creationId="{02F15017-51CC-4C6F-8661-520D37C02813}"/>
          </ac:picMkLst>
        </pc:picChg>
        <pc:picChg chg="add mod">
          <ac:chgData name="help desk" userId="076106f8-e622-4bba-bf8d-41b4b1aaf204" providerId="ADAL" clId="{96817142-3AE8-4860-8771-827136B22597}" dt="2025-01-21T20:14:28.015" v="14440" actId="164"/>
          <ac:picMkLst>
            <pc:docMk/>
            <pc:sldMk cId="1117411212" sldId="483"/>
            <ac:picMk id="20" creationId="{DC585CA8-8ABB-4E73-AC75-1BF61F2E87F0}"/>
          </ac:picMkLst>
        </pc:picChg>
        <pc:cxnChg chg="add del mod">
          <ac:chgData name="help desk" userId="076106f8-e622-4bba-bf8d-41b4b1aaf204" providerId="ADAL" clId="{96817142-3AE8-4860-8771-827136B22597}" dt="2025-01-21T20:11:43.314" v="14424" actId="478"/>
          <ac:cxnSpMkLst>
            <pc:docMk/>
            <pc:sldMk cId="1117411212" sldId="483"/>
            <ac:cxnSpMk id="11" creationId="{661837E8-2D0B-49F2-83DA-6C75B2B102FA}"/>
          </ac:cxnSpMkLst>
        </pc:cxnChg>
        <pc:cxnChg chg="add mod">
          <ac:chgData name="help desk" userId="076106f8-e622-4bba-bf8d-41b4b1aaf204" providerId="ADAL" clId="{96817142-3AE8-4860-8771-827136B22597}" dt="2025-01-21T20:26:49.843" v="14502" actId="14100"/>
          <ac:cxnSpMkLst>
            <pc:docMk/>
            <pc:sldMk cId="1117411212" sldId="483"/>
            <ac:cxnSpMk id="13" creationId="{74E034FC-ECF0-4C0F-93EB-C46E21F81297}"/>
          </ac:cxnSpMkLst>
        </pc:cxnChg>
        <pc:cxnChg chg="add del mod">
          <ac:chgData name="help desk" userId="076106f8-e622-4bba-bf8d-41b4b1aaf204" providerId="ADAL" clId="{96817142-3AE8-4860-8771-827136B22597}" dt="2025-01-22T20:27:33.621" v="16183" actId="478"/>
          <ac:cxnSpMkLst>
            <pc:docMk/>
            <pc:sldMk cId="1117411212" sldId="483"/>
            <ac:cxnSpMk id="26" creationId="{CBC0C231-7D13-40E9-976B-010656C7B9AB}"/>
          </ac:cxnSpMkLst>
        </pc:cxnChg>
        <pc:cxnChg chg="add mod">
          <ac:chgData name="help desk" userId="076106f8-e622-4bba-bf8d-41b4b1aaf204" providerId="ADAL" clId="{96817142-3AE8-4860-8771-827136B22597}" dt="2025-01-21T20:28:26.152" v="14517" actId="1036"/>
          <ac:cxnSpMkLst>
            <pc:docMk/>
            <pc:sldMk cId="1117411212" sldId="483"/>
            <ac:cxnSpMk id="30" creationId="{83B4A5CD-E734-452A-872A-E850869ABA09}"/>
          </ac:cxnSpMkLst>
        </pc:cxnChg>
        <pc:cxnChg chg="add mod">
          <ac:chgData name="help desk" userId="076106f8-e622-4bba-bf8d-41b4b1aaf204" providerId="ADAL" clId="{96817142-3AE8-4860-8771-827136B22597}" dt="2025-01-22T20:29:27.888" v="16186" actId="14100"/>
          <ac:cxnSpMkLst>
            <pc:docMk/>
            <pc:sldMk cId="1117411212" sldId="483"/>
            <ac:cxnSpMk id="32" creationId="{A075EB22-3A9D-44AA-932E-61B78B722C48}"/>
          </ac:cxnSpMkLst>
        </pc:cxnChg>
      </pc:sldChg>
      <pc:sldChg chg="addSp delSp modSp add mod modTransition delAnim modAnim">
        <pc:chgData name="help desk" userId="076106f8-e622-4bba-bf8d-41b4b1aaf204" providerId="ADAL" clId="{96817142-3AE8-4860-8771-827136B22597}" dt="2025-01-22T21:04:49.266" v="16467" actId="1036"/>
        <pc:sldMkLst>
          <pc:docMk/>
          <pc:sldMk cId="2618759784" sldId="484"/>
        </pc:sldMkLst>
        <pc:spChg chg="del">
          <ac:chgData name="help desk" userId="076106f8-e622-4bba-bf8d-41b4b1aaf204" providerId="ADAL" clId="{96817142-3AE8-4860-8771-827136B22597}" dt="2025-01-22T20:38:46.851" v="16339" actId="478"/>
          <ac:spMkLst>
            <pc:docMk/>
            <pc:sldMk cId="2618759784" sldId="484"/>
            <ac:spMk id="6" creationId="{4D6030E7-CEC6-42E1-A7E8-AAEB0B359020}"/>
          </ac:spMkLst>
        </pc:spChg>
        <pc:spChg chg="add mod">
          <ac:chgData name="help desk" userId="076106f8-e622-4bba-bf8d-41b4b1aaf204" providerId="ADAL" clId="{96817142-3AE8-4860-8771-827136B22597}" dt="2025-01-22T20:21:50.606" v="16146" actId="1036"/>
          <ac:spMkLst>
            <pc:docMk/>
            <pc:sldMk cId="2618759784" sldId="484"/>
            <ac:spMk id="11" creationId="{2DDD874C-37CE-46C6-9EFE-E776FCBC8B05}"/>
          </ac:spMkLst>
        </pc:spChg>
        <pc:spChg chg="add del mod">
          <ac:chgData name="help desk" userId="076106f8-e622-4bba-bf8d-41b4b1aaf204" providerId="ADAL" clId="{96817142-3AE8-4860-8771-827136B22597}" dt="2025-01-22T20:41:38.521" v="16355" actId="478"/>
          <ac:spMkLst>
            <pc:docMk/>
            <pc:sldMk cId="2618759784" sldId="484"/>
            <ac:spMk id="12" creationId="{2BEB887E-F9DF-4A4B-A671-5FB642A382F0}"/>
          </ac:spMkLst>
        </pc:spChg>
        <pc:spChg chg="add del mod">
          <ac:chgData name="help desk" userId="076106f8-e622-4bba-bf8d-41b4b1aaf204" providerId="ADAL" clId="{96817142-3AE8-4860-8771-827136B22597}" dt="2025-01-22T20:45:15.383" v="16399" actId="478"/>
          <ac:spMkLst>
            <pc:docMk/>
            <pc:sldMk cId="2618759784" sldId="484"/>
            <ac:spMk id="13" creationId="{18C6F981-7FB4-42BB-8531-E6398185719C}"/>
          </ac:spMkLst>
        </pc:spChg>
        <pc:spChg chg="add mod">
          <ac:chgData name="help desk" userId="076106f8-e622-4bba-bf8d-41b4b1aaf204" providerId="ADAL" clId="{96817142-3AE8-4860-8771-827136B22597}" dt="2025-01-22T20:45:15.618" v="16400"/>
          <ac:spMkLst>
            <pc:docMk/>
            <pc:sldMk cId="2618759784" sldId="484"/>
            <ac:spMk id="14" creationId="{D9D55D16-3678-473D-96BD-F10C1580D93A}"/>
          </ac:spMkLst>
        </pc:spChg>
        <pc:picChg chg="add mod ord">
          <ac:chgData name="help desk" userId="076106f8-e622-4bba-bf8d-41b4b1aaf204" providerId="ADAL" clId="{96817142-3AE8-4860-8771-827136B22597}" dt="2025-01-22T21:04:49.266" v="16467" actId="1036"/>
          <ac:picMkLst>
            <pc:docMk/>
            <pc:sldMk cId="2618759784" sldId="484"/>
            <ac:picMk id="3" creationId="{37799280-080B-453C-9E2D-F80C45EDE0BD}"/>
          </ac:picMkLst>
        </pc:picChg>
        <pc:picChg chg="del ord">
          <ac:chgData name="help desk" userId="076106f8-e622-4bba-bf8d-41b4b1aaf204" providerId="ADAL" clId="{96817142-3AE8-4860-8771-827136B22597}" dt="2025-01-21T20:49:15.024" v="14648" actId="478"/>
          <ac:picMkLst>
            <pc:docMk/>
            <pc:sldMk cId="2618759784" sldId="484"/>
            <ac:picMk id="10" creationId="{548B6EB9-629C-4929-BCDB-E545C9CA7867}"/>
          </ac:picMkLst>
        </pc:picChg>
      </pc:sldChg>
      <pc:sldChg chg="addSp delSp modSp add mod delAnim modAnim">
        <pc:chgData name="help desk" userId="076106f8-e622-4bba-bf8d-41b4b1aaf204" providerId="ADAL" clId="{96817142-3AE8-4860-8771-827136B22597}" dt="2025-01-22T20:44:26.743" v="16386"/>
        <pc:sldMkLst>
          <pc:docMk/>
          <pc:sldMk cId="3586568320" sldId="485"/>
        </pc:sldMkLst>
        <pc:spChg chg="del mod">
          <ac:chgData name="help desk" userId="076106f8-e622-4bba-bf8d-41b4b1aaf204" providerId="ADAL" clId="{96817142-3AE8-4860-8771-827136B22597}" dt="2025-01-22T20:44:26.022" v="16385" actId="478"/>
          <ac:spMkLst>
            <pc:docMk/>
            <pc:sldMk cId="3586568320" sldId="485"/>
            <ac:spMk id="6" creationId="{E629DDD1-F5B2-4500-A41D-9E6EAB92867D}"/>
          </ac:spMkLst>
        </pc:spChg>
        <pc:spChg chg="add mod">
          <ac:chgData name="help desk" userId="076106f8-e622-4bba-bf8d-41b4b1aaf204" providerId="ADAL" clId="{96817142-3AE8-4860-8771-827136B22597}" dt="2025-01-22T20:21:02.731" v="16104"/>
          <ac:spMkLst>
            <pc:docMk/>
            <pc:sldMk cId="3586568320" sldId="485"/>
            <ac:spMk id="11" creationId="{E14EF027-89E1-44DB-A944-FAFA69AA83E9}"/>
          </ac:spMkLst>
        </pc:spChg>
        <pc:spChg chg="add mod">
          <ac:chgData name="help desk" userId="076106f8-e622-4bba-bf8d-41b4b1aaf204" providerId="ADAL" clId="{96817142-3AE8-4860-8771-827136B22597}" dt="2025-01-22T20:44:26.743" v="16386"/>
          <ac:spMkLst>
            <pc:docMk/>
            <pc:sldMk cId="3586568320" sldId="485"/>
            <ac:spMk id="12" creationId="{DFFA057B-E33D-4370-9FA6-A835B52479BD}"/>
          </ac:spMkLst>
        </pc:spChg>
        <pc:picChg chg="add mod">
          <ac:chgData name="help desk" userId="076106f8-e622-4bba-bf8d-41b4b1aaf204" providerId="ADAL" clId="{96817142-3AE8-4860-8771-827136B22597}" dt="2025-01-22T20:16:07.657" v="16043" actId="1035"/>
          <ac:picMkLst>
            <pc:docMk/>
            <pc:sldMk cId="3586568320" sldId="485"/>
            <ac:picMk id="3" creationId="{119B03A7-4ECA-448D-B31A-08C01BE809B4}"/>
          </ac:picMkLst>
        </pc:picChg>
        <pc:picChg chg="del">
          <ac:chgData name="help desk" userId="076106f8-e622-4bba-bf8d-41b4b1aaf204" providerId="ADAL" clId="{96817142-3AE8-4860-8771-827136B22597}" dt="2025-01-22T20:06:12.877" v="16014" actId="478"/>
          <ac:picMkLst>
            <pc:docMk/>
            <pc:sldMk cId="3586568320" sldId="485"/>
            <ac:picMk id="14" creationId="{8A91CFD7-3910-487D-A9DC-75B9437EBEA1}"/>
          </ac:picMkLst>
        </pc:picChg>
      </pc:sldChg>
      <pc:sldChg chg="addSp delSp modSp new mod modAnim">
        <pc:chgData name="help desk" userId="076106f8-e622-4bba-bf8d-41b4b1aaf204" providerId="ADAL" clId="{96817142-3AE8-4860-8771-827136B22597}" dt="2025-01-24T14:58:03.148" v="21118"/>
        <pc:sldMkLst>
          <pc:docMk/>
          <pc:sldMk cId="1989662238" sldId="486"/>
        </pc:sldMkLst>
        <pc:spChg chg="del">
          <ac:chgData name="help desk" userId="076106f8-e622-4bba-bf8d-41b4b1aaf204" providerId="ADAL" clId="{96817142-3AE8-4860-8771-827136B22597}" dt="2025-01-22T21:24:21.066" v="16471" actId="478"/>
          <ac:spMkLst>
            <pc:docMk/>
            <pc:sldMk cId="1989662238" sldId="486"/>
            <ac:spMk id="2" creationId="{E2F8E1A5-C2C0-4AA0-AC7B-AF96900376BC}"/>
          </ac:spMkLst>
        </pc:spChg>
        <pc:spChg chg="del">
          <ac:chgData name="help desk" userId="076106f8-e622-4bba-bf8d-41b4b1aaf204" providerId="ADAL" clId="{96817142-3AE8-4860-8771-827136B22597}" dt="2025-01-22T21:24:21.066" v="16471" actId="478"/>
          <ac:spMkLst>
            <pc:docMk/>
            <pc:sldMk cId="1989662238" sldId="486"/>
            <ac:spMk id="3" creationId="{A767ABDC-BDF3-4DA9-B526-75053CE4E1DD}"/>
          </ac:spMkLst>
        </pc:spChg>
        <pc:spChg chg="del">
          <ac:chgData name="help desk" userId="076106f8-e622-4bba-bf8d-41b4b1aaf204" providerId="ADAL" clId="{96817142-3AE8-4860-8771-827136B22597}" dt="2025-01-22T21:24:21.066" v="16471" actId="478"/>
          <ac:spMkLst>
            <pc:docMk/>
            <pc:sldMk cId="1989662238" sldId="486"/>
            <ac:spMk id="4" creationId="{1EAFB87A-520C-4FD5-A170-FABDE501188C}"/>
          </ac:spMkLst>
        </pc:spChg>
        <pc:spChg chg="add mod">
          <ac:chgData name="help desk" userId="076106f8-e622-4bba-bf8d-41b4b1aaf204" providerId="ADAL" clId="{96817142-3AE8-4860-8771-827136B22597}" dt="2025-01-22T21:27:03.102" v="16496" actId="14100"/>
          <ac:spMkLst>
            <pc:docMk/>
            <pc:sldMk cId="1989662238" sldId="486"/>
            <ac:spMk id="5" creationId="{3D41BF90-3F1F-449C-BC57-0EE1722F51C4}"/>
          </ac:spMkLst>
        </pc:spChg>
        <pc:spChg chg="add mod">
          <ac:chgData name="help desk" userId="076106f8-e622-4bba-bf8d-41b4b1aaf204" providerId="ADAL" clId="{96817142-3AE8-4860-8771-827136B22597}" dt="2025-01-22T21:25:14.224" v="16485"/>
          <ac:spMkLst>
            <pc:docMk/>
            <pc:sldMk cId="1989662238" sldId="486"/>
            <ac:spMk id="6" creationId="{DA2F8F0E-EA21-4C5E-BE59-2D2BFB8A1A9D}"/>
          </ac:spMkLst>
        </pc:spChg>
        <pc:spChg chg="add mod">
          <ac:chgData name="help desk" userId="076106f8-e622-4bba-bf8d-41b4b1aaf204" providerId="ADAL" clId="{96817142-3AE8-4860-8771-827136B22597}" dt="2025-01-22T21:25:14.224" v="16485"/>
          <ac:spMkLst>
            <pc:docMk/>
            <pc:sldMk cId="1989662238" sldId="486"/>
            <ac:spMk id="7" creationId="{2DBFFF4E-9A59-4A86-8B03-274D6A683BA7}"/>
          </ac:spMkLst>
        </pc:spChg>
        <pc:spChg chg="add mod">
          <ac:chgData name="help desk" userId="076106f8-e622-4bba-bf8d-41b4b1aaf204" providerId="ADAL" clId="{96817142-3AE8-4860-8771-827136B22597}" dt="2025-01-24T14:56:57.231" v="21116" actId="14100"/>
          <ac:spMkLst>
            <pc:docMk/>
            <pc:sldMk cId="1989662238" sldId="486"/>
            <ac:spMk id="13" creationId="{F229B6F7-4617-4CBA-82EC-28E6C30494AC}"/>
          </ac:spMkLst>
        </pc:spChg>
        <pc:spChg chg="add mod">
          <ac:chgData name="help desk" userId="076106f8-e622-4bba-bf8d-41b4b1aaf204" providerId="ADAL" clId="{96817142-3AE8-4860-8771-827136B22597}" dt="2025-01-22T22:08:35.126" v="16727" actId="14100"/>
          <ac:spMkLst>
            <pc:docMk/>
            <pc:sldMk cId="1989662238" sldId="486"/>
            <ac:spMk id="18" creationId="{5F9E5209-8EDF-442B-809B-C8A1BFEF8ACF}"/>
          </ac:spMkLst>
        </pc:spChg>
        <pc:spChg chg="add mod">
          <ac:chgData name="help desk" userId="076106f8-e622-4bba-bf8d-41b4b1aaf204" providerId="ADAL" clId="{96817142-3AE8-4860-8771-827136B22597}" dt="2025-01-23T15:29:55.809" v="18083" actId="14100"/>
          <ac:spMkLst>
            <pc:docMk/>
            <pc:sldMk cId="1989662238" sldId="486"/>
            <ac:spMk id="22" creationId="{00ACF89C-6375-4EB1-86A8-5619C13BB5A2}"/>
          </ac:spMkLst>
        </pc:spChg>
        <pc:spChg chg="add mod">
          <ac:chgData name="help desk" userId="076106f8-e622-4bba-bf8d-41b4b1aaf204" providerId="ADAL" clId="{96817142-3AE8-4860-8771-827136B22597}" dt="2025-01-23T15:30:03.375" v="18084" actId="14100"/>
          <ac:spMkLst>
            <pc:docMk/>
            <pc:sldMk cId="1989662238" sldId="486"/>
            <ac:spMk id="26" creationId="{D11DB1AA-FB96-49BD-8BA5-D7B5B4B9F8AF}"/>
          </ac:spMkLst>
        </pc:spChg>
        <pc:spChg chg="add mod">
          <ac:chgData name="help desk" userId="076106f8-e622-4bba-bf8d-41b4b1aaf204" providerId="ADAL" clId="{96817142-3AE8-4860-8771-827136B22597}" dt="2025-01-23T15:30:07.940" v="18085" actId="14100"/>
          <ac:spMkLst>
            <pc:docMk/>
            <pc:sldMk cId="1989662238" sldId="486"/>
            <ac:spMk id="29" creationId="{3B1A61D5-9956-4D18-A247-42ECC9D79BA3}"/>
          </ac:spMkLst>
        </pc:spChg>
        <pc:spChg chg="add mod">
          <ac:chgData name="help desk" userId="076106f8-e622-4bba-bf8d-41b4b1aaf204" providerId="ADAL" clId="{96817142-3AE8-4860-8771-827136B22597}" dt="2025-01-23T15:29:34.928" v="18082" actId="6549"/>
          <ac:spMkLst>
            <pc:docMk/>
            <pc:sldMk cId="1989662238" sldId="486"/>
            <ac:spMk id="32" creationId="{BAABFA2A-10D5-46F0-BC60-F96061955D96}"/>
          </ac:spMkLst>
        </pc:spChg>
        <pc:picChg chg="add del mod">
          <ac:chgData name="help desk" userId="076106f8-e622-4bba-bf8d-41b4b1aaf204" providerId="ADAL" clId="{96817142-3AE8-4860-8771-827136B22597}" dt="2025-01-22T21:58:52.105" v="16507" actId="478"/>
          <ac:picMkLst>
            <pc:docMk/>
            <pc:sldMk cId="1989662238" sldId="486"/>
            <ac:picMk id="9" creationId="{B6A4746C-2EE5-4B59-94F1-5AEBF4F67654}"/>
          </ac:picMkLst>
        </pc:picChg>
        <pc:picChg chg="add mod">
          <ac:chgData name="help desk" userId="076106f8-e622-4bba-bf8d-41b4b1aaf204" providerId="ADAL" clId="{96817142-3AE8-4860-8771-827136B22597}" dt="2025-01-23T15:30:09.239" v="18086" actId="1076"/>
          <ac:picMkLst>
            <pc:docMk/>
            <pc:sldMk cId="1989662238" sldId="486"/>
            <ac:picMk id="11" creationId="{0807A51B-A802-4479-A907-24900108A268}"/>
          </ac:picMkLst>
        </pc:picChg>
        <pc:cxnChg chg="add mod">
          <ac:chgData name="help desk" userId="076106f8-e622-4bba-bf8d-41b4b1aaf204" providerId="ADAL" clId="{96817142-3AE8-4860-8771-827136B22597}" dt="2025-01-22T22:05:08.289" v="16584" actId="1076"/>
          <ac:cxnSpMkLst>
            <pc:docMk/>
            <pc:sldMk cId="1989662238" sldId="486"/>
            <ac:cxnSpMk id="12" creationId="{73583F4F-3093-43D3-AB8E-AE5A9C91BE3A}"/>
          </ac:cxnSpMkLst>
        </pc:cxnChg>
        <pc:cxnChg chg="add mod">
          <ac:chgData name="help desk" userId="076106f8-e622-4bba-bf8d-41b4b1aaf204" providerId="ADAL" clId="{96817142-3AE8-4860-8771-827136B22597}" dt="2025-01-24T14:57:01.551" v="21117" actId="14100"/>
          <ac:cxnSpMkLst>
            <pc:docMk/>
            <pc:sldMk cId="1989662238" sldId="486"/>
            <ac:cxnSpMk id="14" creationId="{05B0409E-B093-4743-9AEE-4717141B1683}"/>
          </ac:cxnSpMkLst>
        </pc:cxnChg>
        <pc:cxnChg chg="add mod">
          <ac:chgData name="help desk" userId="076106f8-e622-4bba-bf8d-41b4b1aaf204" providerId="ADAL" clId="{96817142-3AE8-4860-8771-827136B22597}" dt="2025-01-23T15:30:17.640" v="18095" actId="1038"/>
          <ac:cxnSpMkLst>
            <pc:docMk/>
            <pc:sldMk cId="1989662238" sldId="486"/>
            <ac:cxnSpMk id="17" creationId="{6901BA81-AB2F-41FB-9BC7-4F654E0B86AA}"/>
          </ac:cxnSpMkLst>
        </pc:cxnChg>
        <pc:cxnChg chg="add mod">
          <ac:chgData name="help desk" userId="076106f8-e622-4bba-bf8d-41b4b1aaf204" providerId="ADAL" clId="{96817142-3AE8-4860-8771-827136B22597}" dt="2025-01-22T22:09:21.095" v="16745" actId="14100"/>
          <ac:cxnSpMkLst>
            <pc:docMk/>
            <pc:sldMk cId="1989662238" sldId="486"/>
            <ac:cxnSpMk id="21" creationId="{40F603BA-8669-4C2C-AFEE-51EB6BD363B1}"/>
          </ac:cxnSpMkLst>
        </pc:cxnChg>
        <pc:cxnChg chg="add mod">
          <ac:chgData name="help desk" userId="076106f8-e622-4bba-bf8d-41b4b1aaf204" providerId="ADAL" clId="{96817142-3AE8-4860-8771-827136B22597}" dt="2025-01-23T15:03:58.708" v="18027" actId="1038"/>
          <ac:cxnSpMkLst>
            <pc:docMk/>
            <pc:sldMk cId="1989662238" sldId="486"/>
            <ac:cxnSpMk id="25" creationId="{1C664422-5A3C-4E78-B887-E4D07F59AEE5}"/>
          </ac:cxnSpMkLst>
        </pc:cxnChg>
        <pc:cxnChg chg="add mod">
          <ac:chgData name="help desk" userId="076106f8-e622-4bba-bf8d-41b4b1aaf204" providerId="ADAL" clId="{96817142-3AE8-4860-8771-827136B22597}" dt="2025-01-22T22:21:18.461" v="16830" actId="14100"/>
          <ac:cxnSpMkLst>
            <pc:docMk/>
            <pc:sldMk cId="1989662238" sldId="486"/>
            <ac:cxnSpMk id="28" creationId="{F27E0289-70B3-47BD-B627-742956DA4A31}"/>
          </ac:cxnSpMkLst>
        </pc:cxnChg>
        <pc:cxnChg chg="add mod">
          <ac:chgData name="help desk" userId="076106f8-e622-4bba-bf8d-41b4b1aaf204" providerId="ADAL" clId="{96817142-3AE8-4860-8771-827136B22597}" dt="2025-01-23T15:04:50.454" v="18032" actId="1038"/>
          <ac:cxnSpMkLst>
            <pc:docMk/>
            <pc:sldMk cId="1989662238" sldId="486"/>
            <ac:cxnSpMk id="31" creationId="{2A018F3A-2134-457B-9D08-30DDD74B1A1C}"/>
          </ac:cxnSpMkLst>
        </pc:cxnChg>
      </pc:sldChg>
      <pc:sldChg chg="addSp delSp modSp add mod delAnim modAnim">
        <pc:chgData name="help desk" userId="076106f8-e622-4bba-bf8d-41b4b1aaf204" providerId="ADAL" clId="{96817142-3AE8-4860-8771-827136B22597}" dt="2025-01-24T14:58:38.561" v="21119"/>
        <pc:sldMkLst>
          <pc:docMk/>
          <pc:sldMk cId="944973478" sldId="487"/>
        </pc:sldMkLst>
        <pc:spChg chg="del">
          <ac:chgData name="help desk" userId="076106f8-e622-4bba-bf8d-41b4b1aaf204" providerId="ADAL" clId="{96817142-3AE8-4860-8771-827136B22597}" dt="2025-01-22T21:27:18.355" v="16497" actId="478"/>
          <ac:spMkLst>
            <pc:docMk/>
            <pc:sldMk cId="944973478" sldId="487"/>
            <ac:spMk id="5" creationId="{3D41BF90-3F1F-449C-BC57-0EE1722F51C4}"/>
          </ac:spMkLst>
        </pc:spChg>
        <pc:spChg chg="add mod">
          <ac:chgData name="help desk" userId="076106f8-e622-4bba-bf8d-41b4b1aaf204" providerId="ADAL" clId="{96817142-3AE8-4860-8771-827136B22597}" dt="2025-01-22T21:27:20.309" v="16498"/>
          <ac:spMkLst>
            <pc:docMk/>
            <pc:sldMk cId="944973478" sldId="487"/>
            <ac:spMk id="8" creationId="{A1EEA033-E6D6-41F3-BEA3-1AA0625783A7}"/>
          </ac:spMkLst>
        </pc:spChg>
        <pc:spChg chg="add mod">
          <ac:chgData name="help desk" userId="076106f8-e622-4bba-bf8d-41b4b1aaf204" providerId="ADAL" clId="{96817142-3AE8-4860-8771-827136B22597}" dt="2025-01-23T14:44:35.635" v="17643" actId="14100"/>
          <ac:spMkLst>
            <pc:docMk/>
            <pc:sldMk cId="944973478" sldId="487"/>
            <ac:spMk id="11" creationId="{B118512E-55D4-4A8C-A86D-AFD3C9BDADEA}"/>
          </ac:spMkLst>
        </pc:spChg>
        <pc:spChg chg="add mod">
          <ac:chgData name="help desk" userId="076106f8-e622-4bba-bf8d-41b4b1aaf204" providerId="ADAL" clId="{96817142-3AE8-4860-8771-827136B22597}" dt="2025-01-23T14:43:37.832" v="17614" actId="1037"/>
          <ac:spMkLst>
            <pc:docMk/>
            <pc:sldMk cId="944973478" sldId="487"/>
            <ac:spMk id="13" creationId="{40D45A81-F448-4150-8156-5B809DD7281F}"/>
          </ac:spMkLst>
        </pc:spChg>
        <pc:spChg chg="add mod">
          <ac:chgData name="help desk" userId="076106f8-e622-4bba-bf8d-41b4b1aaf204" providerId="ADAL" clId="{96817142-3AE8-4860-8771-827136B22597}" dt="2025-01-23T14:44:28.391" v="17641" actId="14100"/>
          <ac:spMkLst>
            <pc:docMk/>
            <pc:sldMk cId="944973478" sldId="487"/>
            <ac:spMk id="15" creationId="{0DED6EDD-ED56-4D55-8A61-6F303B777C35}"/>
          </ac:spMkLst>
        </pc:spChg>
        <pc:spChg chg="add mod">
          <ac:chgData name="help desk" userId="076106f8-e622-4bba-bf8d-41b4b1aaf204" providerId="ADAL" clId="{96817142-3AE8-4860-8771-827136B22597}" dt="2025-01-23T14:44:32.221" v="17642" actId="14100"/>
          <ac:spMkLst>
            <pc:docMk/>
            <pc:sldMk cId="944973478" sldId="487"/>
            <ac:spMk id="17" creationId="{CC4AB0AC-3CE8-4E4F-B03D-998C620BC986}"/>
          </ac:spMkLst>
        </pc:spChg>
        <pc:spChg chg="add mod">
          <ac:chgData name="help desk" userId="076106f8-e622-4bba-bf8d-41b4b1aaf204" providerId="ADAL" clId="{96817142-3AE8-4860-8771-827136B22597}" dt="2025-01-23T14:49:05.471" v="17864" actId="113"/>
          <ac:spMkLst>
            <pc:docMk/>
            <pc:sldMk cId="944973478" sldId="487"/>
            <ac:spMk id="19" creationId="{7A6BF95C-18ED-48D1-B2F9-FD27F22A343F}"/>
          </ac:spMkLst>
        </pc:spChg>
        <pc:spChg chg="add del mod">
          <ac:chgData name="help desk" userId="076106f8-e622-4bba-bf8d-41b4b1aaf204" providerId="ADAL" clId="{96817142-3AE8-4860-8771-827136B22597}" dt="2025-01-23T14:21:33.618" v="17195" actId="21"/>
          <ac:spMkLst>
            <pc:docMk/>
            <pc:sldMk cId="944973478" sldId="487"/>
            <ac:spMk id="20" creationId="{FAC77348-C4F0-4D5D-B1AF-FB8C807E4545}"/>
          </ac:spMkLst>
        </pc:spChg>
        <pc:spChg chg="add mod">
          <ac:chgData name="help desk" userId="076106f8-e622-4bba-bf8d-41b4b1aaf204" providerId="ADAL" clId="{96817142-3AE8-4860-8771-827136B22597}" dt="2025-01-23T14:49:06.964" v="17865" actId="113"/>
          <ac:spMkLst>
            <pc:docMk/>
            <pc:sldMk cId="944973478" sldId="487"/>
            <ac:spMk id="21" creationId="{AA3567A8-A499-4137-BDE0-B0AB9161C92A}"/>
          </ac:spMkLst>
        </pc:spChg>
        <pc:spChg chg="add mod">
          <ac:chgData name="help desk" userId="076106f8-e622-4bba-bf8d-41b4b1aaf204" providerId="ADAL" clId="{96817142-3AE8-4860-8771-827136B22597}" dt="2025-01-23T14:49:14.307" v="17866" actId="14100"/>
          <ac:spMkLst>
            <pc:docMk/>
            <pc:sldMk cId="944973478" sldId="487"/>
            <ac:spMk id="31" creationId="{80F62D9E-B9F0-486A-A7FB-1815C3C0E479}"/>
          </ac:spMkLst>
        </pc:spChg>
        <pc:picChg chg="add mod">
          <ac:chgData name="help desk" userId="076106f8-e622-4bba-bf8d-41b4b1aaf204" providerId="ADAL" clId="{96817142-3AE8-4860-8771-827136B22597}" dt="2025-01-23T16:15:08.088" v="18645" actId="1038"/>
          <ac:picMkLst>
            <pc:docMk/>
            <pc:sldMk cId="944973478" sldId="487"/>
            <ac:picMk id="9" creationId="{ADC8FEFA-0328-4A61-853B-76EB5F2DDB54}"/>
          </ac:picMkLst>
        </pc:picChg>
        <pc:cxnChg chg="add mod">
          <ac:chgData name="help desk" userId="076106f8-e622-4bba-bf8d-41b4b1aaf204" providerId="ADAL" clId="{96817142-3AE8-4860-8771-827136B22597}" dt="2025-01-23T14:43:42.556" v="17615" actId="1038"/>
          <ac:cxnSpMkLst>
            <pc:docMk/>
            <pc:sldMk cId="944973478" sldId="487"/>
            <ac:cxnSpMk id="10" creationId="{E74BABD5-BE75-49DA-82F7-AC90CAC0731E}"/>
          </ac:cxnSpMkLst>
        </pc:cxnChg>
        <pc:cxnChg chg="add mod">
          <ac:chgData name="help desk" userId="076106f8-e622-4bba-bf8d-41b4b1aaf204" providerId="ADAL" clId="{96817142-3AE8-4860-8771-827136B22597}" dt="2025-01-23T14:43:35.101" v="17613" actId="14100"/>
          <ac:cxnSpMkLst>
            <pc:docMk/>
            <pc:sldMk cId="944973478" sldId="487"/>
            <ac:cxnSpMk id="12" creationId="{D7EB8DD7-CDA1-4618-97DA-4BDF1A5955A9}"/>
          </ac:cxnSpMkLst>
        </pc:cxnChg>
        <pc:cxnChg chg="add mod">
          <ac:chgData name="help desk" userId="076106f8-e622-4bba-bf8d-41b4b1aaf204" providerId="ADAL" clId="{96817142-3AE8-4860-8771-827136B22597}" dt="2025-01-23T14:44:00.869" v="17636" actId="14100"/>
          <ac:cxnSpMkLst>
            <pc:docMk/>
            <pc:sldMk cId="944973478" sldId="487"/>
            <ac:cxnSpMk id="14" creationId="{981F595E-4035-46AB-9C6C-3605B63E8303}"/>
          </ac:cxnSpMkLst>
        </pc:cxnChg>
        <pc:cxnChg chg="add mod">
          <ac:chgData name="help desk" userId="076106f8-e622-4bba-bf8d-41b4b1aaf204" providerId="ADAL" clId="{96817142-3AE8-4860-8771-827136B22597}" dt="2025-01-23T14:44:12.045" v="17638" actId="14100"/>
          <ac:cxnSpMkLst>
            <pc:docMk/>
            <pc:sldMk cId="944973478" sldId="487"/>
            <ac:cxnSpMk id="16" creationId="{838D121D-A14C-4BEA-BC17-8956023B174A}"/>
          </ac:cxnSpMkLst>
        </pc:cxnChg>
        <pc:cxnChg chg="add mod">
          <ac:chgData name="help desk" userId="076106f8-e622-4bba-bf8d-41b4b1aaf204" providerId="ADAL" clId="{96817142-3AE8-4860-8771-827136B22597}" dt="2025-01-23T14:44:19.342" v="17640" actId="14100"/>
          <ac:cxnSpMkLst>
            <pc:docMk/>
            <pc:sldMk cId="944973478" sldId="487"/>
            <ac:cxnSpMk id="18" creationId="{42AC7D3A-D2EA-4B39-9B75-D1F98D28FFAF}"/>
          </ac:cxnSpMkLst>
        </pc:cxnChg>
      </pc:sldChg>
      <pc:sldChg chg="addSp delSp modSp add mod delAnim modAnim">
        <pc:chgData name="help desk" userId="076106f8-e622-4bba-bf8d-41b4b1aaf204" providerId="ADAL" clId="{96817142-3AE8-4860-8771-827136B22597}" dt="2025-01-24T15:10:47.065" v="21151"/>
        <pc:sldMkLst>
          <pc:docMk/>
          <pc:sldMk cId="2251466668" sldId="488"/>
        </pc:sldMkLst>
        <pc:spChg chg="del">
          <ac:chgData name="help desk" userId="076106f8-e622-4bba-bf8d-41b4b1aaf204" providerId="ADAL" clId="{96817142-3AE8-4860-8771-827136B22597}" dt="2025-01-22T21:27:23.939" v="16499" actId="478"/>
          <ac:spMkLst>
            <pc:docMk/>
            <pc:sldMk cId="2251466668" sldId="488"/>
            <ac:spMk id="5" creationId="{3D41BF90-3F1F-449C-BC57-0EE1722F51C4}"/>
          </ac:spMkLst>
        </pc:spChg>
        <pc:spChg chg="add mod">
          <ac:chgData name="help desk" userId="076106f8-e622-4bba-bf8d-41b4b1aaf204" providerId="ADAL" clId="{96817142-3AE8-4860-8771-827136B22597}" dt="2025-01-22T21:27:24.183" v="16500"/>
          <ac:spMkLst>
            <pc:docMk/>
            <pc:sldMk cId="2251466668" sldId="488"/>
            <ac:spMk id="8" creationId="{53EC20D9-440F-46CE-A7A9-DCD1DAC1EFCF}"/>
          </ac:spMkLst>
        </pc:spChg>
        <pc:spChg chg="add mod">
          <ac:chgData name="help desk" userId="076106f8-e622-4bba-bf8d-41b4b1aaf204" providerId="ADAL" clId="{96817142-3AE8-4860-8771-827136B22597}" dt="2025-01-23T16:22:50.769" v="18750" actId="1076"/>
          <ac:spMkLst>
            <pc:docMk/>
            <pc:sldMk cId="2251466668" sldId="488"/>
            <ac:spMk id="11" creationId="{9D67D531-6974-4A64-A203-B15F83B4C86B}"/>
          </ac:spMkLst>
        </pc:spChg>
        <pc:spChg chg="add mod">
          <ac:chgData name="help desk" userId="076106f8-e622-4bba-bf8d-41b4b1aaf204" providerId="ADAL" clId="{96817142-3AE8-4860-8771-827136B22597}" dt="2025-01-23T16:22:26.733" v="18749" actId="14100"/>
          <ac:spMkLst>
            <pc:docMk/>
            <pc:sldMk cId="2251466668" sldId="488"/>
            <ac:spMk id="15" creationId="{CB243CFF-265E-42B3-939D-9D25D262E8C3}"/>
          </ac:spMkLst>
        </pc:spChg>
        <pc:spChg chg="add mod">
          <ac:chgData name="help desk" userId="076106f8-e622-4bba-bf8d-41b4b1aaf204" providerId="ADAL" clId="{96817142-3AE8-4860-8771-827136B22597}" dt="2025-01-23T16:24:41.426" v="18757" actId="692"/>
          <ac:spMkLst>
            <pc:docMk/>
            <pc:sldMk cId="2251466668" sldId="488"/>
            <ac:spMk id="18" creationId="{052BC7CC-3A7D-4550-8A15-591C2FE65F05}"/>
          </ac:spMkLst>
        </pc:spChg>
        <pc:spChg chg="add mod">
          <ac:chgData name="help desk" userId="076106f8-e622-4bba-bf8d-41b4b1aaf204" providerId="ADAL" clId="{96817142-3AE8-4860-8771-827136B22597}" dt="2025-01-23T16:28:51.335" v="19020" actId="20577"/>
          <ac:spMkLst>
            <pc:docMk/>
            <pc:sldMk cId="2251466668" sldId="488"/>
            <ac:spMk id="27" creationId="{7EB0678C-0453-48C6-A884-D0EF497AA941}"/>
          </ac:spMkLst>
        </pc:spChg>
        <pc:picChg chg="add del mod">
          <ac:chgData name="help desk" userId="076106f8-e622-4bba-bf8d-41b4b1aaf204" providerId="ADAL" clId="{96817142-3AE8-4860-8771-827136B22597}" dt="2025-01-23T14:52:36.093" v="17890" actId="21"/>
          <ac:picMkLst>
            <pc:docMk/>
            <pc:sldMk cId="2251466668" sldId="488"/>
            <ac:picMk id="3" creationId="{88E4DBA1-C9B3-4E61-8D64-F80604A25585}"/>
          </ac:picMkLst>
        </pc:picChg>
        <pc:picChg chg="add mod">
          <ac:chgData name="help desk" userId="076106f8-e622-4bba-bf8d-41b4b1aaf204" providerId="ADAL" clId="{96817142-3AE8-4860-8771-827136B22597}" dt="2025-01-24T14:59:01.171" v="21124" actId="1038"/>
          <ac:picMkLst>
            <pc:docMk/>
            <pc:sldMk cId="2251466668" sldId="488"/>
            <ac:picMk id="9" creationId="{F10880BF-F329-438E-9945-4ED97224626B}"/>
          </ac:picMkLst>
        </pc:picChg>
        <pc:picChg chg="add mod">
          <ac:chgData name="help desk" userId="076106f8-e622-4bba-bf8d-41b4b1aaf204" providerId="ADAL" clId="{96817142-3AE8-4860-8771-827136B22597}" dt="2025-01-23T15:32:09.629" v="18107" actId="1035"/>
          <ac:picMkLst>
            <pc:docMk/>
            <pc:sldMk cId="2251466668" sldId="488"/>
            <ac:picMk id="13" creationId="{F7CDD08D-D2B8-4DB3-AB12-63783E5079B1}"/>
          </ac:picMkLst>
        </pc:picChg>
        <pc:cxnChg chg="add mod">
          <ac:chgData name="help desk" userId="076106f8-e622-4bba-bf8d-41b4b1aaf204" providerId="ADAL" clId="{96817142-3AE8-4860-8771-827136B22597}" dt="2025-01-23T15:30:57.831" v="18097" actId="14100"/>
          <ac:cxnSpMkLst>
            <pc:docMk/>
            <pc:sldMk cId="2251466668" sldId="488"/>
            <ac:cxnSpMk id="10" creationId="{19F87AF9-2E18-4A9F-96A5-275A734E48E8}"/>
          </ac:cxnSpMkLst>
        </pc:cxnChg>
        <pc:cxnChg chg="add mod">
          <ac:chgData name="help desk" userId="076106f8-e622-4bba-bf8d-41b4b1aaf204" providerId="ADAL" clId="{96817142-3AE8-4860-8771-827136B22597}" dt="2025-01-23T16:20:57.841" v="18653" actId="14100"/>
          <ac:cxnSpMkLst>
            <pc:docMk/>
            <pc:sldMk cId="2251466668" sldId="488"/>
            <ac:cxnSpMk id="14" creationId="{1EBBBAE9-1C32-4CEE-B7AE-019106739D56}"/>
          </ac:cxnSpMkLst>
        </pc:cxnChg>
        <pc:cxnChg chg="add mod">
          <ac:chgData name="help desk" userId="076106f8-e622-4bba-bf8d-41b4b1aaf204" providerId="ADAL" clId="{96817142-3AE8-4860-8771-827136B22597}" dt="2025-01-23T16:28:12.004" v="19009" actId="14100"/>
          <ac:cxnSpMkLst>
            <pc:docMk/>
            <pc:sldMk cId="2251466668" sldId="488"/>
            <ac:cxnSpMk id="19" creationId="{2E606344-B87D-4137-8BB4-F6D8BA0F64FD}"/>
          </ac:cxnSpMkLst>
        </pc:cxnChg>
      </pc:sldChg>
      <pc:sldChg chg="addSp delSp modSp add mod replId delAnim modAnim">
        <pc:chgData name="help desk" userId="076106f8-e622-4bba-bf8d-41b4b1aaf204" providerId="ADAL" clId="{96817142-3AE8-4860-8771-827136B22597}" dt="2025-01-24T15:11:51.124" v="21160"/>
        <pc:sldMkLst>
          <pc:docMk/>
          <pc:sldMk cId="3463423619" sldId="489"/>
        </pc:sldMkLst>
        <pc:spChg chg="del">
          <ac:chgData name="help desk" userId="076106f8-e622-4bba-bf8d-41b4b1aaf204" providerId="ADAL" clId="{96817142-3AE8-4860-8771-827136B22597}" dt="2025-01-22T21:27:28.075" v="16501" actId="478"/>
          <ac:spMkLst>
            <pc:docMk/>
            <pc:sldMk cId="3463423619" sldId="489"/>
            <ac:spMk id="5" creationId="{3D41BF90-3F1F-449C-BC57-0EE1722F51C4}"/>
          </ac:spMkLst>
        </pc:spChg>
        <pc:spChg chg="add mod">
          <ac:chgData name="help desk" userId="076106f8-e622-4bba-bf8d-41b4b1aaf204" providerId="ADAL" clId="{96817142-3AE8-4860-8771-827136B22597}" dt="2025-01-23T19:00:12.918" v="19136" actId="6549"/>
          <ac:spMkLst>
            <pc:docMk/>
            <pc:sldMk cId="3463423619" sldId="489"/>
            <ac:spMk id="8" creationId="{F1212591-5656-4BDD-AD01-75411B7693AF}"/>
          </ac:spMkLst>
        </pc:spChg>
        <pc:spChg chg="add mod">
          <ac:chgData name="help desk" userId="076106f8-e622-4bba-bf8d-41b4b1aaf204" providerId="ADAL" clId="{96817142-3AE8-4860-8771-827136B22597}" dt="2025-01-23T17:37:47.208" v="19122" actId="1076"/>
          <ac:spMkLst>
            <pc:docMk/>
            <pc:sldMk cId="3463423619" sldId="489"/>
            <ac:spMk id="10" creationId="{0C6C19CD-E11E-41F8-9EA1-00E71354259E}"/>
          </ac:spMkLst>
        </pc:spChg>
        <pc:picChg chg="add del">
          <ac:chgData name="help desk" userId="076106f8-e622-4bba-bf8d-41b4b1aaf204" providerId="ADAL" clId="{96817142-3AE8-4860-8771-827136B22597}" dt="2025-01-23T19:01:47.410" v="19146" actId="22"/>
          <ac:picMkLst>
            <pc:docMk/>
            <pc:sldMk cId="3463423619" sldId="489"/>
            <ac:picMk id="4" creationId="{904D1743-D40B-406A-8493-120BE9B6E5C0}"/>
          </ac:picMkLst>
        </pc:picChg>
        <pc:picChg chg="add mod ord">
          <ac:chgData name="help desk" userId="076106f8-e622-4bba-bf8d-41b4b1aaf204" providerId="ADAL" clId="{96817142-3AE8-4860-8771-827136B22597}" dt="2025-01-24T15:09:37.098" v="21150" actId="1038"/>
          <ac:picMkLst>
            <pc:docMk/>
            <pc:sldMk cId="3463423619" sldId="489"/>
            <ac:picMk id="11" creationId="{7AA7912E-B299-47D8-8D04-6F51277D743D}"/>
          </ac:picMkLst>
        </pc:picChg>
        <pc:cxnChg chg="add mod">
          <ac:chgData name="help desk" userId="076106f8-e622-4bba-bf8d-41b4b1aaf204" providerId="ADAL" clId="{96817142-3AE8-4860-8771-827136B22597}" dt="2025-01-23T17:37:38.558" v="19119" actId="14100"/>
          <ac:cxnSpMkLst>
            <pc:docMk/>
            <pc:sldMk cId="3463423619" sldId="489"/>
            <ac:cxnSpMk id="9" creationId="{31ABF6FD-C215-4356-A380-BBD542049B31}"/>
          </ac:cxnSpMkLst>
        </pc:cxnChg>
      </pc:sldChg>
      <pc:sldChg chg="addSp delSp modSp new mod ord modTransition delAnim modAnim">
        <pc:chgData name="help desk" userId="076106f8-e622-4bba-bf8d-41b4b1aaf204" providerId="ADAL" clId="{96817142-3AE8-4860-8771-827136B22597}" dt="2025-01-24T19:56:43.526" v="23515" actId="14100"/>
        <pc:sldMkLst>
          <pc:docMk/>
          <pc:sldMk cId="52871676" sldId="490"/>
        </pc:sldMkLst>
        <pc:spChg chg="del">
          <ac:chgData name="help desk" userId="076106f8-e622-4bba-bf8d-41b4b1aaf204" providerId="ADAL" clId="{96817142-3AE8-4860-8771-827136B22597}" dt="2025-01-23T14:21:10.711" v="17193" actId="478"/>
          <ac:spMkLst>
            <pc:docMk/>
            <pc:sldMk cId="52871676" sldId="490"/>
            <ac:spMk id="2" creationId="{EA4ABD3D-D591-4D3D-A003-F2FEAECA99F6}"/>
          </ac:spMkLst>
        </pc:spChg>
        <pc:spChg chg="del">
          <ac:chgData name="help desk" userId="076106f8-e622-4bba-bf8d-41b4b1aaf204" providerId="ADAL" clId="{96817142-3AE8-4860-8771-827136B22597}" dt="2025-01-23T14:21:10.711" v="17193" actId="478"/>
          <ac:spMkLst>
            <pc:docMk/>
            <pc:sldMk cId="52871676" sldId="490"/>
            <ac:spMk id="3" creationId="{E42FA37A-602F-4F5C-B60D-24BB526B64B5}"/>
          </ac:spMkLst>
        </pc:spChg>
        <pc:spChg chg="del">
          <ac:chgData name="help desk" userId="076106f8-e622-4bba-bf8d-41b4b1aaf204" providerId="ADAL" clId="{96817142-3AE8-4860-8771-827136B22597}" dt="2025-01-23T14:21:10.711" v="17193" actId="478"/>
          <ac:spMkLst>
            <pc:docMk/>
            <pc:sldMk cId="52871676" sldId="490"/>
            <ac:spMk id="4" creationId="{EE20AB78-37ED-49D9-91EF-7A155DA94E56}"/>
          </ac:spMkLst>
        </pc:spChg>
        <pc:spChg chg="add mod">
          <ac:chgData name="help desk" userId="076106f8-e622-4bba-bf8d-41b4b1aaf204" providerId="ADAL" clId="{96817142-3AE8-4860-8771-827136B22597}" dt="2025-01-23T14:21:23.248" v="17194"/>
          <ac:spMkLst>
            <pc:docMk/>
            <pc:sldMk cId="52871676" sldId="490"/>
            <ac:spMk id="5" creationId="{5FDD605B-B7BF-406D-A010-C6EE2742403E}"/>
          </ac:spMkLst>
        </pc:spChg>
        <pc:spChg chg="add mod">
          <ac:chgData name="help desk" userId="076106f8-e622-4bba-bf8d-41b4b1aaf204" providerId="ADAL" clId="{96817142-3AE8-4860-8771-827136B22597}" dt="2025-01-23T15:54:45.401" v="18136" actId="1035"/>
          <ac:spMkLst>
            <pc:docMk/>
            <pc:sldMk cId="52871676" sldId="490"/>
            <ac:spMk id="6" creationId="{41300940-230E-4CFB-AD25-7C0F8CE74D22}"/>
          </ac:spMkLst>
        </pc:spChg>
        <pc:spChg chg="add mod">
          <ac:chgData name="help desk" userId="076106f8-e622-4bba-bf8d-41b4b1aaf204" providerId="ADAL" clId="{96817142-3AE8-4860-8771-827136B22597}" dt="2025-01-23T15:54:45.401" v="18136" actId="1035"/>
          <ac:spMkLst>
            <pc:docMk/>
            <pc:sldMk cId="52871676" sldId="490"/>
            <ac:spMk id="7" creationId="{784F59BC-BF96-483F-A4DB-3EE4E7225034}"/>
          </ac:spMkLst>
        </pc:spChg>
        <pc:spChg chg="add del mod">
          <ac:chgData name="help desk" userId="076106f8-e622-4bba-bf8d-41b4b1aaf204" providerId="ADAL" clId="{96817142-3AE8-4860-8771-827136B22597}" dt="2025-01-23T14:27:21.226" v="17239" actId="478"/>
          <ac:spMkLst>
            <pc:docMk/>
            <pc:sldMk cId="52871676" sldId="490"/>
            <ac:spMk id="8" creationId="{F7371F0E-7AE8-4CB7-B4E6-DC2DF656D4A9}"/>
          </ac:spMkLst>
        </pc:spChg>
        <pc:spChg chg="add mod">
          <ac:chgData name="help desk" userId="076106f8-e622-4bba-bf8d-41b4b1aaf204" providerId="ADAL" clId="{96817142-3AE8-4860-8771-827136B22597}" dt="2025-01-23T15:55:00.260" v="18181" actId="1035"/>
          <ac:spMkLst>
            <pc:docMk/>
            <pc:sldMk cId="52871676" sldId="490"/>
            <ac:spMk id="10" creationId="{0C712125-509B-474C-A892-1D66E076C996}"/>
          </ac:spMkLst>
        </pc:spChg>
        <pc:spChg chg="add mod">
          <ac:chgData name="help desk" userId="076106f8-e622-4bba-bf8d-41b4b1aaf204" providerId="ADAL" clId="{96817142-3AE8-4860-8771-827136B22597}" dt="2025-01-23T15:57:05.842" v="18362" actId="2711"/>
          <ac:spMkLst>
            <pc:docMk/>
            <pc:sldMk cId="52871676" sldId="490"/>
            <ac:spMk id="11" creationId="{FF1DE5D1-1105-49C2-9F60-1A8EC6BF0C23}"/>
          </ac:spMkLst>
        </pc:spChg>
        <pc:spChg chg="add mod">
          <ac:chgData name="help desk" userId="076106f8-e622-4bba-bf8d-41b4b1aaf204" providerId="ADAL" clId="{96817142-3AE8-4860-8771-827136B22597}" dt="2025-01-23T15:56:19.882" v="18280" actId="1035"/>
          <ac:spMkLst>
            <pc:docMk/>
            <pc:sldMk cId="52871676" sldId="490"/>
            <ac:spMk id="13" creationId="{A1A31C8A-E522-4F9D-A212-F0ACF60752E3}"/>
          </ac:spMkLst>
        </pc:spChg>
        <pc:spChg chg="add del mod">
          <ac:chgData name="help desk" userId="076106f8-e622-4bba-bf8d-41b4b1aaf204" providerId="ADAL" clId="{96817142-3AE8-4860-8771-827136B22597}" dt="2025-01-23T14:34:06.070" v="17398"/>
          <ac:spMkLst>
            <pc:docMk/>
            <pc:sldMk cId="52871676" sldId="490"/>
            <ac:spMk id="14" creationId="{F81E7E6F-32C2-4F64-9659-5DDCD6FDD2DA}"/>
          </ac:spMkLst>
        </pc:spChg>
        <pc:spChg chg="add mod">
          <ac:chgData name="help desk" userId="076106f8-e622-4bba-bf8d-41b4b1aaf204" providerId="ADAL" clId="{96817142-3AE8-4860-8771-827136B22597}" dt="2025-01-23T14:55:31.024" v="17948" actId="1076"/>
          <ac:spMkLst>
            <pc:docMk/>
            <pc:sldMk cId="52871676" sldId="490"/>
            <ac:spMk id="19" creationId="{DCD478A7-2FD5-4FA3-A3C5-4081B0B89850}"/>
          </ac:spMkLst>
        </pc:spChg>
        <pc:spChg chg="add mod">
          <ac:chgData name="help desk" userId="076106f8-e622-4bba-bf8d-41b4b1aaf204" providerId="ADAL" clId="{96817142-3AE8-4860-8771-827136B22597}" dt="2025-01-23T15:01:55.969" v="18007" actId="1035"/>
          <ac:spMkLst>
            <pc:docMk/>
            <pc:sldMk cId="52871676" sldId="490"/>
            <ac:spMk id="23" creationId="{05FF0C36-F316-4EF1-AE23-64BE56770F01}"/>
          </ac:spMkLst>
        </pc:spChg>
        <pc:spChg chg="add mod">
          <ac:chgData name="help desk" userId="076106f8-e622-4bba-bf8d-41b4b1aaf204" providerId="ADAL" clId="{96817142-3AE8-4860-8771-827136B22597}" dt="2025-01-23T16:06:10.954" v="18602" actId="20577"/>
          <ac:spMkLst>
            <pc:docMk/>
            <pc:sldMk cId="52871676" sldId="490"/>
            <ac:spMk id="41" creationId="{9BA7BBE0-1CF1-4B26-80DB-5E3979049915}"/>
          </ac:spMkLst>
        </pc:spChg>
        <pc:spChg chg="add mod">
          <ac:chgData name="help desk" userId="076106f8-e622-4bba-bf8d-41b4b1aaf204" providerId="ADAL" clId="{96817142-3AE8-4860-8771-827136B22597}" dt="2025-01-24T19:56:43.526" v="23515" actId="14100"/>
          <ac:spMkLst>
            <pc:docMk/>
            <pc:sldMk cId="52871676" sldId="490"/>
            <ac:spMk id="42" creationId="{77EC1595-3CAC-44D0-B07E-994E31E46D3C}"/>
          </ac:spMkLst>
        </pc:spChg>
        <pc:grpChg chg="add mod">
          <ac:chgData name="help desk" userId="076106f8-e622-4bba-bf8d-41b4b1aaf204" providerId="ADAL" clId="{96817142-3AE8-4860-8771-827136B22597}" dt="2025-01-23T16:07:40.336" v="18629" actId="164"/>
          <ac:grpSpMkLst>
            <pc:docMk/>
            <pc:sldMk cId="52871676" sldId="490"/>
            <ac:grpSpMk id="53" creationId="{9B835429-89CA-40B3-93B4-D5D3E99A784F}"/>
          </ac:grpSpMkLst>
        </pc:grpChg>
        <pc:picChg chg="add mod">
          <ac:chgData name="help desk" userId="076106f8-e622-4bba-bf8d-41b4b1aaf204" providerId="ADAL" clId="{96817142-3AE8-4860-8771-827136B22597}" dt="2025-01-23T14:59:50.667" v="17992" actId="1035"/>
          <ac:picMkLst>
            <pc:docMk/>
            <pc:sldMk cId="52871676" sldId="490"/>
            <ac:picMk id="15" creationId="{45ACC461-BF3A-4787-84D0-D5500691FDD0}"/>
          </ac:picMkLst>
        </pc:picChg>
        <pc:picChg chg="add mod">
          <ac:chgData name="help desk" userId="076106f8-e622-4bba-bf8d-41b4b1aaf204" providerId="ADAL" clId="{96817142-3AE8-4860-8771-827136B22597}" dt="2025-01-23T14:56:24.545" v="17958" actId="1076"/>
          <ac:picMkLst>
            <pc:docMk/>
            <pc:sldMk cId="52871676" sldId="490"/>
            <ac:picMk id="17" creationId="{5D407318-7231-41FD-8769-A035495878C0}"/>
          </ac:picMkLst>
        </pc:picChg>
        <pc:picChg chg="add del mod">
          <ac:chgData name="help desk" userId="076106f8-e622-4bba-bf8d-41b4b1aaf204" providerId="ADAL" clId="{96817142-3AE8-4860-8771-827136B22597}" dt="2025-01-23T15:00:37.934" v="17994" actId="478"/>
          <ac:picMkLst>
            <pc:docMk/>
            <pc:sldMk cId="52871676" sldId="490"/>
            <ac:picMk id="26" creationId="{7949CBC7-8A31-490B-A86F-76A6AD233481}"/>
          </ac:picMkLst>
        </pc:picChg>
        <pc:picChg chg="add mod">
          <ac:chgData name="help desk" userId="076106f8-e622-4bba-bf8d-41b4b1aaf204" providerId="ADAL" clId="{96817142-3AE8-4860-8771-827136B22597}" dt="2025-01-23T15:00:49.664" v="17998" actId="692"/>
          <ac:picMkLst>
            <pc:docMk/>
            <pc:sldMk cId="52871676" sldId="490"/>
            <ac:picMk id="33" creationId="{D1FAF4BF-2B2A-4BDF-9481-EBB7FC0F1F76}"/>
          </ac:picMkLst>
        </pc:picChg>
        <pc:picChg chg="add mod">
          <ac:chgData name="help desk" userId="076106f8-e622-4bba-bf8d-41b4b1aaf204" providerId="ADAL" clId="{96817142-3AE8-4860-8771-827136B22597}" dt="2025-01-23T16:04:25.123" v="18596" actId="14100"/>
          <ac:picMkLst>
            <pc:docMk/>
            <pc:sldMk cId="52871676" sldId="490"/>
            <ac:picMk id="44" creationId="{22F2E601-0ABC-4411-918F-6B338B6939F6}"/>
          </ac:picMkLst>
        </pc:picChg>
        <pc:cxnChg chg="add del mod">
          <ac:chgData name="help desk" userId="076106f8-e622-4bba-bf8d-41b4b1aaf204" providerId="ADAL" clId="{96817142-3AE8-4860-8771-827136B22597}" dt="2025-01-23T14:25:06.354" v="17213" actId="478"/>
          <ac:cxnSpMkLst>
            <pc:docMk/>
            <pc:sldMk cId="52871676" sldId="490"/>
            <ac:cxnSpMk id="9" creationId="{0060C039-DDF0-4E87-A0A3-A1640F5A2ADF}"/>
          </ac:cxnSpMkLst>
        </pc:cxnChg>
        <pc:cxnChg chg="add mod">
          <ac:chgData name="help desk" userId="076106f8-e622-4bba-bf8d-41b4b1aaf204" providerId="ADAL" clId="{96817142-3AE8-4860-8771-827136B22597}" dt="2025-01-23T14:56:20.037" v="17957" actId="14100"/>
          <ac:cxnSpMkLst>
            <pc:docMk/>
            <pc:sldMk cId="52871676" sldId="490"/>
            <ac:cxnSpMk id="18" creationId="{0F52C42B-D7B1-4D54-888F-6FC6AA23A4DD}"/>
          </ac:cxnSpMkLst>
        </pc:cxnChg>
        <pc:cxnChg chg="add mod">
          <ac:chgData name="help desk" userId="076106f8-e622-4bba-bf8d-41b4b1aaf204" providerId="ADAL" clId="{96817142-3AE8-4860-8771-827136B22597}" dt="2025-01-23T15:01:55.969" v="18007" actId="1035"/>
          <ac:cxnSpMkLst>
            <pc:docMk/>
            <pc:sldMk cId="52871676" sldId="490"/>
            <ac:cxnSpMk id="22" creationId="{956979C8-340F-4B4F-B162-E0081284C1A0}"/>
          </ac:cxnSpMkLst>
        </pc:cxnChg>
        <pc:cxnChg chg="add mod">
          <ac:chgData name="help desk" userId="076106f8-e622-4bba-bf8d-41b4b1aaf204" providerId="ADAL" clId="{96817142-3AE8-4860-8771-827136B22597}" dt="2025-01-23T15:01:43.944" v="18005" actId="1076"/>
          <ac:cxnSpMkLst>
            <pc:docMk/>
            <pc:sldMk cId="52871676" sldId="490"/>
            <ac:cxnSpMk id="29" creationId="{25A07CFA-7339-4068-AEFD-2026485133C0}"/>
          </ac:cxnSpMkLst>
        </pc:cxnChg>
        <pc:cxnChg chg="add mod">
          <ac:chgData name="help desk" userId="076106f8-e622-4bba-bf8d-41b4b1aaf204" providerId="ADAL" clId="{96817142-3AE8-4860-8771-827136B22597}" dt="2025-01-23T14:59:23.933" v="17988" actId="14100"/>
          <ac:cxnSpMkLst>
            <pc:docMk/>
            <pc:sldMk cId="52871676" sldId="490"/>
            <ac:cxnSpMk id="30" creationId="{98377D54-BA05-4B35-9C2F-2B79550B8896}"/>
          </ac:cxnSpMkLst>
        </pc:cxnChg>
        <pc:cxnChg chg="add mod">
          <ac:chgData name="help desk" userId="076106f8-e622-4bba-bf8d-41b4b1aaf204" providerId="ADAL" clId="{96817142-3AE8-4860-8771-827136B22597}" dt="2025-01-23T15:01:21.543" v="18002" actId="14100"/>
          <ac:cxnSpMkLst>
            <pc:docMk/>
            <pc:sldMk cId="52871676" sldId="490"/>
            <ac:cxnSpMk id="34" creationId="{FD39096C-8646-4ADE-9547-8EC9F3770243}"/>
          </ac:cxnSpMkLst>
        </pc:cxnChg>
        <pc:cxnChg chg="add mod">
          <ac:chgData name="help desk" userId="076106f8-e622-4bba-bf8d-41b4b1aaf204" providerId="ADAL" clId="{96817142-3AE8-4860-8771-827136B22597}" dt="2025-01-23T16:07:40.336" v="18629" actId="164"/>
          <ac:cxnSpMkLst>
            <pc:docMk/>
            <pc:sldMk cId="52871676" sldId="490"/>
            <ac:cxnSpMk id="45" creationId="{D197D8A5-0ACA-44F1-B83C-41A54F50FB37}"/>
          </ac:cxnSpMkLst>
        </pc:cxnChg>
        <pc:cxnChg chg="add mod">
          <ac:chgData name="help desk" userId="076106f8-e622-4bba-bf8d-41b4b1aaf204" providerId="ADAL" clId="{96817142-3AE8-4860-8771-827136B22597}" dt="2025-01-24T19:56:30.897" v="23514" actId="14100"/>
          <ac:cxnSpMkLst>
            <pc:docMk/>
            <pc:sldMk cId="52871676" sldId="490"/>
            <ac:cxnSpMk id="50" creationId="{54EA8A50-281F-4993-B7BD-CE32D3CF8E8D}"/>
          </ac:cxnSpMkLst>
        </pc:cxnChg>
      </pc:sldChg>
      <pc:sldChg chg="addSp delSp modSp new mod setBg delAnim modAnim">
        <pc:chgData name="help desk" userId="076106f8-e622-4bba-bf8d-41b4b1aaf204" providerId="ADAL" clId="{96817142-3AE8-4860-8771-827136B22597}" dt="2025-01-24T16:01:49.861" v="21444" actId="14100"/>
        <pc:sldMkLst>
          <pc:docMk/>
          <pc:sldMk cId="2498081845" sldId="491"/>
        </pc:sldMkLst>
        <pc:spChg chg="del">
          <ac:chgData name="help desk" userId="076106f8-e622-4bba-bf8d-41b4b1aaf204" providerId="ADAL" clId="{96817142-3AE8-4860-8771-827136B22597}" dt="2025-01-23T18:59:55.928" v="19124" actId="478"/>
          <ac:spMkLst>
            <pc:docMk/>
            <pc:sldMk cId="2498081845" sldId="491"/>
            <ac:spMk id="2" creationId="{C3057A68-42A0-4E44-845E-DFFC258D4D2E}"/>
          </ac:spMkLst>
        </pc:spChg>
        <pc:spChg chg="del">
          <ac:chgData name="help desk" userId="076106f8-e622-4bba-bf8d-41b4b1aaf204" providerId="ADAL" clId="{96817142-3AE8-4860-8771-827136B22597}" dt="2025-01-23T18:59:55.928" v="19124" actId="478"/>
          <ac:spMkLst>
            <pc:docMk/>
            <pc:sldMk cId="2498081845" sldId="491"/>
            <ac:spMk id="3" creationId="{E6BD4B52-5CC8-43EA-A4E7-9B40467A62A9}"/>
          </ac:spMkLst>
        </pc:spChg>
        <pc:spChg chg="del">
          <ac:chgData name="help desk" userId="076106f8-e622-4bba-bf8d-41b4b1aaf204" providerId="ADAL" clId="{96817142-3AE8-4860-8771-827136B22597}" dt="2025-01-23T18:59:55.928" v="19124" actId="478"/>
          <ac:spMkLst>
            <pc:docMk/>
            <pc:sldMk cId="2498081845" sldId="491"/>
            <ac:spMk id="4" creationId="{FA200EFA-E374-4470-9F4F-22683CBC1EBA}"/>
          </ac:spMkLst>
        </pc:spChg>
        <pc:spChg chg="add mod">
          <ac:chgData name="help desk" userId="076106f8-e622-4bba-bf8d-41b4b1aaf204" providerId="ADAL" clId="{96817142-3AE8-4860-8771-827136B22597}" dt="2025-01-23T19:00:19.808" v="19137"/>
          <ac:spMkLst>
            <pc:docMk/>
            <pc:sldMk cId="2498081845" sldId="491"/>
            <ac:spMk id="5" creationId="{C63BD9DE-3253-440D-A01D-2FE6EBAE7C30}"/>
          </ac:spMkLst>
        </pc:spChg>
        <pc:spChg chg="add mod">
          <ac:chgData name="help desk" userId="076106f8-e622-4bba-bf8d-41b4b1aaf204" providerId="ADAL" clId="{96817142-3AE8-4860-8771-827136B22597}" dt="2025-01-23T19:00:25.258" v="19138"/>
          <ac:spMkLst>
            <pc:docMk/>
            <pc:sldMk cId="2498081845" sldId="491"/>
            <ac:spMk id="6" creationId="{010ADF2A-F9AA-473C-BE09-82EEA208087C}"/>
          </ac:spMkLst>
        </pc:spChg>
        <pc:spChg chg="add mod">
          <ac:chgData name="help desk" userId="076106f8-e622-4bba-bf8d-41b4b1aaf204" providerId="ADAL" clId="{96817142-3AE8-4860-8771-827136B22597}" dt="2025-01-23T19:00:25.258" v="19138"/>
          <ac:spMkLst>
            <pc:docMk/>
            <pc:sldMk cId="2498081845" sldId="491"/>
            <ac:spMk id="7" creationId="{A7553DF7-F2C1-4758-BF39-590E476C8374}"/>
          </ac:spMkLst>
        </pc:spChg>
        <pc:spChg chg="add mod">
          <ac:chgData name="help desk" userId="076106f8-e622-4bba-bf8d-41b4b1aaf204" providerId="ADAL" clId="{96817142-3AE8-4860-8771-827136B22597}" dt="2025-01-24T15:29:28.445" v="21325" actId="1035"/>
          <ac:spMkLst>
            <pc:docMk/>
            <pc:sldMk cId="2498081845" sldId="491"/>
            <ac:spMk id="10" creationId="{921ED193-9EF1-427C-96C8-AA35D0286CB0}"/>
          </ac:spMkLst>
        </pc:spChg>
        <pc:spChg chg="add mod">
          <ac:chgData name="help desk" userId="076106f8-e622-4bba-bf8d-41b4b1aaf204" providerId="ADAL" clId="{96817142-3AE8-4860-8771-827136B22597}" dt="2025-01-23T19:13:32.255" v="19272" actId="14100"/>
          <ac:spMkLst>
            <pc:docMk/>
            <pc:sldMk cId="2498081845" sldId="491"/>
            <ac:spMk id="15" creationId="{350602F1-4A97-4E24-8863-3D40A3DE2C18}"/>
          </ac:spMkLst>
        </pc:spChg>
        <pc:spChg chg="add mod">
          <ac:chgData name="help desk" userId="076106f8-e622-4bba-bf8d-41b4b1aaf204" providerId="ADAL" clId="{96817142-3AE8-4860-8771-827136B22597}" dt="2025-01-23T19:14:43.772" v="19393" actId="14100"/>
          <ac:spMkLst>
            <pc:docMk/>
            <pc:sldMk cId="2498081845" sldId="491"/>
            <ac:spMk id="17" creationId="{190D0399-EFBB-4870-97FC-E3CA4277B40E}"/>
          </ac:spMkLst>
        </pc:spChg>
        <pc:spChg chg="add mod">
          <ac:chgData name="help desk" userId="076106f8-e622-4bba-bf8d-41b4b1aaf204" providerId="ADAL" clId="{96817142-3AE8-4860-8771-827136B22597}" dt="2025-01-24T15:31:29.237" v="21423" actId="6549"/>
          <ac:spMkLst>
            <pc:docMk/>
            <pc:sldMk cId="2498081845" sldId="491"/>
            <ac:spMk id="18" creationId="{D33E1895-6BB7-4D48-AD91-04C17D23BB8A}"/>
          </ac:spMkLst>
        </pc:spChg>
        <pc:spChg chg="add mod">
          <ac:chgData name="help desk" userId="076106f8-e622-4bba-bf8d-41b4b1aaf204" providerId="ADAL" clId="{96817142-3AE8-4860-8771-827136B22597}" dt="2025-01-24T15:31:41.544" v="21426" actId="6549"/>
          <ac:spMkLst>
            <pc:docMk/>
            <pc:sldMk cId="2498081845" sldId="491"/>
            <ac:spMk id="21" creationId="{B890C40A-061B-49BF-AF5C-3D421432E44C}"/>
          </ac:spMkLst>
        </pc:spChg>
        <pc:spChg chg="add mod">
          <ac:chgData name="help desk" userId="076106f8-e622-4bba-bf8d-41b4b1aaf204" providerId="ADAL" clId="{96817142-3AE8-4860-8771-827136B22597}" dt="2025-01-23T19:17:24.662" v="19473" actId="1036"/>
          <ac:spMkLst>
            <pc:docMk/>
            <pc:sldMk cId="2498081845" sldId="491"/>
            <ac:spMk id="23" creationId="{6BF9043B-D9A4-4C26-837C-27D203ED2006}"/>
          </ac:spMkLst>
        </pc:spChg>
        <pc:spChg chg="add mod">
          <ac:chgData name="help desk" userId="076106f8-e622-4bba-bf8d-41b4b1aaf204" providerId="ADAL" clId="{96817142-3AE8-4860-8771-827136B22597}" dt="2025-01-23T19:16:00.112" v="19445" actId="1035"/>
          <ac:spMkLst>
            <pc:docMk/>
            <pc:sldMk cId="2498081845" sldId="491"/>
            <ac:spMk id="24" creationId="{2DAD0CF8-FB86-4996-9B9D-71C4425922EA}"/>
          </ac:spMkLst>
        </pc:spChg>
        <pc:spChg chg="add mod">
          <ac:chgData name="help desk" userId="076106f8-e622-4bba-bf8d-41b4b1aaf204" providerId="ADAL" clId="{96817142-3AE8-4860-8771-827136B22597}" dt="2025-01-24T15:31:35.404" v="21425" actId="6549"/>
          <ac:spMkLst>
            <pc:docMk/>
            <pc:sldMk cId="2498081845" sldId="491"/>
            <ac:spMk id="25" creationId="{0244B039-00C5-4AB9-B34B-C13CDD1A60D8}"/>
          </ac:spMkLst>
        </pc:spChg>
        <pc:spChg chg="add mod">
          <ac:chgData name="help desk" userId="076106f8-e622-4bba-bf8d-41b4b1aaf204" providerId="ADAL" clId="{96817142-3AE8-4860-8771-827136B22597}" dt="2025-01-24T15:31:59.364" v="21429" actId="6549"/>
          <ac:spMkLst>
            <pc:docMk/>
            <pc:sldMk cId="2498081845" sldId="491"/>
            <ac:spMk id="29" creationId="{24E9940A-534F-4953-80B9-61A22314F665}"/>
          </ac:spMkLst>
        </pc:spChg>
        <pc:spChg chg="add mod">
          <ac:chgData name="help desk" userId="076106f8-e622-4bba-bf8d-41b4b1aaf204" providerId="ADAL" clId="{96817142-3AE8-4860-8771-827136B22597}" dt="2025-01-23T19:19:20.137" v="19564" actId="1035"/>
          <ac:spMkLst>
            <pc:docMk/>
            <pc:sldMk cId="2498081845" sldId="491"/>
            <ac:spMk id="31" creationId="{E79FEB8E-D65B-4F58-9C3D-F788DC3C9AC6}"/>
          </ac:spMkLst>
        </pc:spChg>
        <pc:spChg chg="add mod">
          <ac:chgData name="help desk" userId="076106f8-e622-4bba-bf8d-41b4b1aaf204" providerId="ADAL" clId="{96817142-3AE8-4860-8771-827136B22597}" dt="2025-01-23T19:19:20.137" v="19564" actId="1035"/>
          <ac:spMkLst>
            <pc:docMk/>
            <pc:sldMk cId="2498081845" sldId="491"/>
            <ac:spMk id="32" creationId="{0F2D1648-AB68-4B1E-B659-FA56AD0E0137}"/>
          </ac:spMkLst>
        </pc:spChg>
        <pc:spChg chg="add mod">
          <ac:chgData name="help desk" userId="076106f8-e622-4bba-bf8d-41b4b1aaf204" providerId="ADAL" clId="{96817142-3AE8-4860-8771-827136B22597}" dt="2025-01-24T16:00:03.493" v="21440" actId="14100"/>
          <ac:spMkLst>
            <pc:docMk/>
            <pc:sldMk cId="2498081845" sldId="491"/>
            <ac:spMk id="33" creationId="{5A00AD77-C4BC-409B-9B0C-44C513DE18D6}"/>
          </ac:spMkLst>
        </pc:spChg>
        <pc:spChg chg="add mod">
          <ac:chgData name="help desk" userId="076106f8-e622-4bba-bf8d-41b4b1aaf204" providerId="ADAL" clId="{96817142-3AE8-4860-8771-827136B22597}" dt="2025-01-24T15:32:06.404" v="21431" actId="6549"/>
          <ac:spMkLst>
            <pc:docMk/>
            <pc:sldMk cId="2498081845" sldId="491"/>
            <ac:spMk id="35" creationId="{5DD92CEF-7978-4E5C-838D-D6125C094F34}"/>
          </ac:spMkLst>
        </pc:spChg>
        <pc:spChg chg="add mod">
          <ac:chgData name="help desk" userId="076106f8-e622-4bba-bf8d-41b4b1aaf204" providerId="ADAL" clId="{96817142-3AE8-4860-8771-827136B22597}" dt="2025-01-23T19:20:19.133" v="19583" actId="1076"/>
          <ac:spMkLst>
            <pc:docMk/>
            <pc:sldMk cId="2498081845" sldId="491"/>
            <ac:spMk id="37" creationId="{E88E4BAB-F95C-40FC-9201-91989D8E1B86}"/>
          </ac:spMkLst>
        </pc:spChg>
        <pc:spChg chg="add mod">
          <ac:chgData name="help desk" userId="076106f8-e622-4bba-bf8d-41b4b1aaf204" providerId="ADAL" clId="{96817142-3AE8-4860-8771-827136B22597}" dt="2025-01-23T19:20:19.133" v="19583" actId="1076"/>
          <ac:spMkLst>
            <pc:docMk/>
            <pc:sldMk cId="2498081845" sldId="491"/>
            <ac:spMk id="38" creationId="{3E2DD0A5-E338-47E6-B773-6576BE358D23}"/>
          </ac:spMkLst>
        </pc:spChg>
        <pc:spChg chg="add mod">
          <ac:chgData name="help desk" userId="076106f8-e622-4bba-bf8d-41b4b1aaf204" providerId="ADAL" clId="{96817142-3AE8-4860-8771-827136B22597}" dt="2025-01-24T15:32:02.754" v="21430" actId="6549"/>
          <ac:spMkLst>
            <pc:docMk/>
            <pc:sldMk cId="2498081845" sldId="491"/>
            <ac:spMk id="39" creationId="{F0E8401C-773E-4726-9E30-F92A2298725E}"/>
          </ac:spMkLst>
        </pc:spChg>
        <pc:spChg chg="add mod">
          <ac:chgData name="help desk" userId="076106f8-e622-4bba-bf8d-41b4b1aaf204" providerId="ADAL" clId="{96817142-3AE8-4860-8771-827136B22597}" dt="2025-01-23T19:26:56.066" v="19924" actId="1035"/>
          <ac:spMkLst>
            <pc:docMk/>
            <pc:sldMk cId="2498081845" sldId="491"/>
            <ac:spMk id="42" creationId="{7DB56070-BB66-4832-8344-3C4FC33D9ED8}"/>
          </ac:spMkLst>
        </pc:spChg>
        <pc:spChg chg="add mod">
          <ac:chgData name="help desk" userId="076106f8-e622-4bba-bf8d-41b4b1aaf204" providerId="ADAL" clId="{96817142-3AE8-4860-8771-827136B22597}" dt="2025-01-23T19:23:19.084" v="19792" actId="1036"/>
          <ac:spMkLst>
            <pc:docMk/>
            <pc:sldMk cId="2498081845" sldId="491"/>
            <ac:spMk id="44" creationId="{3DA3CA66-8FAD-4BE2-8802-6990ADD2FA13}"/>
          </ac:spMkLst>
        </pc:spChg>
        <pc:spChg chg="add del mod">
          <ac:chgData name="help desk" userId="076106f8-e622-4bba-bf8d-41b4b1aaf204" providerId="ADAL" clId="{96817142-3AE8-4860-8771-827136B22597}" dt="2025-01-24T15:29:19.716" v="21318" actId="478"/>
          <ac:spMkLst>
            <pc:docMk/>
            <pc:sldMk cId="2498081845" sldId="491"/>
            <ac:spMk id="47" creationId="{A2855771-8A90-4E7F-9C25-BB90F0ED4049}"/>
          </ac:spMkLst>
        </pc:spChg>
        <pc:spChg chg="add del mod">
          <ac:chgData name="help desk" userId="076106f8-e622-4bba-bf8d-41b4b1aaf204" providerId="ADAL" clId="{96817142-3AE8-4860-8771-827136B22597}" dt="2025-01-24T15:29:17.038" v="21316" actId="478"/>
          <ac:spMkLst>
            <pc:docMk/>
            <pc:sldMk cId="2498081845" sldId="491"/>
            <ac:spMk id="48" creationId="{5151C349-578A-4F9B-96D6-9D958356A57E}"/>
          </ac:spMkLst>
        </pc:spChg>
        <pc:spChg chg="add mod">
          <ac:chgData name="help desk" userId="076106f8-e622-4bba-bf8d-41b4b1aaf204" providerId="ADAL" clId="{96817142-3AE8-4860-8771-827136B22597}" dt="2025-01-24T15:28:18.084" v="21266" actId="1076"/>
          <ac:spMkLst>
            <pc:docMk/>
            <pc:sldMk cId="2498081845" sldId="491"/>
            <ac:spMk id="51" creationId="{1ABF7C60-7B1E-4C68-8CCE-CDA2587A8420}"/>
          </ac:spMkLst>
        </pc:spChg>
        <pc:spChg chg="add mod">
          <ac:chgData name="help desk" userId="076106f8-e622-4bba-bf8d-41b4b1aaf204" providerId="ADAL" clId="{96817142-3AE8-4860-8771-827136B22597}" dt="2025-01-24T15:31:32.314" v="21424" actId="6549"/>
          <ac:spMkLst>
            <pc:docMk/>
            <pc:sldMk cId="2498081845" sldId="491"/>
            <ac:spMk id="52" creationId="{2C66751C-46BD-4308-A733-55399F68AB28}"/>
          </ac:spMkLst>
        </pc:spChg>
        <pc:spChg chg="add mod">
          <ac:chgData name="help desk" userId="076106f8-e622-4bba-bf8d-41b4b1aaf204" providerId="ADAL" clId="{96817142-3AE8-4860-8771-827136B22597}" dt="2025-01-24T15:30:50.114" v="21397" actId="1076"/>
          <ac:spMkLst>
            <pc:docMk/>
            <pc:sldMk cId="2498081845" sldId="491"/>
            <ac:spMk id="62" creationId="{F6052CF4-404A-4E3A-A1BC-3B568F79F972}"/>
          </ac:spMkLst>
        </pc:spChg>
        <pc:spChg chg="add mod">
          <ac:chgData name="help desk" userId="076106f8-e622-4bba-bf8d-41b4b1aaf204" providerId="ADAL" clId="{96817142-3AE8-4860-8771-827136B22597}" dt="2025-01-24T15:31:48.671" v="21427" actId="6549"/>
          <ac:spMkLst>
            <pc:docMk/>
            <pc:sldMk cId="2498081845" sldId="491"/>
            <ac:spMk id="63" creationId="{15111C13-8E07-43E0-B5C8-1E1CBE9985DA}"/>
          </ac:spMkLst>
        </pc:spChg>
        <pc:picChg chg="add del mod">
          <ac:chgData name="help desk" userId="076106f8-e622-4bba-bf8d-41b4b1aaf204" providerId="ADAL" clId="{96817142-3AE8-4860-8771-827136B22597}" dt="2025-01-23T19:06:17.525" v="19159" actId="478"/>
          <ac:picMkLst>
            <pc:docMk/>
            <pc:sldMk cId="2498081845" sldId="491"/>
            <ac:picMk id="9" creationId="{FE69147A-F341-4F46-A965-71280B9A8B2A}"/>
          </ac:picMkLst>
        </pc:picChg>
        <pc:picChg chg="add mod">
          <ac:chgData name="help desk" userId="076106f8-e622-4bba-bf8d-41b4b1aaf204" providerId="ADAL" clId="{96817142-3AE8-4860-8771-827136B22597}" dt="2025-01-23T19:11:24.293" v="19222" actId="1038"/>
          <ac:picMkLst>
            <pc:docMk/>
            <pc:sldMk cId="2498081845" sldId="491"/>
            <ac:picMk id="12" creationId="{9C479542-C922-405C-AD50-D4BA53AB1F29}"/>
          </ac:picMkLst>
        </pc:picChg>
        <pc:cxnChg chg="add mod">
          <ac:chgData name="help desk" userId="076106f8-e622-4bba-bf8d-41b4b1aaf204" providerId="ADAL" clId="{96817142-3AE8-4860-8771-827136B22597}" dt="2025-01-24T15:29:28.445" v="21325" actId="1035"/>
          <ac:cxnSpMkLst>
            <pc:docMk/>
            <pc:sldMk cId="2498081845" sldId="491"/>
            <ac:cxnSpMk id="14" creationId="{E8725BF9-77CD-4B10-A37E-BFCD7E149FEE}"/>
          </ac:cxnSpMkLst>
        </pc:cxnChg>
        <pc:cxnChg chg="add mod">
          <ac:chgData name="help desk" userId="076106f8-e622-4bba-bf8d-41b4b1aaf204" providerId="ADAL" clId="{96817142-3AE8-4860-8771-827136B22597}" dt="2025-01-24T16:01:49.861" v="21444" actId="14100"/>
          <ac:cxnSpMkLst>
            <pc:docMk/>
            <pc:sldMk cId="2498081845" sldId="491"/>
            <ac:cxnSpMk id="19" creationId="{A4017719-D000-4E87-BC39-6413C3F1BC6F}"/>
          </ac:cxnSpMkLst>
        </pc:cxnChg>
        <pc:cxnChg chg="add mod">
          <ac:chgData name="help desk" userId="076106f8-e622-4bba-bf8d-41b4b1aaf204" providerId="ADAL" clId="{96817142-3AE8-4860-8771-827136B22597}" dt="2025-01-24T15:29:59.884" v="21338" actId="14100"/>
          <ac:cxnSpMkLst>
            <pc:docMk/>
            <pc:sldMk cId="2498081845" sldId="491"/>
            <ac:cxnSpMk id="22" creationId="{339FF5BD-F9E0-4F00-BA50-E473FE65743E}"/>
          </ac:cxnSpMkLst>
        </pc:cxnChg>
        <pc:cxnChg chg="add mod">
          <ac:chgData name="help desk" userId="076106f8-e622-4bba-bf8d-41b4b1aaf204" providerId="ADAL" clId="{96817142-3AE8-4860-8771-827136B22597}" dt="2025-01-24T15:28:01.584" v="21263" actId="14100"/>
          <ac:cxnSpMkLst>
            <pc:docMk/>
            <pc:sldMk cId="2498081845" sldId="491"/>
            <ac:cxnSpMk id="26" creationId="{82D83BDA-C985-4815-BF9D-5F1E3B89A5D7}"/>
          </ac:cxnSpMkLst>
        </pc:cxnChg>
        <pc:cxnChg chg="add mod">
          <ac:chgData name="help desk" userId="076106f8-e622-4bba-bf8d-41b4b1aaf204" providerId="ADAL" clId="{96817142-3AE8-4860-8771-827136B22597}" dt="2025-01-24T15:30:27.217" v="21357" actId="14100"/>
          <ac:cxnSpMkLst>
            <pc:docMk/>
            <pc:sldMk cId="2498081845" sldId="491"/>
            <ac:cxnSpMk id="30" creationId="{A8E137E0-CAEE-456D-98A5-9866B7319E2D}"/>
          </ac:cxnSpMkLst>
        </pc:cxnChg>
        <pc:cxnChg chg="add mod">
          <ac:chgData name="help desk" userId="076106f8-e622-4bba-bf8d-41b4b1aaf204" providerId="ADAL" clId="{96817142-3AE8-4860-8771-827136B22597}" dt="2025-01-24T16:00:03.493" v="21440" actId="14100"/>
          <ac:cxnSpMkLst>
            <pc:docMk/>
            <pc:sldMk cId="2498081845" sldId="491"/>
            <ac:cxnSpMk id="34" creationId="{ACEAC053-C74A-4245-8546-535E185BEF0F}"/>
          </ac:cxnSpMkLst>
        </pc:cxnChg>
        <pc:cxnChg chg="add mod">
          <ac:chgData name="help desk" userId="076106f8-e622-4bba-bf8d-41b4b1aaf204" providerId="ADAL" clId="{96817142-3AE8-4860-8771-827136B22597}" dt="2025-01-23T19:27:20.584" v="19932" actId="1036"/>
          <ac:cxnSpMkLst>
            <pc:docMk/>
            <pc:sldMk cId="2498081845" sldId="491"/>
            <ac:cxnSpMk id="36" creationId="{FBCA876E-D42D-4CE9-8A2D-54C70D4FE20D}"/>
          </ac:cxnSpMkLst>
        </pc:cxnChg>
        <pc:cxnChg chg="add mod">
          <ac:chgData name="help desk" userId="076106f8-e622-4bba-bf8d-41b4b1aaf204" providerId="ADAL" clId="{96817142-3AE8-4860-8771-827136B22597}" dt="2025-01-23T19:20:19.133" v="19583" actId="1076"/>
          <ac:cxnSpMkLst>
            <pc:docMk/>
            <pc:sldMk cId="2498081845" sldId="491"/>
            <ac:cxnSpMk id="40" creationId="{E136909A-C0ED-41E2-A1C4-FD308EA5774B}"/>
          </ac:cxnSpMkLst>
        </pc:cxnChg>
        <pc:cxnChg chg="add mod">
          <ac:chgData name="help desk" userId="076106f8-e622-4bba-bf8d-41b4b1aaf204" providerId="ADAL" clId="{96817142-3AE8-4860-8771-827136B22597}" dt="2025-01-23T19:27:12.895" v="19931" actId="14100"/>
          <ac:cxnSpMkLst>
            <pc:docMk/>
            <pc:sldMk cId="2498081845" sldId="491"/>
            <ac:cxnSpMk id="43" creationId="{D9FEFE00-BC8C-4DB6-ADDE-09E6EAB1160E}"/>
          </ac:cxnSpMkLst>
        </pc:cxnChg>
        <pc:cxnChg chg="add del mod">
          <ac:chgData name="help desk" userId="076106f8-e622-4bba-bf8d-41b4b1aaf204" providerId="ADAL" clId="{96817142-3AE8-4860-8771-827136B22597}" dt="2025-01-24T15:29:18.484" v="21317" actId="478"/>
          <ac:cxnSpMkLst>
            <pc:docMk/>
            <pc:sldMk cId="2498081845" sldId="491"/>
            <ac:cxnSpMk id="49" creationId="{24573643-BF7D-4CBA-AA57-FCA247CCD36E}"/>
          </ac:cxnSpMkLst>
        </pc:cxnChg>
        <pc:cxnChg chg="add mod">
          <ac:chgData name="help desk" userId="076106f8-e622-4bba-bf8d-41b4b1aaf204" providerId="ADAL" clId="{96817142-3AE8-4860-8771-827136B22597}" dt="2025-01-24T15:29:43.253" v="21332" actId="1035"/>
          <ac:cxnSpMkLst>
            <pc:docMk/>
            <pc:sldMk cId="2498081845" sldId="491"/>
            <ac:cxnSpMk id="53" creationId="{F6A58BAB-471D-430D-8A19-807F9FEFAFF3}"/>
          </ac:cxnSpMkLst>
        </pc:cxnChg>
        <pc:cxnChg chg="add mod">
          <ac:chgData name="help desk" userId="076106f8-e622-4bba-bf8d-41b4b1aaf204" providerId="ADAL" clId="{96817142-3AE8-4860-8771-827136B22597}" dt="2025-01-24T15:31:20.517" v="21422" actId="14100"/>
          <ac:cxnSpMkLst>
            <pc:docMk/>
            <pc:sldMk cId="2498081845" sldId="491"/>
            <ac:cxnSpMk id="64" creationId="{8FB08157-4571-4C84-918F-647B7D89DE8F}"/>
          </ac:cxnSpMkLst>
        </pc:cxnChg>
      </pc:sldChg>
      <pc:sldChg chg="addSp delSp modSp new mod modTransition modAnim">
        <pc:chgData name="help desk" userId="076106f8-e622-4bba-bf8d-41b4b1aaf204" providerId="ADAL" clId="{96817142-3AE8-4860-8771-827136B22597}" dt="2025-01-24T16:06:35.721" v="21446"/>
        <pc:sldMkLst>
          <pc:docMk/>
          <pc:sldMk cId="1292066161" sldId="492"/>
        </pc:sldMkLst>
        <pc:spChg chg="del">
          <ac:chgData name="help desk" userId="076106f8-e622-4bba-bf8d-41b4b1aaf204" providerId="ADAL" clId="{96817142-3AE8-4860-8771-827136B22597}" dt="2025-01-23T19:28:44.918" v="19934" actId="478"/>
          <ac:spMkLst>
            <pc:docMk/>
            <pc:sldMk cId="1292066161" sldId="492"/>
            <ac:spMk id="2" creationId="{A38FD301-5BEF-4FFD-B4F2-DC18EE238E6D}"/>
          </ac:spMkLst>
        </pc:spChg>
        <pc:spChg chg="del">
          <ac:chgData name="help desk" userId="076106f8-e622-4bba-bf8d-41b4b1aaf204" providerId="ADAL" clId="{96817142-3AE8-4860-8771-827136B22597}" dt="2025-01-23T19:28:44.918" v="19934" actId="478"/>
          <ac:spMkLst>
            <pc:docMk/>
            <pc:sldMk cId="1292066161" sldId="492"/>
            <ac:spMk id="3" creationId="{87FCCCAC-9A91-46C0-8621-9EA732A05090}"/>
          </ac:spMkLst>
        </pc:spChg>
        <pc:spChg chg="del">
          <ac:chgData name="help desk" userId="076106f8-e622-4bba-bf8d-41b4b1aaf204" providerId="ADAL" clId="{96817142-3AE8-4860-8771-827136B22597}" dt="2025-01-23T19:28:44.918" v="19934" actId="478"/>
          <ac:spMkLst>
            <pc:docMk/>
            <pc:sldMk cId="1292066161" sldId="492"/>
            <ac:spMk id="4" creationId="{610426B3-0E6C-4F20-B252-3DC98E254CE5}"/>
          </ac:spMkLst>
        </pc:spChg>
        <pc:spChg chg="add mod">
          <ac:chgData name="help desk" userId="076106f8-e622-4bba-bf8d-41b4b1aaf204" providerId="ADAL" clId="{96817142-3AE8-4860-8771-827136B22597}" dt="2025-01-23T19:36:29.685" v="20000" actId="14100"/>
          <ac:spMkLst>
            <pc:docMk/>
            <pc:sldMk cId="1292066161" sldId="492"/>
            <ac:spMk id="5" creationId="{D29724BA-DF81-4B71-A5BE-3233BCA06DFD}"/>
          </ac:spMkLst>
        </pc:spChg>
        <pc:spChg chg="add mod">
          <ac:chgData name="help desk" userId="076106f8-e622-4bba-bf8d-41b4b1aaf204" providerId="ADAL" clId="{96817142-3AE8-4860-8771-827136B22597}" dt="2025-01-23T19:30:35.679" v="19936"/>
          <ac:spMkLst>
            <pc:docMk/>
            <pc:sldMk cId="1292066161" sldId="492"/>
            <ac:spMk id="6" creationId="{C1C8DF19-37D4-4592-899B-2FEB97839B1E}"/>
          </ac:spMkLst>
        </pc:spChg>
        <pc:spChg chg="add mod">
          <ac:chgData name="help desk" userId="076106f8-e622-4bba-bf8d-41b4b1aaf204" providerId="ADAL" clId="{96817142-3AE8-4860-8771-827136B22597}" dt="2025-01-23T19:30:35.679" v="19936"/>
          <ac:spMkLst>
            <pc:docMk/>
            <pc:sldMk cId="1292066161" sldId="492"/>
            <ac:spMk id="7" creationId="{EFF2FC25-C503-4CDB-9E94-81E6BF518FEE}"/>
          </ac:spMkLst>
        </pc:spChg>
        <pc:spChg chg="add mod">
          <ac:chgData name="help desk" userId="076106f8-e622-4bba-bf8d-41b4b1aaf204" providerId="ADAL" clId="{96817142-3AE8-4860-8771-827136B22597}" dt="2025-01-23T19:34:47.686" v="19985" actId="14100"/>
          <ac:spMkLst>
            <pc:docMk/>
            <pc:sldMk cId="1292066161" sldId="492"/>
            <ac:spMk id="13" creationId="{3C8A363A-06F2-4BA4-8F45-26727A0BE5D5}"/>
          </ac:spMkLst>
        </pc:spChg>
        <pc:picChg chg="add mod">
          <ac:chgData name="help desk" userId="076106f8-e622-4bba-bf8d-41b4b1aaf204" providerId="ADAL" clId="{96817142-3AE8-4860-8771-827136B22597}" dt="2025-01-23T19:32:05.206" v="19941" actId="1076"/>
          <ac:picMkLst>
            <pc:docMk/>
            <pc:sldMk cId="1292066161" sldId="492"/>
            <ac:picMk id="9" creationId="{767CDFB2-E86B-4341-B6A8-965FCBBCB924}"/>
          </ac:picMkLst>
        </pc:picChg>
        <pc:picChg chg="add mod">
          <ac:chgData name="help desk" userId="076106f8-e622-4bba-bf8d-41b4b1aaf204" providerId="ADAL" clId="{96817142-3AE8-4860-8771-827136B22597}" dt="2025-01-23T19:33:04" v="19958" actId="692"/>
          <ac:picMkLst>
            <pc:docMk/>
            <pc:sldMk cId="1292066161" sldId="492"/>
            <ac:picMk id="11" creationId="{7796E4EB-D12E-4266-87AD-0388B9CB4691}"/>
          </ac:picMkLst>
        </pc:picChg>
        <pc:cxnChg chg="add mod">
          <ac:chgData name="help desk" userId="076106f8-e622-4bba-bf8d-41b4b1aaf204" providerId="ADAL" clId="{96817142-3AE8-4860-8771-827136B22597}" dt="2025-01-23T19:34:47.686" v="19985" actId="14100"/>
          <ac:cxnSpMkLst>
            <pc:docMk/>
            <pc:sldMk cId="1292066161" sldId="492"/>
            <ac:cxnSpMk id="12" creationId="{756DB27B-20E8-4B12-9586-9BC7500B1979}"/>
          </ac:cxnSpMkLst>
        </pc:cxnChg>
      </pc:sldChg>
      <pc:sldChg chg="addSp delSp modSp new mod modAnim">
        <pc:chgData name="help desk" userId="076106f8-e622-4bba-bf8d-41b4b1aaf204" providerId="ADAL" clId="{96817142-3AE8-4860-8771-827136B22597}" dt="2025-01-24T20:15:59.137" v="23633"/>
        <pc:sldMkLst>
          <pc:docMk/>
          <pc:sldMk cId="3847969546" sldId="493"/>
        </pc:sldMkLst>
        <pc:spChg chg="del">
          <ac:chgData name="help desk" userId="076106f8-e622-4bba-bf8d-41b4b1aaf204" providerId="ADAL" clId="{96817142-3AE8-4860-8771-827136B22597}" dt="2025-01-23T19:35:56.425" v="19987" actId="478"/>
          <ac:spMkLst>
            <pc:docMk/>
            <pc:sldMk cId="3847969546" sldId="493"/>
            <ac:spMk id="2" creationId="{BA12277A-3D51-4994-B11C-7CA464393EF1}"/>
          </ac:spMkLst>
        </pc:spChg>
        <pc:spChg chg="del">
          <ac:chgData name="help desk" userId="076106f8-e622-4bba-bf8d-41b4b1aaf204" providerId="ADAL" clId="{96817142-3AE8-4860-8771-827136B22597}" dt="2025-01-23T19:35:56.425" v="19987" actId="478"/>
          <ac:spMkLst>
            <pc:docMk/>
            <pc:sldMk cId="3847969546" sldId="493"/>
            <ac:spMk id="3" creationId="{42C9C3F8-C315-4087-99F9-709E7AEA1ABC}"/>
          </ac:spMkLst>
        </pc:spChg>
        <pc:spChg chg="del">
          <ac:chgData name="help desk" userId="076106f8-e622-4bba-bf8d-41b4b1aaf204" providerId="ADAL" clId="{96817142-3AE8-4860-8771-827136B22597}" dt="2025-01-23T19:35:56.425" v="19987" actId="478"/>
          <ac:spMkLst>
            <pc:docMk/>
            <pc:sldMk cId="3847969546" sldId="493"/>
            <ac:spMk id="4" creationId="{730B045B-53BB-403D-9637-3BC1696ABC9A}"/>
          </ac:spMkLst>
        </pc:spChg>
        <pc:spChg chg="add mod">
          <ac:chgData name="help desk" userId="076106f8-e622-4bba-bf8d-41b4b1aaf204" providerId="ADAL" clId="{96817142-3AE8-4860-8771-827136B22597}" dt="2025-01-23T19:36:43.939" v="20008" actId="14100"/>
          <ac:spMkLst>
            <pc:docMk/>
            <pc:sldMk cId="3847969546" sldId="493"/>
            <ac:spMk id="7" creationId="{79AD2BEC-259F-4BFD-AF87-D0ED5CFF9E3E}"/>
          </ac:spMkLst>
        </pc:spChg>
        <pc:spChg chg="add mod">
          <ac:chgData name="help desk" userId="076106f8-e622-4bba-bf8d-41b4b1aaf204" providerId="ADAL" clId="{96817142-3AE8-4860-8771-827136B22597}" dt="2025-01-23T19:44:14.396" v="20045" actId="14100"/>
          <ac:spMkLst>
            <pc:docMk/>
            <pc:sldMk cId="3847969546" sldId="493"/>
            <ac:spMk id="9" creationId="{C1A9D1BF-335C-40D6-94E6-768571F25640}"/>
          </ac:spMkLst>
        </pc:spChg>
        <pc:spChg chg="add mod">
          <ac:chgData name="help desk" userId="076106f8-e622-4bba-bf8d-41b4b1aaf204" providerId="ADAL" clId="{96817142-3AE8-4860-8771-827136B22597}" dt="2025-01-23T19:44:47.838" v="20068" actId="14100"/>
          <ac:spMkLst>
            <pc:docMk/>
            <pc:sldMk cId="3847969546" sldId="493"/>
            <ac:spMk id="15" creationId="{5516EEF8-C922-462F-B2D9-99274B9A412E}"/>
          </ac:spMkLst>
        </pc:spChg>
        <pc:spChg chg="add mod">
          <ac:chgData name="help desk" userId="076106f8-e622-4bba-bf8d-41b4b1aaf204" providerId="ADAL" clId="{96817142-3AE8-4860-8771-827136B22597}" dt="2025-01-23T19:49:30.644" v="20216" actId="20577"/>
          <ac:spMkLst>
            <pc:docMk/>
            <pc:sldMk cId="3847969546" sldId="493"/>
            <ac:spMk id="18" creationId="{EC7AAB10-E84B-44CD-99DA-6C560564850D}"/>
          </ac:spMkLst>
        </pc:spChg>
        <pc:spChg chg="add mod">
          <ac:chgData name="help desk" userId="076106f8-e622-4bba-bf8d-41b4b1aaf204" providerId="ADAL" clId="{96817142-3AE8-4860-8771-827136B22597}" dt="2025-01-23T19:52:48.978" v="20222" actId="2085"/>
          <ac:spMkLst>
            <pc:docMk/>
            <pc:sldMk cId="3847969546" sldId="493"/>
            <ac:spMk id="25" creationId="{C49CA58F-541F-4303-9FC2-AB3A9E2B4E6F}"/>
          </ac:spMkLst>
        </pc:spChg>
        <pc:spChg chg="add mod">
          <ac:chgData name="help desk" userId="076106f8-e622-4bba-bf8d-41b4b1aaf204" providerId="ADAL" clId="{96817142-3AE8-4860-8771-827136B22597}" dt="2025-01-24T20:15:59.137" v="23633"/>
          <ac:spMkLst>
            <pc:docMk/>
            <pc:sldMk cId="3847969546" sldId="493"/>
            <ac:spMk id="26" creationId="{C77F0E0F-7125-4905-AFC9-42112C2B7BEE}"/>
          </ac:spMkLst>
        </pc:spChg>
        <pc:spChg chg="add mod">
          <ac:chgData name="help desk" userId="076106f8-e622-4bba-bf8d-41b4b1aaf204" providerId="ADAL" clId="{96817142-3AE8-4860-8771-827136B22597}" dt="2025-01-24T20:15:59.137" v="23633"/>
          <ac:spMkLst>
            <pc:docMk/>
            <pc:sldMk cId="3847969546" sldId="493"/>
            <ac:spMk id="27" creationId="{85375316-0FBF-4B26-9AD6-5A231B2EC1CD}"/>
          </ac:spMkLst>
        </pc:spChg>
        <pc:picChg chg="add mod">
          <ac:chgData name="help desk" userId="076106f8-e622-4bba-bf8d-41b4b1aaf204" providerId="ADAL" clId="{96817142-3AE8-4860-8771-827136B22597}" dt="2025-01-23T19:36:12.586" v="19993" actId="1076"/>
          <ac:picMkLst>
            <pc:docMk/>
            <pc:sldMk cId="3847969546" sldId="493"/>
            <ac:picMk id="6" creationId="{C5FA5FE0-8574-447E-BF4C-22457086E6DE}"/>
          </ac:picMkLst>
        </pc:picChg>
        <pc:picChg chg="add mod">
          <ac:chgData name="help desk" userId="076106f8-e622-4bba-bf8d-41b4b1aaf204" providerId="ADAL" clId="{96817142-3AE8-4860-8771-827136B22597}" dt="2025-01-23T19:51:04.044" v="20219" actId="1038"/>
          <ac:picMkLst>
            <pc:docMk/>
            <pc:sldMk cId="3847969546" sldId="493"/>
            <ac:picMk id="24" creationId="{09070450-89F9-4312-B0E2-787044AE74AE}"/>
          </ac:picMkLst>
        </pc:picChg>
        <pc:cxnChg chg="add mod">
          <ac:chgData name="help desk" userId="076106f8-e622-4bba-bf8d-41b4b1aaf204" providerId="ADAL" clId="{96817142-3AE8-4860-8771-827136B22597}" dt="2025-01-23T19:44:14.396" v="20045" actId="14100"/>
          <ac:cxnSpMkLst>
            <pc:docMk/>
            <pc:sldMk cId="3847969546" sldId="493"/>
            <ac:cxnSpMk id="8" creationId="{8205EA12-0424-482D-8307-215F3310AC2C}"/>
          </ac:cxnSpMkLst>
        </pc:cxnChg>
        <pc:cxnChg chg="add mod">
          <ac:chgData name="help desk" userId="076106f8-e622-4bba-bf8d-41b4b1aaf204" providerId="ADAL" clId="{96817142-3AE8-4860-8771-827136B22597}" dt="2025-01-23T19:44:47.838" v="20068" actId="14100"/>
          <ac:cxnSpMkLst>
            <pc:docMk/>
            <pc:sldMk cId="3847969546" sldId="493"/>
            <ac:cxnSpMk id="14" creationId="{C3F64F05-ABE8-4024-A038-EFC73A956B85}"/>
          </ac:cxnSpMkLst>
        </pc:cxnChg>
        <pc:cxnChg chg="add mod ord">
          <ac:chgData name="help desk" userId="076106f8-e622-4bba-bf8d-41b4b1aaf204" providerId="ADAL" clId="{96817142-3AE8-4860-8771-827136B22597}" dt="2025-01-23T20:32:48.766" v="20519" actId="166"/>
          <ac:cxnSpMkLst>
            <pc:docMk/>
            <pc:sldMk cId="3847969546" sldId="493"/>
            <ac:cxnSpMk id="17" creationId="{A2803D82-21EA-4D44-8085-EC1CDFBBDC00}"/>
          </ac:cxnSpMkLst>
        </pc:cxnChg>
      </pc:sldChg>
      <pc:sldChg chg="addSp delSp modSp new mod modAnim">
        <pc:chgData name="help desk" userId="076106f8-e622-4bba-bf8d-41b4b1aaf204" providerId="ADAL" clId="{96817142-3AE8-4860-8771-827136B22597}" dt="2025-01-24T16:18:35.491" v="21509"/>
        <pc:sldMkLst>
          <pc:docMk/>
          <pc:sldMk cId="2869861541" sldId="494"/>
        </pc:sldMkLst>
        <pc:spChg chg="del">
          <ac:chgData name="help desk" userId="076106f8-e622-4bba-bf8d-41b4b1aaf204" providerId="ADAL" clId="{96817142-3AE8-4860-8771-827136B22597}" dt="2025-01-23T20:13:10.764" v="20230" actId="478"/>
          <ac:spMkLst>
            <pc:docMk/>
            <pc:sldMk cId="2869861541" sldId="494"/>
            <ac:spMk id="2" creationId="{144A37C9-07F5-4DAD-ABC4-34B5EF99E4A9}"/>
          </ac:spMkLst>
        </pc:spChg>
        <pc:spChg chg="del">
          <ac:chgData name="help desk" userId="076106f8-e622-4bba-bf8d-41b4b1aaf204" providerId="ADAL" clId="{96817142-3AE8-4860-8771-827136B22597}" dt="2025-01-23T20:13:10.764" v="20230" actId="478"/>
          <ac:spMkLst>
            <pc:docMk/>
            <pc:sldMk cId="2869861541" sldId="494"/>
            <ac:spMk id="3" creationId="{64A701A3-7CD0-4C75-856C-C72B1738076D}"/>
          </ac:spMkLst>
        </pc:spChg>
        <pc:spChg chg="del">
          <ac:chgData name="help desk" userId="076106f8-e622-4bba-bf8d-41b4b1aaf204" providerId="ADAL" clId="{96817142-3AE8-4860-8771-827136B22597}" dt="2025-01-23T20:13:10.764" v="20230" actId="478"/>
          <ac:spMkLst>
            <pc:docMk/>
            <pc:sldMk cId="2869861541" sldId="494"/>
            <ac:spMk id="4" creationId="{49C91D86-B148-4B15-A40F-FE64B87C985C}"/>
          </ac:spMkLst>
        </pc:spChg>
        <pc:spChg chg="add mod">
          <ac:chgData name="help desk" userId="076106f8-e622-4bba-bf8d-41b4b1aaf204" providerId="ADAL" clId="{96817142-3AE8-4860-8771-827136B22597}" dt="2025-01-23T20:13:33.397" v="20236" actId="20577"/>
          <ac:spMkLst>
            <pc:docMk/>
            <pc:sldMk cId="2869861541" sldId="494"/>
            <ac:spMk id="5" creationId="{0C62B597-4050-4D58-80BC-1C40EDD87A60}"/>
          </ac:spMkLst>
        </pc:spChg>
        <pc:spChg chg="add mod">
          <ac:chgData name="help desk" userId="076106f8-e622-4bba-bf8d-41b4b1aaf204" providerId="ADAL" clId="{96817142-3AE8-4860-8771-827136B22597}" dt="2025-01-23T20:13:28.057" v="20231"/>
          <ac:spMkLst>
            <pc:docMk/>
            <pc:sldMk cId="2869861541" sldId="494"/>
            <ac:spMk id="6" creationId="{AEB0B53A-E794-462C-9C56-BED687F2C1DD}"/>
          </ac:spMkLst>
        </pc:spChg>
        <pc:spChg chg="add mod">
          <ac:chgData name="help desk" userId="076106f8-e622-4bba-bf8d-41b4b1aaf204" providerId="ADAL" clId="{96817142-3AE8-4860-8771-827136B22597}" dt="2025-01-23T20:13:28.057" v="20231"/>
          <ac:spMkLst>
            <pc:docMk/>
            <pc:sldMk cId="2869861541" sldId="494"/>
            <ac:spMk id="7" creationId="{4388FBF0-7472-4620-BD56-50A5323B3A7F}"/>
          </ac:spMkLst>
        </pc:spChg>
        <pc:spChg chg="add mod">
          <ac:chgData name="help desk" userId="076106f8-e622-4bba-bf8d-41b4b1aaf204" providerId="ADAL" clId="{96817142-3AE8-4860-8771-827136B22597}" dt="2025-01-23T20:21:04.150" v="20361" actId="1076"/>
          <ac:spMkLst>
            <pc:docMk/>
            <pc:sldMk cId="2869861541" sldId="494"/>
            <ac:spMk id="11" creationId="{8D9551FE-D3DE-49FC-8BDC-E79DB89FB2B0}"/>
          </ac:spMkLst>
        </pc:spChg>
        <pc:spChg chg="add mod">
          <ac:chgData name="help desk" userId="076106f8-e622-4bba-bf8d-41b4b1aaf204" providerId="ADAL" clId="{96817142-3AE8-4860-8771-827136B22597}" dt="2025-01-23T20:21:34.105" v="20378" actId="1035"/>
          <ac:spMkLst>
            <pc:docMk/>
            <pc:sldMk cId="2869861541" sldId="494"/>
            <ac:spMk id="21" creationId="{EFF70C19-179B-4209-A646-70D779812A6E}"/>
          </ac:spMkLst>
        </pc:spChg>
        <pc:spChg chg="add mod">
          <ac:chgData name="help desk" userId="076106f8-e622-4bba-bf8d-41b4b1aaf204" providerId="ADAL" clId="{96817142-3AE8-4860-8771-827136B22597}" dt="2025-01-23T20:22:50.651" v="20400" actId="20577"/>
          <ac:spMkLst>
            <pc:docMk/>
            <pc:sldMk cId="2869861541" sldId="494"/>
            <ac:spMk id="26" creationId="{FB7FF791-1EAD-43E2-BDB6-B321C2E87642}"/>
          </ac:spMkLst>
        </pc:spChg>
        <pc:spChg chg="add mod">
          <ac:chgData name="help desk" userId="076106f8-e622-4bba-bf8d-41b4b1aaf204" providerId="ADAL" clId="{96817142-3AE8-4860-8771-827136B22597}" dt="2025-01-23T20:23:22.203" v="20422" actId="20577"/>
          <ac:spMkLst>
            <pc:docMk/>
            <pc:sldMk cId="2869861541" sldId="494"/>
            <ac:spMk id="28" creationId="{534B5642-EC5E-4C7B-ADBC-D6294F77839E}"/>
          </ac:spMkLst>
        </pc:spChg>
        <pc:spChg chg="add mod">
          <ac:chgData name="help desk" userId="076106f8-e622-4bba-bf8d-41b4b1aaf204" providerId="ADAL" clId="{96817142-3AE8-4860-8771-827136B22597}" dt="2025-01-23T20:24:35.813" v="20454" actId="20577"/>
          <ac:spMkLst>
            <pc:docMk/>
            <pc:sldMk cId="2869861541" sldId="494"/>
            <ac:spMk id="32" creationId="{B6E724D1-46ED-40AC-8A16-6F7BBE139958}"/>
          </ac:spMkLst>
        </pc:spChg>
        <pc:spChg chg="add mod">
          <ac:chgData name="help desk" userId="076106f8-e622-4bba-bf8d-41b4b1aaf204" providerId="ADAL" clId="{96817142-3AE8-4860-8771-827136B22597}" dt="2025-01-23T21:19:23.492" v="20951" actId="14100"/>
          <ac:spMkLst>
            <pc:docMk/>
            <pc:sldMk cId="2869861541" sldId="494"/>
            <ac:spMk id="35" creationId="{AA7A5C1A-50C9-4783-B12E-0BB2C859C378}"/>
          </ac:spMkLst>
        </pc:spChg>
        <pc:spChg chg="add mod">
          <ac:chgData name="help desk" userId="076106f8-e622-4bba-bf8d-41b4b1aaf204" providerId="ADAL" clId="{96817142-3AE8-4860-8771-827136B22597}" dt="2025-01-23T20:34:59.915" v="20531" actId="14100"/>
          <ac:spMkLst>
            <pc:docMk/>
            <pc:sldMk cId="2869861541" sldId="494"/>
            <ac:spMk id="39" creationId="{F2B4E03A-6CC2-4F26-B01F-244975A82CD1}"/>
          </ac:spMkLst>
        </pc:spChg>
        <pc:picChg chg="add mod">
          <ac:chgData name="help desk" userId="076106f8-e622-4bba-bf8d-41b4b1aaf204" providerId="ADAL" clId="{96817142-3AE8-4860-8771-827136B22597}" dt="2025-01-23T20:19:05.656" v="20310" actId="1076"/>
          <ac:picMkLst>
            <pc:docMk/>
            <pc:sldMk cId="2869861541" sldId="494"/>
            <ac:picMk id="9" creationId="{E37925F4-7B52-40EB-A2F8-8AEC87ADA2EE}"/>
          </ac:picMkLst>
        </pc:picChg>
        <pc:cxnChg chg="add mod">
          <ac:chgData name="help desk" userId="076106f8-e622-4bba-bf8d-41b4b1aaf204" providerId="ADAL" clId="{96817142-3AE8-4860-8771-827136B22597}" dt="2025-01-23T20:21:09.496" v="20362" actId="14100"/>
          <ac:cxnSpMkLst>
            <pc:docMk/>
            <pc:sldMk cId="2869861541" sldId="494"/>
            <ac:cxnSpMk id="10" creationId="{1D040DA6-B75E-4B18-BB99-42B3EFCFCC86}"/>
          </ac:cxnSpMkLst>
        </pc:cxnChg>
        <pc:cxnChg chg="add mod">
          <ac:chgData name="help desk" userId="076106f8-e622-4bba-bf8d-41b4b1aaf204" providerId="ADAL" clId="{96817142-3AE8-4860-8771-827136B22597}" dt="2025-01-23T20:21:38.680" v="20379" actId="14100"/>
          <ac:cxnSpMkLst>
            <pc:docMk/>
            <pc:sldMk cId="2869861541" sldId="494"/>
            <ac:cxnSpMk id="20" creationId="{97EE63FC-EC9C-4BD8-9BD1-C3C190AA827C}"/>
          </ac:cxnSpMkLst>
        </pc:cxnChg>
        <pc:cxnChg chg="add mod">
          <ac:chgData name="help desk" userId="076106f8-e622-4bba-bf8d-41b4b1aaf204" providerId="ADAL" clId="{96817142-3AE8-4860-8771-827136B22597}" dt="2025-01-23T20:22:25.810" v="20384" actId="14100"/>
          <ac:cxnSpMkLst>
            <pc:docMk/>
            <pc:sldMk cId="2869861541" sldId="494"/>
            <ac:cxnSpMk id="25" creationId="{28A06209-4104-4EB9-BD34-D3225A75E651}"/>
          </ac:cxnSpMkLst>
        </pc:cxnChg>
        <pc:cxnChg chg="add mod">
          <ac:chgData name="help desk" userId="076106f8-e622-4bba-bf8d-41b4b1aaf204" providerId="ADAL" clId="{96817142-3AE8-4860-8771-827136B22597}" dt="2025-01-23T20:23:20.500" v="20419" actId="20577"/>
          <ac:cxnSpMkLst>
            <pc:docMk/>
            <pc:sldMk cId="2869861541" sldId="494"/>
            <ac:cxnSpMk id="27" creationId="{F02B4C73-AEAD-42B3-81F8-29926FC53C65}"/>
          </ac:cxnSpMkLst>
        </pc:cxnChg>
        <pc:cxnChg chg="add mod">
          <ac:chgData name="help desk" userId="076106f8-e622-4bba-bf8d-41b4b1aaf204" providerId="ADAL" clId="{96817142-3AE8-4860-8771-827136B22597}" dt="2025-01-23T20:24:32.934" v="20443" actId="20577"/>
          <ac:cxnSpMkLst>
            <pc:docMk/>
            <pc:sldMk cId="2869861541" sldId="494"/>
            <ac:cxnSpMk id="31" creationId="{9B3A9045-2323-4903-BCB2-C17A48C633AF}"/>
          </ac:cxnSpMkLst>
        </pc:cxnChg>
        <pc:cxnChg chg="add mod ord">
          <ac:chgData name="help desk" userId="076106f8-e622-4bba-bf8d-41b4b1aaf204" providerId="ADAL" clId="{96817142-3AE8-4860-8771-827136B22597}" dt="2025-01-23T21:19:12.690" v="20950" actId="14100"/>
          <ac:cxnSpMkLst>
            <pc:docMk/>
            <pc:sldMk cId="2869861541" sldId="494"/>
            <ac:cxnSpMk id="34" creationId="{675AF869-0100-47E2-AE09-DE20F6392414}"/>
          </ac:cxnSpMkLst>
        </pc:cxnChg>
        <pc:cxnChg chg="add mod">
          <ac:chgData name="help desk" userId="076106f8-e622-4bba-bf8d-41b4b1aaf204" providerId="ADAL" clId="{96817142-3AE8-4860-8771-827136B22597}" dt="2025-01-23T20:34:53.684" v="20528" actId="14100"/>
          <ac:cxnSpMkLst>
            <pc:docMk/>
            <pc:sldMk cId="2869861541" sldId="494"/>
            <ac:cxnSpMk id="40" creationId="{32AB0D41-3544-4961-BE54-E32FCC9093E3}"/>
          </ac:cxnSpMkLst>
        </pc:cxnChg>
      </pc:sldChg>
      <pc:sldChg chg="addSp delSp modSp add mod modAnim">
        <pc:chgData name="help desk" userId="076106f8-e622-4bba-bf8d-41b4b1aaf204" providerId="ADAL" clId="{96817142-3AE8-4860-8771-827136B22597}" dt="2025-01-24T16:25:01.208" v="21542"/>
        <pc:sldMkLst>
          <pc:docMk/>
          <pc:sldMk cId="2009630177" sldId="495"/>
        </pc:sldMkLst>
        <pc:spChg chg="del">
          <ac:chgData name="help desk" userId="076106f8-e622-4bba-bf8d-41b4b1aaf204" providerId="ADAL" clId="{96817142-3AE8-4860-8771-827136B22597}" dt="2025-01-23T20:14:15.750" v="20238" actId="478"/>
          <ac:spMkLst>
            <pc:docMk/>
            <pc:sldMk cId="2009630177" sldId="495"/>
            <ac:spMk id="5" creationId="{0C62B597-4050-4D58-80BC-1C40EDD87A60}"/>
          </ac:spMkLst>
        </pc:spChg>
        <pc:spChg chg="mod">
          <ac:chgData name="help desk" userId="076106f8-e622-4bba-bf8d-41b4b1aaf204" providerId="ADAL" clId="{96817142-3AE8-4860-8771-827136B22597}" dt="2025-01-23T20:47:28.055" v="20864" actId="1036"/>
          <ac:spMkLst>
            <pc:docMk/>
            <pc:sldMk cId="2009630177" sldId="495"/>
            <ac:spMk id="6" creationId="{AEB0B53A-E794-462C-9C56-BED687F2C1DD}"/>
          </ac:spMkLst>
        </pc:spChg>
        <pc:spChg chg="mod">
          <ac:chgData name="help desk" userId="076106f8-e622-4bba-bf8d-41b4b1aaf204" providerId="ADAL" clId="{96817142-3AE8-4860-8771-827136B22597}" dt="2025-01-23T20:47:28.055" v="20864" actId="1036"/>
          <ac:spMkLst>
            <pc:docMk/>
            <pc:sldMk cId="2009630177" sldId="495"/>
            <ac:spMk id="7" creationId="{4388FBF0-7472-4620-BD56-50A5323B3A7F}"/>
          </ac:spMkLst>
        </pc:spChg>
        <pc:spChg chg="add mod">
          <ac:chgData name="help desk" userId="076106f8-e622-4bba-bf8d-41b4b1aaf204" providerId="ADAL" clId="{96817142-3AE8-4860-8771-827136B22597}" dt="2025-01-23T20:52:56.702" v="20946" actId="20577"/>
          <ac:spMkLst>
            <pc:docMk/>
            <pc:sldMk cId="2009630177" sldId="495"/>
            <ac:spMk id="8" creationId="{48A48440-DFA7-4539-A06F-A4F2F36593F8}"/>
          </ac:spMkLst>
        </pc:spChg>
        <pc:spChg chg="add mod">
          <ac:chgData name="help desk" userId="076106f8-e622-4bba-bf8d-41b4b1aaf204" providerId="ADAL" clId="{96817142-3AE8-4860-8771-827136B22597}" dt="2025-01-23T20:41:18.472" v="20619" actId="1076"/>
          <ac:spMkLst>
            <pc:docMk/>
            <pc:sldMk cId="2009630177" sldId="495"/>
            <ac:spMk id="10" creationId="{1929F352-D112-4B75-813C-A5232BA5A199}"/>
          </ac:spMkLst>
        </pc:spChg>
        <pc:spChg chg="add mod">
          <ac:chgData name="help desk" userId="076106f8-e622-4bba-bf8d-41b4b1aaf204" providerId="ADAL" clId="{96817142-3AE8-4860-8771-827136B22597}" dt="2025-01-23T20:47:05.535" v="20809" actId="1035"/>
          <ac:spMkLst>
            <pc:docMk/>
            <pc:sldMk cId="2009630177" sldId="495"/>
            <ac:spMk id="12" creationId="{CDADA624-054E-4B79-AC6C-75259266E3B5}"/>
          </ac:spMkLst>
        </pc:spChg>
        <pc:spChg chg="add mod">
          <ac:chgData name="help desk" userId="076106f8-e622-4bba-bf8d-41b4b1aaf204" providerId="ADAL" clId="{96817142-3AE8-4860-8771-827136B22597}" dt="2025-01-23T20:39:52.715" v="20599" actId="1076"/>
          <ac:spMkLst>
            <pc:docMk/>
            <pc:sldMk cId="2009630177" sldId="495"/>
            <ac:spMk id="15" creationId="{2D0757D8-35E2-4697-BEB2-6EF14FEA5188}"/>
          </ac:spMkLst>
        </pc:spChg>
        <pc:spChg chg="add mod">
          <ac:chgData name="help desk" userId="076106f8-e622-4bba-bf8d-41b4b1aaf204" providerId="ADAL" clId="{96817142-3AE8-4860-8771-827136B22597}" dt="2025-01-23T20:51:25.605" v="20942" actId="14100"/>
          <ac:spMkLst>
            <pc:docMk/>
            <pc:sldMk cId="2009630177" sldId="495"/>
            <ac:spMk id="19" creationId="{187D70E5-53F7-4B1A-B4DD-77700D6BE3D8}"/>
          </ac:spMkLst>
        </pc:spChg>
        <pc:spChg chg="add mod">
          <ac:chgData name="help desk" userId="076106f8-e622-4bba-bf8d-41b4b1aaf204" providerId="ADAL" clId="{96817142-3AE8-4860-8771-827136B22597}" dt="2025-01-23T20:48:08.652" v="20870" actId="12"/>
          <ac:spMkLst>
            <pc:docMk/>
            <pc:sldMk cId="2009630177" sldId="495"/>
            <ac:spMk id="21" creationId="{F72EA441-528E-4203-8643-06FA87FF4E07}"/>
          </ac:spMkLst>
        </pc:spChg>
        <pc:spChg chg="add mod">
          <ac:chgData name="help desk" userId="076106f8-e622-4bba-bf8d-41b4b1aaf204" providerId="ADAL" clId="{96817142-3AE8-4860-8771-827136B22597}" dt="2025-01-23T20:49:23.489" v="20939" actId="1076"/>
          <ac:spMkLst>
            <pc:docMk/>
            <pc:sldMk cId="2009630177" sldId="495"/>
            <ac:spMk id="36" creationId="{00A2FF94-77FF-45FC-8941-224A519ABCBF}"/>
          </ac:spMkLst>
        </pc:spChg>
        <pc:picChg chg="add mod">
          <ac:chgData name="help desk" userId="076106f8-e622-4bba-bf8d-41b4b1aaf204" providerId="ADAL" clId="{96817142-3AE8-4860-8771-827136B22597}" dt="2025-01-23T20:45:51.887" v="20736" actId="1076"/>
          <ac:picMkLst>
            <pc:docMk/>
            <pc:sldMk cId="2009630177" sldId="495"/>
            <ac:picMk id="3" creationId="{CF68210A-725F-4EDF-9030-57A40F39F16A}"/>
          </ac:picMkLst>
        </pc:picChg>
        <pc:picChg chg="add del mod">
          <ac:chgData name="help desk" userId="076106f8-e622-4bba-bf8d-41b4b1aaf204" providerId="ADAL" clId="{96817142-3AE8-4860-8771-827136B22597}" dt="2025-01-24T14:15:25.207" v="20989" actId="21"/>
          <ac:picMkLst>
            <pc:docMk/>
            <pc:sldMk cId="2009630177" sldId="495"/>
            <ac:picMk id="40" creationId="{8838D28B-6193-4783-A3D4-6E0A8BD123F2}"/>
          </ac:picMkLst>
        </pc:picChg>
        <pc:cxnChg chg="add mod">
          <ac:chgData name="help desk" userId="076106f8-e622-4bba-bf8d-41b4b1aaf204" providerId="ADAL" clId="{96817142-3AE8-4860-8771-827136B22597}" dt="2025-01-23T20:41:18.472" v="20619" actId="1076"/>
          <ac:cxnSpMkLst>
            <pc:docMk/>
            <pc:sldMk cId="2009630177" sldId="495"/>
            <ac:cxnSpMk id="9" creationId="{D64E54CF-FCF2-476B-970F-3CA5FD4AF391}"/>
          </ac:cxnSpMkLst>
        </pc:cxnChg>
        <pc:cxnChg chg="add mod">
          <ac:chgData name="help desk" userId="076106f8-e622-4bba-bf8d-41b4b1aaf204" providerId="ADAL" clId="{96817142-3AE8-4860-8771-827136B22597}" dt="2025-01-23T20:47:58.399" v="20869" actId="14100"/>
          <ac:cxnSpMkLst>
            <pc:docMk/>
            <pc:sldMk cId="2009630177" sldId="495"/>
            <ac:cxnSpMk id="11" creationId="{2577CAD0-2E57-43E1-880F-C9FAD485DD2F}"/>
          </ac:cxnSpMkLst>
        </pc:cxnChg>
        <pc:cxnChg chg="add mod">
          <ac:chgData name="help desk" userId="076106f8-e622-4bba-bf8d-41b4b1aaf204" providerId="ADAL" clId="{96817142-3AE8-4860-8771-827136B22597}" dt="2025-01-23T20:51:25.605" v="20942" actId="14100"/>
          <ac:cxnSpMkLst>
            <pc:docMk/>
            <pc:sldMk cId="2009630177" sldId="495"/>
            <ac:cxnSpMk id="18" creationId="{C549BE33-4A0B-446C-9797-F364D268CEEF}"/>
          </ac:cxnSpMkLst>
        </pc:cxnChg>
        <pc:cxnChg chg="add mod">
          <ac:chgData name="help desk" userId="076106f8-e622-4bba-bf8d-41b4b1aaf204" providerId="ADAL" clId="{96817142-3AE8-4860-8771-827136B22597}" dt="2025-01-23T20:47:40.566" v="20865" actId="14100"/>
          <ac:cxnSpMkLst>
            <pc:docMk/>
            <pc:sldMk cId="2009630177" sldId="495"/>
            <ac:cxnSpMk id="20" creationId="{CCDF037C-17C6-486A-AB4B-72D08E21A139}"/>
          </ac:cxnSpMkLst>
        </pc:cxnChg>
        <pc:cxnChg chg="add mod">
          <ac:chgData name="help desk" userId="076106f8-e622-4bba-bf8d-41b4b1aaf204" providerId="ADAL" clId="{96817142-3AE8-4860-8771-827136B22597}" dt="2025-01-23T20:49:37.561" v="20941" actId="14100"/>
          <ac:cxnSpMkLst>
            <pc:docMk/>
            <pc:sldMk cId="2009630177" sldId="495"/>
            <ac:cxnSpMk id="35" creationId="{991D3FC9-F61E-4382-ACBA-A13A816AEAB5}"/>
          </ac:cxnSpMkLst>
        </pc:cxnChg>
      </pc:sldChg>
      <pc:sldChg chg="addSp delSp modSp new mod modAnim">
        <pc:chgData name="help desk" userId="076106f8-e622-4bba-bf8d-41b4b1aaf204" providerId="ADAL" clId="{96817142-3AE8-4860-8771-827136B22597}" dt="2025-01-24T16:25:50.937" v="21548"/>
        <pc:sldMkLst>
          <pc:docMk/>
          <pc:sldMk cId="12507552" sldId="496"/>
        </pc:sldMkLst>
        <pc:spChg chg="del">
          <ac:chgData name="help desk" userId="076106f8-e622-4bba-bf8d-41b4b1aaf204" providerId="ADAL" clId="{96817142-3AE8-4860-8771-827136B22597}" dt="2025-01-23T20:53:09.576" v="20948" actId="478"/>
          <ac:spMkLst>
            <pc:docMk/>
            <pc:sldMk cId="12507552" sldId="496"/>
            <ac:spMk id="2" creationId="{7CFEC006-AEEB-4FD9-831C-10C0DE52370C}"/>
          </ac:spMkLst>
        </pc:spChg>
        <pc:spChg chg="del">
          <ac:chgData name="help desk" userId="076106f8-e622-4bba-bf8d-41b4b1aaf204" providerId="ADAL" clId="{96817142-3AE8-4860-8771-827136B22597}" dt="2025-01-23T20:53:09.576" v="20948" actId="478"/>
          <ac:spMkLst>
            <pc:docMk/>
            <pc:sldMk cId="12507552" sldId="496"/>
            <ac:spMk id="3" creationId="{A85935A0-1CFB-40E1-B63F-80313929CD4B}"/>
          </ac:spMkLst>
        </pc:spChg>
        <pc:spChg chg="del">
          <ac:chgData name="help desk" userId="076106f8-e622-4bba-bf8d-41b4b1aaf204" providerId="ADAL" clId="{96817142-3AE8-4860-8771-827136B22597}" dt="2025-01-23T20:53:09.576" v="20948" actId="478"/>
          <ac:spMkLst>
            <pc:docMk/>
            <pc:sldMk cId="12507552" sldId="496"/>
            <ac:spMk id="4" creationId="{2BF11FED-7652-4A92-A96A-B115B3E780AE}"/>
          </ac:spMkLst>
        </pc:spChg>
        <pc:spChg chg="add mod">
          <ac:chgData name="help desk" userId="076106f8-e622-4bba-bf8d-41b4b1aaf204" providerId="ADAL" clId="{96817142-3AE8-4860-8771-827136B22597}" dt="2025-01-23T20:53:22.727" v="20949"/>
          <ac:spMkLst>
            <pc:docMk/>
            <pc:sldMk cId="12507552" sldId="496"/>
            <ac:spMk id="5" creationId="{6749FC3F-CC41-4846-8C58-7E3D9D467163}"/>
          </ac:spMkLst>
        </pc:spChg>
        <pc:spChg chg="add mod">
          <ac:chgData name="help desk" userId="076106f8-e622-4bba-bf8d-41b4b1aaf204" providerId="ADAL" clId="{96817142-3AE8-4860-8771-827136B22597}" dt="2025-01-23T20:53:22.727" v="20949"/>
          <ac:spMkLst>
            <pc:docMk/>
            <pc:sldMk cId="12507552" sldId="496"/>
            <ac:spMk id="6" creationId="{C1C78B63-EDBE-47BE-A9C7-8F91714B93D6}"/>
          </ac:spMkLst>
        </pc:spChg>
        <pc:spChg chg="add mod">
          <ac:chgData name="help desk" userId="076106f8-e622-4bba-bf8d-41b4b1aaf204" providerId="ADAL" clId="{96817142-3AE8-4860-8771-827136B22597}" dt="2025-01-23T20:53:22.727" v="20949"/>
          <ac:spMkLst>
            <pc:docMk/>
            <pc:sldMk cId="12507552" sldId="496"/>
            <ac:spMk id="7" creationId="{D793A421-5E14-4645-AD8A-14A153BE6D7B}"/>
          </ac:spMkLst>
        </pc:spChg>
        <pc:spChg chg="add mod">
          <ac:chgData name="help desk" userId="076106f8-e622-4bba-bf8d-41b4b1aaf204" providerId="ADAL" clId="{96817142-3AE8-4860-8771-827136B22597}" dt="2025-01-24T14:18:32.545" v="21051" actId="1035"/>
          <ac:spMkLst>
            <pc:docMk/>
            <pc:sldMk cId="12507552" sldId="496"/>
            <ac:spMk id="10" creationId="{D12919EC-B600-4187-A1A9-7840ADC750F5}"/>
          </ac:spMkLst>
        </pc:spChg>
        <pc:picChg chg="add mod">
          <ac:chgData name="help desk" userId="076106f8-e622-4bba-bf8d-41b4b1aaf204" providerId="ADAL" clId="{96817142-3AE8-4860-8771-827136B22597}" dt="2025-01-24T14:15:28.658" v="20990"/>
          <ac:picMkLst>
            <pc:docMk/>
            <pc:sldMk cId="12507552" sldId="496"/>
            <ac:picMk id="8" creationId="{5EA094D1-783E-4440-847E-9C8594365AC7}"/>
          </ac:picMkLst>
        </pc:picChg>
        <pc:cxnChg chg="add mod">
          <ac:chgData name="help desk" userId="076106f8-e622-4bba-bf8d-41b4b1aaf204" providerId="ADAL" clId="{96817142-3AE8-4860-8771-827136B22597}" dt="2025-01-24T14:19:10.385" v="21055" actId="14100"/>
          <ac:cxnSpMkLst>
            <pc:docMk/>
            <pc:sldMk cId="12507552" sldId="496"/>
            <ac:cxnSpMk id="9" creationId="{C0DF1A7D-7754-4497-B61A-3125D0CCC63E}"/>
          </ac:cxnSpMkLst>
        </pc:cxnChg>
        <pc:cxnChg chg="add del mod">
          <ac:chgData name="help desk" userId="076106f8-e622-4bba-bf8d-41b4b1aaf204" providerId="ADAL" clId="{96817142-3AE8-4860-8771-827136B22597}" dt="2025-01-24T14:19:01.738" v="21054" actId="478"/>
          <ac:cxnSpMkLst>
            <pc:docMk/>
            <pc:sldMk cId="12507552" sldId="496"/>
            <ac:cxnSpMk id="17" creationId="{023E67D7-C74F-4DEE-92A6-BDB0EF034A9D}"/>
          </ac:cxnSpMkLst>
        </pc:cxnChg>
      </pc:sldChg>
      <pc:sldChg chg="addSp delSp modSp new mod modAnim">
        <pc:chgData name="help desk" userId="076106f8-e622-4bba-bf8d-41b4b1aaf204" providerId="ADAL" clId="{96817142-3AE8-4860-8771-827136B22597}" dt="2025-01-24T16:52:49.273" v="21878" actId="20577"/>
        <pc:sldMkLst>
          <pc:docMk/>
          <pc:sldMk cId="994156918" sldId="497"/>
        </pc:sldMkLst>
        <pc:spChg chg="del">
          <ac:chgData name="help desk" userId="076106f8-e622-4bba-bf8d-41b4b1aaf204" providerId="ADAL" clId="{96817142-3AE8-4860-8771-827136B22597}" dt="2025-01-24T16:26:35.145" v="21550" actId="478"/>
          <ac:spMkLst>
            <pc:docMk/>
            <pc:sldMk cId="994156918" sldId="497"/>
            <ac:spMk id="2" creationId="{31A490DB-5EFE-4B40-92F8-E1769999D50B}"/>
          </ac:spMkLst>
        </pc:spChg>
        <pc:spChg chg="del">
          <ac:chgData name="help desk" userId="076106f8-e622-4bba-bf8d-41b4b1aaf204" providerId="ADAL" clId="{96817142-3AE8-4860-8771-827136B22597}" dt="2025-01-24T16:26:35.145" v="21550" actId="478"/>
          <ac:spMkLst>
            <pc:docMk/>
            <pc:sldMk cId="994156918" sldId="497"/>
            <ac:spMk id="3" creationId="{9B5FB937-17F5-415E-8E49-B31A97CD0820}"/>
          </ac:spMkLst>
        </pc:spChg>
        <pc:spChg chg="del">
          <ac:chgData name="help desk" userId="076106f8-e622-4bba-bf8d-41b4b1aaf204" providerId="ADAL" clId="{96817142-3AE8-4860-8771-827136B22597}" dt="2025-01-24T16:26:35.145" v="21550" actId="478"/>
          <ac:spMkLst>
            <pc:docMk/>
            <pc:sldMk cId="994156918" sldId="497"/>
            <ac:spMk id="4" creationId="{91567DBF-F0BF-420A-9F4F-959B5E5B3A1E}"/>
          </ac:spMkLst>
        </pc:spChg>
        <pc:spChg chg="add mod">
          <ac:chgData name="help desk" userId="076106f8-e622-4bba-bf8d-41b4b1aaf204" providerId="ADAL" clId="{96817142-3AE8-4860-8771-827136B22597}" dt="2025-01-24T16:27:55.264" v="21565" actId="20577"/>
          <ac:spMkLst>
            <pc:docMk/>
            <pc:sldMk cId="994156918" sldId="497"/>
            <ac:spMk id="5" creationId="{8F77B6B4-757E-4D4C-8615-557A8D542454}"/>
          </ac:spMkLst>
        </pc:spChg>
        <pc:spChg chg="add mod">
          <ac:chgData name="help desk" userId="076106f8-e622-4bba-bf8d-41b4b1aaf204" providerId="ADAL" clId="{96817142-3AE8-4860-8771-827136B22597}" dt="2025-01-24T16:28:06.156" v="21566"/>
          <ac:spMkLst>
            <pc:docMk/>
            <pc:sldMk cId="994156918" sldId="497"/>
            <ac:spMk id="6" creationId="{184D2417-8566-4A32-B265-24D8C2EECF2A}"/>
          </ac:spMkLst>
        </pc:spChg>
        <pc:spChg chg="add mod">
          <ac:chgData name="help desk" userId="076106f8-e622-4bba-bf8d-41b4b1aaf204" providerId="ADAL" clId="{96817142-3AE8-4860-8771-827136B22597}" dt="2025-01-24T16:28:06.156" v="21566"/>
          <ac:spMkLst>
            <pc:docMk/>
            <pc:sldMk cId="994156918" sldId="497"/>
            <ac:spMk id="7" creationId="{8FF12AC0-A37A-480E-BF21-F008E03AF9B6}"/>
          </ac:spMkLst>
        </pc:spChg>
        <pc:spChg chg="add mod">
          <ac:chgData name="help desk" userId="076106f8-e622-4bba-bf8d-41b4b1aaf204" providerId="ADAL" clId="{96817142-3AE8-4860-8771-827136B22597}" dt="2025-01-24T16:37:22.326" v="21656" actId="1076"/>
          <ac:spMkLst>
            <pc:docMk/>
            <pc:sldMk cId="994156918" sldId="497"/>
            <ac:spMk id="8" creationId="{EF3F2A88-94C8-4DB1-ADD7-EB9087AB2165}"/>
          </ac:spMkLst>
        </pc:spChg>
        <pc:spChg chg="add mod">
          <ac:chgData name="help desk" userId="076106f8-e622-4bba-bf8d-41b4b1aaf204" providerId="ADAL" clId="{96817142-3AE8-4860-8771-827136B22597}" dt="2025-01-24T16:47:30.659" v="21720" actId="20577"/>
          <ac:spMkLst>
            <pc:docMk/>
            <pc:sldMk cId="994156918" sldId="497"/>
            <ac:spMk id="14" creationId="{D9AB2CE3-BC27-445E-876B-044F38CEA197}"/>
          </ac:spMkLst>
        </pc:spChg>
        <pc:spChg chg="add mod">
          <ac:chgData name="help desk" userId="076106f8-e622-4bba-bf8d-41b4b1aaf204" providerId="ADAL" clId="{96817142-3AE8-4860-8771-827136B22597}" dt="2025-01-24T16:52:49.273" v="21878" actId="20577"/>
          <ac:spMkLst>
            <pc:docMk/>
            <pc:sldMk cId="994156918" sldId="497"/>
            <ac:spMk id="22" creationId="{1E7FA643-E722-481A-BA20-0B639812D6E3}"/>
          </ac:spMkLst>
        </pc:spChg>
        <pc:spChg chg="add mod">
          <ac:chgData name="help desk" userId="076106f8-e622-4bba-bf8d-41b4b1aaf204" providerId="ADAL" clId="{96817142-3AE8-4860-8771-827136B22597}" dt="2025-01-24T16:51:12.271" v="21844" actId="14100"/>
          <ac:spMkLst>
            <pc:docMk/>
            <pc:sldMk cId="994156918" sldId="497"/>
            <ac:spMk id="26" creationId="{3B115D38-E25D-4AC3-8399-E9F2181CDECA}"/>
          </ac:spMkLst>
        </pc:spChg>
        <pc:picChg chg="add mod">
          <ac:chgData name="help desk" userId="076106f8-e622-4bba-bf8d-41b4b1aaf204" providerId="ADAL" clId="{96817142-3AE8-4860-8771-827136B22597}" dt="2025-01-24T16:43:14.610" v="21675" actId="1036"/>
          <ac:picMkLst>
            <pc:docMk/>
            <pc:sldMk cId="994156918" sldId="497"/>
            <ac:picMk id="10" creationId="{069A6B37-62E6-4A99-89CA-1BEA61C18F48}"/>
          </ac:picMkLst>
        </pc:picChg>
        <pc:picChg chg="add mod">
          <ac:chgData name="help desk" userId="076106f8-e622-4bba-bf8d-41b4b1aaf204" providerId="ADAL" clId="{96817142-3AE8-4860-8771-827136B22597}" dt="2025-01-24T16:43:04.036" v="21671" actId="1076"/>
          <ac:picMkLst>
            <pc:docMk/>
            <pc:sldMk cId="994156918" sldId="497"/>
            <ac:picMk id="12" creationId="{2BC68A98-813B-4A85-AD5D-11CCBE3D3D33}"/>
          </ac:picMkLst>
        </pc:picChg>
        <pc:picChg chg="add mod">
          <ac:chgData name="help desk" userId="076106f8-e622-4bba-bf8d-41b4b1aaf204" providerId="ADAL" clId="{96817142-3AE8-4860-8771-827136B22597}" dt="2025-01-24T16:47:49.469" v="21724" actId="1076"/>
          <ac:picMkLst>
            <pc:docMk/>
            <pc:sldMk cId="994156918" sldId="497"/>
            <ac:picMk id="17" creationId="{D191EC77-0CA5-4A3B-ACC6-F159CA495C86}"/>
          </ac:picMkLst>
        </pc:picChg>
        <pc:cxnChg chg="add mod">
          <ac:chgData name="help desk" userId="076106f8-e622-4bba-bf8d-41b4b1aaf204" providerId="ADAL" clId="{96817142-3AE8-4860-8771-827136B22597}" dt="2025-01-24T16:48:17.879" v="21727" actId="14100"/>
          <ac:cxnSpMkLst>
            <pc:docMk/>
            <pc:sldMk cId="994156918" sldId="497"/>
            <ac:cxnSpMk id="13" creationId="{53C2622D-168D-44C2-80DF-C5C195E2C31C}"/>
          </ac:cxnSpMkLst>
        </pc:cxnChg>
        <pc:cxnChg chg="add mod">
          <ac:chgData name="help desk" userId="076106f8-e622-4bba-bf8d-41b4b1aaf204" providerId="ADAL" clId="{96817142-3AE8-4860-8771-827136B22597}" dt="2025-01-24T16:52:26.061" v="21846" actId="14100"/>
          <ac:cxnSpMkLst>
            <pc:docMk/>
            <pc:sldMk cId="994156918" sldId="497"/>
            <ac:cxnSpMk id="21" creationId="{168A7AE6-8266-4A47-B5A3-15C00A8E3B67}"/>
          </ac:cxnSpMkLst>
        </pc:cxnChg>
        <pc:cxnChg chg="add mod">
          <ac:chgData name="help desk" userId="076106f8-e622-4bba-bf8d-41b4b1aaf204" providerId="ADAL" clId="{96817142-3AE8-4860-8771-827136B22597}" dt="2025-01-24T16:51:12.271" v="21844" actId="14100"/>
          <ac:cxnSpMkLst>
            <pc:docMk/>
            <pc:sldMk cId="994156918" sldId="497"/>
            <ac:cxnSpMk id="25" creationId="{3F97D3E8-F5A1-44E2-8B3E-104FBA28BFEE}"/>
          </ac:cxnSpMkLst>
        </pc:cxnChg>
      </pc:sldChg>
      <pc:sldChg chg="addSp delSp modSp new mod modAnim">
        <pc:chgData name="help desk" userId="076106f8-e622-4bba-bf8d-41b4b1aaf204" providerId="ADAL" clId="{96817142-3AE8-4860-8771-827136B22597}" dt="2025-01-24T17:09:27.842" v="21955" actId="14100"/>
        <pc:sldMkLst>
          <pc:docMk/>
          <pc:sldMk cId="1641480250" sldId="498"/>
        </pc:sldMkLst>
        <pc:spChg chg="del">
          <ac:chgData name="help desk" userId="076106f8-e622-4bba-bf8d-41b4b1aaf204" providerId="ADAL" clId="{96817142-3AE8-4860-8771-827136B22597}" dt="2025-01-24T16:58:07.604" v="21880" actId="478"/>
          <ac:spMkLst>
            <pc:docMk/>
            <pc:sldMk cId="1641480250" sldId="498"/>
            <ac:spMk id="2" creationId="{E37201FD-CC6A-445B-874A-F2AE88FDEC95}"/>
          </ac:spMkLst>
        </pc:spChg>
        <pc:spChg chg="del">
          <ac:chgData name="help desk" userId="076106f8-e622-4bba-bf8d-41b4b1aaf204" providerId="ADAL" clId="{96817142-3AE8-4860-8771-827136B22597}" dt="2025-01-24T16:58:07.604" v="21880" actId="478"/>
          <ac:spMkLst>
            <pc:docMk/>
            <pc:sldMk cId="1641480250" sldId="498"/>
            <ac:spMk id="3" creationId="{631B3C2A-4FBC-4037-872A-64825CA0866C}"/>
          </ac:spMkLst>
        </pc:spChg>
        <pc:spChg chg="del">
          <ac:chgData name="help desk" userId="076106f8-e622-4bba-bf8d-41b4b1aaf204" providerId="ADAL" clId="{96817142-3AE8-4860-8771-827136B22597}" dt="2025-01-24T16:58:07.604" v="21880" actId="478"/>
          <ac:spMkLst>
            <pc:docMk/>
            <pc:sldMk cId="1641480250" sldId="498"/>
            <ac:spMk id="4" creationId="{0F980483-EFD2-43C0-8A33-FD1C36B90678}"/>
          </ac:spMkLst>
        </pc:spChg>
        <pc:spChg chg="add mod">
          <ac:chgData name="help desk" userId="076106f8-e622-4bba-bf8d-41b4b1aaf204" providerId="ADAL" clId="{96817142-3AE8-4860-8771-827136B22597}" dt="2025-01-24T16:58:42.425" v="21887"/>
          <ac:spMkLst>
            <pc:docMk/>
            <pc:sldMk cId="1641480250" sldId="498"/>
            <ac:spMk id="7" creationId="{522FA7CF-820B-4A8E-814E-F2C44641BD9E}"/>
          </ac:spMkLst>
        </pc:spChg>
        <pc:spChg chg="add mod">
          <ac:chgData name="help desk" userId="076106f8-e622-4bba-bf8d-41b4b1aaf204" providerId="ADAL" clId="{96817142-3AE8-4860-8771-827136B22597}" dt="2025-01-24T17:09:27.842" v="21955" actId="14100"/>
          <ac:spMkLst>
            <pc:docMk/>
            <pc:sldMk cId="1641480250" sldId="498"/>
            <ac:spMk id="9" creationId="{64AA22A5-E26F-4058-A9EE-AA6653CF91EF}"/>
          </ac:spMkLst>
        </pc:spChg>
        <pc:spChg chg="add mod">
          <ac:chgData name="help desk" userId="076106f8-e622-4bba-bf8d-41b4b1aaf204" providerId="ADAL" clId="{96817142-3AE8-4860-8771-827136B22597}" dt="2025-01-24T17:03:52.009" v="21944" actId="1038"/>
          <ac:spMkLst>
            <pc:docMk/>
            <pc:sldMk cId="1641480250" sldId="498"/>
            <ac:spMk id="13" creationId="{02819CC6-0E55-4B81-AE1E-6ECE317BD2B3}"/>
          </ac:spMkLst>
        </pc:spChg>
        <pc:spChg chg="add mod">
          <ac:chgData name="help desk" userId="076106f8-e622-4bba-bf8d-41b4b1aaf204" providerId="ADAL" clId="{96817142-3AE8-4860-8771-827136B22597}" dt="2025-01-24T17:03:43.327" v="21938" actId="692"/>
          <ac:spMkLst>
            <pc:docMk/>
            <pc:sldMk cId="1641480250" sldId="498"/>
            <ac:spMk id="17" creationId="{41A28FA1-EF0E-4669-A21A-9F9C09633D40}"/>
          </ac:spMkLst>
        </pc:spChg>
        <pc:picChg chg="add mod">
          <ac:chgData name="help desk" userId="076106f8-e622-4bba-bf8d-41b4b1aaf204" providerId="ADAL" clId="{96817142-3AE8-4860-8771-827136B22597}" dt="2025-01-24T16:58:33.114" v="21886" actId="1076"/>
          <ac:picMkLst>
            <pc:docMk/>
            <pc:sldMk cId="1641480250" sldId="498"/>
            <ac:picMk id="6" creationId="{34093FDC-6B16-4A71-8F8A-9228DEC4F225}"/>
          </ac:picMkLst>
        </pc:picChg>
        <pc:cxnChg chg="add mod">
          <ac:chgData name="help desk" userId="076106f8-e622-4bba-bf8d-41b4b1aaf204" providerId="ADAL" clId="{96817142-3AE8-4860-8771-827136B22597}" dt="2025-01-24T17:09:27.842" v="21955" actId="14100"/>
          <ac:cxnSpMkLst>
            <pc:docMk/>
            <pc:sldMk cId="1641480250" sldId="498"/>
            <ac:cxnSpMk id="8" creationId="{5B6E4A94-529C-4C11-9A86-620DDA4BE68A}"/>
          </ac:cxnSpMkLst>
        </pc:cxnChg>
        <pc:cxnChg chg="add mod">
          <ac:chgData name="help desk" userId="076106f8-e622-4bba-bf8d-41b4b1aaf204" providerId="ADAL" clId="{96817142-3AE8-4860-8771-827136B22597}" dt="2025-01-24T17:03:52.009" v="21944" actId="1038"/>
          <ac:cxnSpMkLst>
            <pc:docMk/>
            <pc:sldMk cId="1641480250" sldId="498"/>
            <ac:cxnSpMk id="12" creationId="{931FB54D-1F64-46FB-82B0-75790748D624}"/>
          </ac:cxnSpMkLst>
        </pc:cxnChg>
      </pc:sldChg>
      <pc:sldChg chg="addSp delSp modSp add mod modAnim">
        <pc:chgData name="help desk" userId="076106f8-e622-4bba-bf8d-41b4b1aaf204" providerId="ADAL" clId="{96817142-3AE8-4860-8771-827136B22597}" dt="2025-01-24T19:33:13.142" v="23369" actId="20577"/>
        <pc:sldMkLst>
          <pc:docMk/>
          <pc:sldMk cId="2290428110" sldId="499"/>
        </pc:sldMkLst>
        <pc:spChg chg="mod ord">
          <ac:chgData name="help desk" userId="076106f8-e622-4bba-bf8d-41b4b1aaf204" providerId="ADAL" clId="{96817142-3AE8-4860-8771-827136B22597}" dt="2025-01-24T17:32:31.324" v="22560" actId="14100"/>
          <ac:spMkLst>
            <pc:docMk/>
            <pc:sldMk cId="2290428110" sldId="499"/>
            <ac:spMk id="9" creationId="{64AA22A5-E26F-4058-A9EE-AA6653CF91EF}"/>
          </ac:spMkLst>
        </pc:spChg>
        <pc:spChg chg="add del mod">
          <ac:chgData name="help desk" userId="076106f8-e622-4bba-bf8d-41b4b1aaf204" providerId="ADAL" clId="{96817142-3AE8-4860-8771-827136B22597}" dt="2025-01-24T17:19:59.623" v="22105" actId="478"/>
          <ac:spMkLst>
            <pc:docMk/>
            <pc:sldMk cId="2290428110" sldId="499"/>
            <ac:spMk id="11" creationId="{C6B66B5A-10AE-4386-9E91-F57592B5BE93}"/>
          </ac:spMkLst>
        </pc:spChg>
        <pc:spChg chg="del">
          <ac:chgData name="help desk" userId="076106f8-e622-4bba-bf8d-41b4b1aaf204" providerId="ADAL" clId="{96817142-3AE8-4860-8771-827136B22597}" dt="2025-01-24T17:11:04.018" v="21957" actId="478"/>
          <ac:spMkLst>
            <pc:docMk/>
            <pc:sldMk cId="2290428110" sldId="499"/>
            <ac:spMk id="13" creationId="{02819CC6-0E55-4B81-AE1E-6ECE317BD2B3}"/>
          </ac:spMkLst>
        </pc:spChg>
        <pc:spChg chg="add mod">
          <ac:chgData name="help desk" userId="076106f8-e622-4bba-bf8d-41b4b1aaf204" providerId="ADAL" clId="{96817142-3AE8-4860-8771-827136B22597}" dt="2025-01-24T18:58:04.957" v="22856" actId="1076"/>
          <ac:spMkLst>
            <pc:docMk/>
            <pc:sldMk cId="2290428110" sldId="499"/>
            <ac:spMk id="14" creationId="{E4EF25B2-4F3D-48E7-9C5B-D97FB8CB4047}"/>
          </ac:spMkLst>
        </pc:spChg>
        <pc:spChg chg="add mod">
          <ac:chgData name="help desk" userId="076106f8-e622-4bba-bf8d-41b4b1aaf204" providerId="ADAL" clId="{96817142-3AE8-4860-8771-827136B22597}" dt="2025-01-24T19:33:13.142" v="23369" actId="20577"/>
          <ac:spMkLst>
            <pc:docMk/>
            <pc:sldMk cId="2290428110" sldId="499"/>
            <ac:spMk id="16" creationId="{592EC979-5CA9-45DA-8FB8-306E3C99B138}"/>
          </ac:spMkLst>
        </pc:spChg>
        <pc:spChg chg="del">
          <ac:chgData name="help desk" userId="076106f8-e622-4bba-bf8d-41b4b1aaf204" providerId="ADAL" clId="{96817142-3AE8-4860-8771-827136B22597}" dt="2025-01-24T17:11:04.018" v="21957" actId="478"/>
          <ac:spMkLst>
            <pc:docMk/>
            <pc:sldMk cId="2290428110" sldId="499"/>
            <ac:spMk id="17" creationId="{41A28FA1-EF0E-4669-A21A-9F9C09633D40}"/>
          </ac:spMkLst>
        </pc:spChg>
        <pc:spChg chg="add mod">
          <ac:chgData name="help desk" userId="076106f8-e622-4bba-bf8d-41b4b1aaf204" providerId="ADAL" clId="{96817142-3AE8-4860-8771-827136B22597}" dt="2025-01-24T17:34:06.314" v="22648" actId="14100"/>
          <ac:spMkLst>
            <pc:docMk/>
            <pc:sldMk cId="2290428110" sldId="499"/>
            <ac:spMk id="22" creationId="{AFFEDB46-E674-44B5-A469-E9541C83B9E6}"/>
          </ac:spMkLst>
        </pc:spChg>
        <pc:spChg chg="add mod">
          <ac:chgData name="help desk" userId="076106f8-e622-4bba-bf8d-41b4b1aaf204" providerId="ADAL" clId="{96817142-3AE8-4860-8771-827136B22597}" dt="2025-01-24T17:36:46.587" v="22796" actId="20577"/>
          <ac:spMkLst>
            <pc:docMk/>
            <pc:sldMk cId="2290428110" sldId="499"/>
            <ac:spMk id="25" creationId="{E61E51D7-BDAF-4162-AFAD-22205D058453}"/>
          </ac:spMkLst>
        </pc:spChg>
        <pc:graphicFrameChg chg="add del mod">
          <ac:chgData name="help desk" userId="076106f8-e622-4bba-bf8d-41b4b1aaf204" providerId="ADAL" clId="{96817142-3AE8-4860-8771-827136B22597}" dt="2025-01-24T18:57:32.225" v="22852"/>
          <ac:graphicFrameMkLst>
            <pc:docMk/>
            <pc:sldMk cId="2290428110" sldId="499"/>
            <ac:graphicFrameMk id="29" creationId="{C48A8533-DDDE-4401-A798-C278350CEB69}"/>
          </ac:graphicFrameMkLst>
        </pc:graphicFrameChg>
        <pc:picChg chg="add mod">
          <ac:chgData name="help desk" userId="076106f8-e622-4bba-bf8d-41b4b1aaf204" providerId="ADAL" clId="{96817142-3AE8-4860-8771-827136B22597}" dt="2025-01-24T17:11:25.258" v="22005" actId="1038"/>
          <ac:picMkLst>
            <pc:docMk/>
            <pc:sldMk cId="2290428110" sldId="499"/>
            <ac:picMk id="4" creationId="{2ACD6553-87FB-4361-9C0B-C1BF53E068E1}"/>
          </ac:picMkLst>
        </pc:picChg>
        <pc:picChg chg="add del mod">
          <ac:chgData name="help desk" userId="076106f8-e622-4bba-bf8d-41b4b1aaf204" providerId="ADAL" clId="{96817142-3AE8-4860-8771-827136B22597}" dt="2025-01-24T18:57:51.344" v="22855" actId="478"/>
          <ac:picMkLst>
            <pc:docMk/>
            <pc:sldMk cId="2290428110" sldId="499"/>
            <ac:picMk id="31" creationId="{F736E9B7-873E-4BE5-BE67-BA678CCC7EBF}"/>
          </ac:picMkLst>
        </pc:picChg>
        <pc:cxnChg chg="mod ord">
          <ac:chgData name="help desk" userId="076106f8-e622-4bba-bf8d-41b4b1aaf204" providerId="ADAL" clId="{96817142-3AE8-4860-8771-827136B22597}" dt="2025-01-24T17:32:31.324" v="22560" actId="14100"/>
          <ac:cxnSpMkLst>
            <pc:docMk/>
            <pc:sldMk cId="2290428110" sldId="499"/>
            <ac:cxnSpMk id="8" creationId="{5B6E4A94-529C-4C11-9A86-620DDA4BE68A}"/>
          </ac:cxnSpMkLst>
        </pc:cxnChg>
        <pc:cxnChg chg="del mod">
          <ac:chgData name="help desk" userId="076106f8-e622-4bba-bf8d-41b4b1aaf204" providerId="ADAL" clId="{96817142-3AE8-4860-8771-827136B22597}" dt="2025-01-24T17:11:04.018" v="21957" actId="478"/>
          <ac:cxnSpMkLst>
            <pc:docMk/>
            <pc:sldMk cId="2290428110" sldId="499"/>
            <ac:cxnSpMk id="12" creationId="{931FB54D-1F64-46FB-82B0-75790748D624}"/>
          </ac:cxnSpMkLst>
        </pc:cxnChg>
        <pc:cxnChg chg="add mod">
          <ac:chgData name="help desk" userId="076106f8-e622-4bba-bf8d-41b4b1aaf204" providerId="ADAL" clId="{96817142-3AE8-4860-8771-827136B22597}" dt="2025-01-24T19:33:11.578" v="23368" actId="20577"/>
          <ac:cxnSpMkLst>
            <pc:docMk/>
            <pc:sldMk cId="2290428110" sldId="499"/>
            <ac:cxnSpMk id="15" creationId="{54EE8BA5-501A-45FB-B45A-C38BBF6315DF}"/>
          </ac:cxnSpMkLst>
        </pc:cxnChg>
        <pc:cxnChg chg="add mod">
          <ac:chgData name="help desk" userId="076106f8-e622-4bba-bf8d-41b4b1aaf204" providerId="ADAL" clId="{96817142-3AE8-4860-8771-827136B22597}" dt="2025-01-24T17:37:14.336" v="22798" actId="14100"/>
          <ac:cxnSpMkLst>
            <pc:docMk/>
            <pc:sldMk cId="2290428110" sldId="499"/>
            <ac:cxnSpMk id="21" creationId="{45FDF502-6E8A-40E3-BAD1-0452D709EB0B}"/>
          </ac:cxnSpMkLst>
        </pc:cxnChg>
        <pc:cxnChg chg="add mod">
          <ac:chgData name="help desk" userId="076106f8-e622-4bba-bf8d-41b4b1aaf204" providerId="ADAL" clId="{96817142-3AE8-4860-8771-827136B22597}" dt="2025-01-24T17:36:51.246" v="22797" actId="14100"/>
          <ac:cxnSpMkLst>
            <pc:docMk/>
            <pc:sldMk cId="2290428110" sldId="499"/>
            <ac:cxnSpMk id="24" creationId="{255871FB-5EF6-41E5-8BCD-440D2B7F7EFD}"/>
          </ac:cxnSpMkLst>
        </pc:cxnChg>
      </pc:sldChg>
      <pc:sldChg chg="addSp delSp modSp add mod delAnim modAnim">
        <pc:chgData name="help desk" userId="076106f8-e622-4bba-bf8d-41b4b1aaf204" providerId="ADAL" clId="{96817142-3AE8-4860-8771-827136B22597}" dt="2025-01-24T19:25:13.898" v="23330" actId="1037"/>
        <pc:sldMkLst>
          <pc:docMk/>
          <pc:sldMk cId="4029150870" sldId="500"/>
        </pc:sldMkLst>
        <pc:spChg chg="del">
          <ac:chgData name="help desk" userId="076106f8-e622-4bba-bf8d-41b4b1aaf204" providerId="ADAL" clId="{96817142-3AE8-4860-8771-827136B22597}" dt="2025-01-24T18:59:19.015" v="22858" actId="478"/>
          <ac:spMkLst>
            <pc:docMk/>
            <pc:sldMk cId="4029150870" sldId="500"/>
            <ac:spMk id="9" creationId="{64AA22A5-E26F-4058-A9EE-AA6653CF91EF}"/>
          </ac:spMkLst>
        </pc:spChg>
        <pc:spChg chg="add mod">
          <ac:chgData name="help desk" userId="076106f8-e622-4bba-bf8d-41b4b1aaf204" providerId="ADAL" clId="{96817142-3AE8-4860-8771-827136B22597}" dt="2025-01-24T19:06:18.738" v="22983" actId="14100"/>
          <ac:spMkLst>
            <pc:docMk/>
            <pc:sldMk cId="4029150870" sldId="500"/>
            <ac:spMk id="11" creationId="{88CFC604-5219-4111-8704-75B1BEBD3782}"/>
          </ac:spMkLst>
        </pc:spChg>
        <pc:spChg chg="del">
          <ac:chgData name="help desk" userId="076106f8-e622-4bba-bf8d-41b4b1aaf204" providerId="ADAL" clId="{96817142-3AE8-4860-8771-827136B22597}" dt="2025-01-24T18:59:19.015" v="22858" actId="478"/>
          <ac:spMkLst>
            <pc:docMk/>
            <pc:sldMk cId="4029150870" sldId="500"/>
            <ac:spMk id="14" creationId="{E4EF25B2-4F3D-48E7-9C5B-D97FB8CB4047}"/>
          </ac:spMkLst>
        </pc:spChg>
        <pc:spChg chg="del">
          <ac:chgData name="help desk" userId="076106f8-e622-4bba-bf8d-41b4b1aaf204" providerId="ADAL" clId="{96817142-3AE8-4860-8771-827136B22597}" dt="2025-01-24T18:59:19.015" v="22858" actId="478"/>
          <ac:spMkLst>
            <pc:docMk/>
            <pc:sldMk cId="4029150870" sldId="500"/>
            <ac:spMk id="16" creationId="{592EC979-5CA9-45DA-8FB8-306E3C99B138}"/>
          </ac:spMkLst>
        </pc:spChg>
        <pc:spChg chg="add mod">
          <ac:chgData name="help desk" userId="076106f8-e622-4bba-bf8d-41b4b1aaf204" providerId="ADAL" clId="{96817142-3AE8-4860-8771-827136B22597}" dt="2025-01-24T19:25:13.898" v="23330" actId="1037"/>
          <ac:spMkLst>
            <pc:docMk/>
            <pc:sldMk cId="4029150870" sldId="500"/>
            <ac:spMk id="19" creationId="{E8750E14-BA7E-44E9-945F-EBD615190566}"/>
          </ac:spMkLst>
        </pc:spChg>
        <pc:spChg chg="del">
          <ac:chgData name="help desk" userId="076106f8-e622-4bba-bf8d-41b4b1aaf204" providerId="ADAL" clId="{96817142-3AE8-4860-8771-827136B22597}" dt="2025-01-24T18:59:19.015" v="22858" actId="478"/>
          <ac:spMkLst>
            <pc:docMk/>
            <pc:sldMk cId="4029150870" sldId="500"/>
            <ac:spMk id="22" creationId="{AFFEDB46-E674-44B5-A469-E9541C83B9E6}"/>
          </ac:spMkLst>
        </pc:spChg>
        <pc:spChg chg="add del mod">
          <ac:chgData name="help desk" userId="076106f8-e622-4bba-bf8d-41b4b1aaf204" providerId="ADAL" clId="{96817142-3AE8-4860-8771-827136B22597}" dt="2025-01-24T19:07:55.448" v="23098" actId="478"/>
          <ac:spMkLst>
            <pc:docMk/>
            <pc:sldMk cId="4029150870" sldId="500"/>
            <ac:spMk id="23" creationId="{FA854112-A84B-49A6-83A9-8365E83D9CB0}"/>
          </ac:spMkLst>
        </pc:spChg>
        <pc:spChg chg="del">
          <ac:chgData name="help desk" userId="076106f8-e622-4bba-bf8d-41b4b1aaf204" providerId="ADAL" clId="{96817142-3AE8-4860-8771-827136B22597}" dt="2025-01-24T18:59:19.015" v="22858" actId="478"/>
          <ac:spMkLst>
            <pc:docMk/>
            <pc:sldMk cId="4029150870" sldId="500"/>
            <ac:spMk id="25" creationId="{E61E51D7-BDAF-4162-AFAD-22205D058453}"/>
          </ac:spMkLst>
        </pc:spChg>
        <pc:picChg chg="add mod">
          <ac:chgData name="help desk" userId="076106f8-e622-4bba-bf8d-41b4b1aaf204" providerId="ADAL" clId="{96817142-3AE8-4860-8771-827136B22597}" dt="2025-01-24T19:04:04.847" v="22879" actId="1076"/>
          <ac:picMkLst>
            <pc:docMk/>
            <pc:sldMk cId="4029150870" sldId="500"/>
            <ac:picMk id="3" creationId="{62B2BC41-66CC-40D7-8C26-0CE6ABBCD603}"/>
          </ac:picMkLst>
        </pc:picChg>
        <pc:picChg chg="del mod">
          <ac:chgData name="help desk" userId="076106f8-e622-4bba-bf8d-41b4b1aaf204" providerId="ADAL" clId="{96817142-3AE8-4860-8771-827136B22597}" dt="2025-01-24T18:59:43.765" v="22861" actId="21"/>
          <ac:picMkLst>
            <pc:docMk/>
            <pc:sldMk cId="4029150870" sldId="500"/>
            <ac:picMk id="4" creationId="{2ACD6553-87FB-4361-9C0B-C1BF53E068E1}"/>
          </ac:picMkLst>
        </pc:picChg>
        <pc:picChg chg="del mod">
          <ac:chgData name="help desk" userId="076106f8-e622-4bba-bf8d-41b4b1aaf204" providerId="ADAL" clId="{96817142-3AE8-4860-8771-827136B22597}" dt="2025-01-24T18:59:46.364" v="22863" actId="478"/>
          <ac:picMkLst>
            <pc:docMk/>
            <pc:sldMk cId="4029150870" sldId="500"/>
            <ac:picMk id="6" creationId="{34093FDC-6B16-4A71-8F8A-9228DEC4F225}"/>
          </ac:picMkLst>
        </pc:picChg>
        <pc:picChg chg="add mod">
          <ac:chgData name="help desk" userId="076106f8-e622-4bba-bf8d-41b4b1aaf204" providerId="ADAL" clId="{96817142-3AE8-4860-8771-827136B22597}" dt="2025-01-24T19:04:07.468" v="22880" actId="1076"/>
          <ac:picMkLst>
            <pc:docMk/>
            <pc:sldMk cId="4029150870" sldId="500"/>
            <ac:picMk id="10" creationId="{C76909B7-9A93-4EBE-85FE-33CDD882D84D}"/>
          </ac:picMkLst>
        </pc:picChg>
        <pc:picChg chg="add mod">
          <ac:chgData name="help desk" userId="076106f8-e622-4bba-bf8d-41b4b1aaf204" providerId="ADAL" clId="{96817142-3AE8-4860-8771-827136B22597}" dt="2025-01-24T19:09:14.919" v="23104" actId="1076"/>
          <ac:picMkLst>
            <pc:docMk/>
            <pc:sldMk cId="4029150870" sldId="500"/>
            <ac:picMk id="17" creationId="{10CE01C7-D430-4B24-8FC6-864D4430C095}"/>
          </ac:picMkLst>
        </pc:picChg>
        <pc:cxnChg chg="del mod">
          <ac:chgData name="help desk" userId="076106f8-e622-4bba-bf8d-41b4b1aaf204" providerId="ADAL" clId="{96817142-3AE8-4860-8771-827136B22597}" dt="2025-01-24T18:59:19.015" v="22858" actId="478"/>
          <ac:cxnSpMkLst>
            <pc:docMk/>
            <pc:sldMk cId="4029150870" sldId="500"/>
            <ac:cxnSpMk id="8" creationId="{5B6E4A94-529C-4C11-9A86-620DDA4BE68A}"/>
          </ac:cxnSpMkLst>
        </pc:cxnChg>
        <pc:cxnChg chg="add mod">
          <ac:chgData name="help desk" userId="076106f8-e622-4bba-bf8d-41b4b1aaf204" providerId="ADAL" clId="{96817142-3AE8-4860-8771-827136B22597}" dt="2025-01-24T19:06:40.696" v="22989" actId="692"/>
          <ac:cxnSpMkLst>
            <pc:docMk/>
            <pc:sldMk cId="4029150870" sldId="500"/>
            <ac:cxnSpMk id="13" creationId="{37A69159-57BE-4866-9FD1-25D03DDE1ADE}"/>
          </ac:cxnSpMkLst>
        </pc:cxnChg>
        <pc:cxnChg chg="del mod">
          <ac:chgData name="help desk" userId="076106f8-e622-4bba-bf8d-41b4b1aaf204" providerId="ADAL" clId="{96817142-3AE8-4860-8771-827136B22597}" dt="2025-01-24T18:59:19.015" v="22858" actId="478"/>
          <ac:cxnSpMkLst>
            <pc:docMk/>
            <pc:sldMk cId="4029150870" sldId="500"/>
            <ac:cxnSpMk id="15" creationId="{54EE8BA5-501A-45FB-B45A-C38BBF6315DF}"/>
          </ac:cxnSpMkLst>
        </pc:cxnChg>
        <pc:cxnChg chg="del mod">
          <ac:chgData name="help desk" userId="076106f8-e622-4bba-bf8d-41b4b1aaf204" providerId="ADAL" clId="{96817142-3AE8-4860-8771-827136B22597}" dt="2025-01-24T18:59:19.015" v="22858" actId="478"/>
          <ac:cxnSpMkLst>
            <pc:docMk/>
            <pc:sldMk cId="4029150870" sldId="500"/>
            <ac:cxnSpMk id="21" creationId="{45FDF502-6E8A-40E3-BAD1-0452D709EB0B}"/>
          </ac:cxnSpMkLst>
        </pc:cxnChg>
        <pc:cxnChg chg="del mod">
          <ac:chgData name="help desk" userId="076106f8-e622-4bba-bf8d-41b4b1aaf204" providerId="ADAL" clId="{96817142-3AE8-4860-8771-827136B22597}" dt="2025-01-24T18:59:19.015" v="22858" actId="478"/>
          <ac:cxnSpMkLst>
            <pc:docMk/>
            <pc:sldMk cId="4029150870" sldId="500"/>
            <ac:cxnSpMk id="24" creationId="{255871FB-5EF6-41E5-8BCD-440D2B7F7EFD}"/>
          </ac:cxnSpMkLst>
        </pc:cxnChg>
        <pc:cxnChg chg="add mod">
          <ac:chgData name="help desk" userId="076106f8-e622-4bba-bf8d-41b4b1aaf204" providerId="ADAL" clId="{96817142-3AE8-4860-8771-827136B22597}" dt="2025-01-24T19:07:06.086" v="23097" actId="14100"/>
          <ac:cxnSpMkLst>
            <pc:docMk/>
            <pc:sldMk cId="4029150870" sldId="500"/>
            <ac:cxnSpMk id="26" creationId="{C48ACC75-6B7B-413E-A0F0-D892B1B09764}"/>
          </ac:cxnSpMkLst>
        </pc:cxnChg>
      </pc:sldChg>
      <pc:sldChg chg="addSp delSp modSp add mod delAnim modAnim">
        <pc:chgData name="help desk" userId="076106f8-e622-4bba-bf8d-41b4b1aaf204" providerId="ADAL" clId="{96817142-3AE8-4860-8771-827136B22597}" dt="2025-01-24T19:33:35.833" v="23370"/>
        <pc:sldMkLst>
          <pc:docMk/>
          <pc:sldMk cId="4136649039" sldId="501"/>
        </pc:sldMkLst>
        <pc:spChg chg="mod">
          <ac:chgData name="help desk" userId="076106f8-e622-4bba-bf8d-41b4b1aaf204" providerId="ADAL" clId="{96817142-3AE8-4860-8771-827136B22597}" dt="2025-01-24T19:11:41.087" v="23150" actId="1035"/>
          <ac:spMkLst>
            <pc:docMk/>
            <pc:sldMk cId="4136649039" sldId="501"/>
            <ac:spMk id="11" creationId="{88CFC604-5219-4111-8704-75B1BEBD3782}"/>
          </ac:spMkLst>
        </pc:spChg>
        <pc:spChg chg="add mod">
          <ac:chgData name="help desk" userId="076106f8-e622-4bba-bf8d-41b4b1aaf204" providerId="ADAL" clId="{96817142-3AE8-4860-8771-827136B22597}" dt="2025-01-24T19:23:28.337" v="23244" actId="14100"/>
          <ac:spMkLst>
            <pc:docMk/>
            <pc:sldMk cId="4136649039" sldId="501"/>
            <ac:spMk id="14" creationId="{27462427-11E2-41D4-9C2B-AD47685E7BC9}"/>
          </ac:spMkLst>
        </pc:spChg>
        <pc:spChg chg="mod">
          <ac:chgData name="help desk" userId="076106f8-e622-4bba-bf8d-41b4b1aaf204" providerId="ADAL" clId="{96817142-3AE8-4860-8771-827136B22597}" dt="2025-01-24T19:25:02.843" v="23327" actId="1076"/>
          <ac:spMkLst>
            <pc:docMk/>
            <pc:sldMk cId="4136649039" sldId="501"/>
            <ac:spMk id="19" creationId="{E8750E14-BA7E-44E9-945F-EBD615190566}"/>
          </ac:spMkLst>
        </pc:spChg>
        <pc:spChg chg="add mod">
          <ac:chgData name="help desk" userId="076106f8-e622-4bba-bf8d-41b4b1aaf204" providerId="ADAL" clId="{96817142-3AE8-4860-8771-827136B22597}" dt="2025-01-24T19:24:49.606" v="23326" actId="1035"/>
          <ac:spMkLst>
            <pc:docMk/>
            <pc:sldMk cId="4136649039" sldId="501"/>
            <ac:spMk id="20" creationId="{E1138A45-7D71-4875-B3A8-CBB163765CE6}"/>
          </ac:spMkLst>
        </pc:spChg>
        <pc:picChg chg="del">
          <ac:chgData name="help desk" userId="076106f8-e622-4bba-bf8d-41b4b1aaf204" providerId="ADAL" clId="{96817142-3AE8-4860-8771-827136B22597}" dt="2025-01-24T19:18:37.128" v="23151" actId="478"/>
          <ac:picMkLst>
            <pc:docMk/>
            <pc:sldMk cId="4136649039" sldId="501"/>
            <ac:picMk id="3" creationId="{62B2BC41-66CC-40D7-8C26-0CE6ABBCD603}"/>
          </ac:picMkLst>
        </pc:picChg>
        <pc:picChg chg="add mod">
          <ac:chgData name="help desk" userId="076106f8-e622-4bba-bf8d-41b4b1aaf204" providerId="ADAL" clId="{96817142-3AE8-4860-8771-827136B22597}" dt="2025-01-24T19:19:04.699" v="23170" actId="1037"/>
          <ac:picMkLst>
            <pc:docMk/>
            <pc:sldMk cId="4136649039" sldId="501"/>
            <ac:picMk id="4" creationId="{D2706E18-7889-4CF1-95AE-CAFFFD48A382}"/>
          </ac:picMkLst>
        </pc:picChg>
        <pc:picChg chg="del">
          <ac:chgData name="help desk" userId="076106f8-e622-4bba-bf8d-41b4b1aaf204" providerId="ADAL" clId="{96817142-3AE8-4860-8771-827136B22597}" dt="2025-01-24T19:18:38.046" v="23152" actId="478"/>
          <ac:picMkLst>
            <pc:docMk/>
            <pc:sldMk cId="4136649039" sldId="501"/>
            <ac:picMk id="10" creationId="{C76909B7-9A93-4EBE-85FE-33CDD882D84D}"/>
          </ac:picMkLst>
        </pc:picChg>
        <pc:picChg chg="add mod">
          <ac:chgData name="help desk" userId="076106f8-e622-4bba-bf8d-41b4b1aaf204" providerId="ADAL" clId="{96817142-3AE8-4860-8771-827136B22597}" dt="2025-01-24T19:24:02.929" v="23294" actId="14100"/>
          <ac:picMkLst>
            <pc:docMk/>
            <pc:sldMk cId="4136649039" sldId="501"/>
            <ac:picMk id="16" creationId="{4BA4E0D5-AFE0-4D48-B062-438498E3D123}"/>
          </ac:picMkLst>
        </pc:picChg>
        <pc:picChg chg="add mod">
          <ac:chgData name="help desk" userId="076106f8-e622-4bba-bf8d-41b4b1aaf204" providerId="ADAL" clId="{96817142-3AE8-4860-8771-827136B22597}" dt="2025-01-24T19:23:56.726" v="23292" actId="14100"/>
          <ac:picMkLst>
            <pc:docMk/>
            <pc:sldMk cId="4136649039" sldId="501"/>
            <ac:picMk id="18" creationId="{E29A0616-2DC2-482D-A6E0-524FE2319713}"/>
          </ac:picMkLst>
        </pc:picChg>
        <pc:cxnChg chg="add mod">
          <ac:chgData name="help desk" userId="076106f8-e622-4bba-bf8d-41b4b1aaf204" providerId="ADAL" clId="{96817142-3AE8-4860-8771-827136B22597}" dt="2025-01-24T19:23:03.120" v="23190" actId="14100"/>
          <ac:cxnSpMkLst>
            <pc:docMk/>
            <pc:sldMk cId="4136649039" sldId="501"/>
            <ac:cxnSpMk id="12" creationId="{249EB195-7A27-4EC9-81FC-8F084C5B8DF6}"/>
          </ac:cxnSpMkLst>
        </pc:cxnChg>
        <pc:cxnChg chg="mod">
          <ac:chgData name="help desk" userId="076106f8-e622-4bba-bf8d-41b4b1aaf204" providerId="ADAL" clId="{96817142-3AE8-4860-8771-827136B22597}" dt="2025-01-24T19:11:41.087" v="23150" actId="1035"/>
          <ac:cxnSpMkLst>
            <pc:docMk/>
            <pc:sldMk cId="4136649039" sldId="501"/>
            <ac:cxnSpMk id="13" creationId="{37A69159-57BE-4866-9FD1-25D03DDE1ADE}"/>
          </ac:cxnSpMkLst>
        </pc:cxnChg>
        <pc:cxnChg chg="add mod">
          <ac:chgData name="help desk" userId="076106f8-e622-4bba-bf8d-41b4b1aaf204" providerId="ADAL" clId="{96817142-3AE8-4860-8771-827136B22597}" dt="2025-01-24T19:26:32.197" v="23334" actId="14100"/>
          <ac:cxnSpMkLst>
            <pc:docMk/>
            <pc:sldMk cId="4136649039" sldId="501"/>
            <ac:cxnSpMk id="21" creationId="{65A204E4-8277-4A13-8C79-38ED5BFE03D9}"/>
          </ac:cxnSpMkLst>
        </pc:cxnChg>
        <pc:cxnChg chg="del mod">
          <ac:chgData name="help desk" userId="076106f8-e622-4bba-bf8d-41b4b1aaf204" providerId="ADAL" clId="{96817142-3AE8-4860-8771-827136B22597}" dt="2025-01-24T19:18:39.341" v="23153" actId="478"/>
          <ac:cxnSpMkLst>
            <pc:docMk/>
            <pc:sldMk cId="4136649039" sldId="501"/>
            <ac:cxnSpMk id="26" creationId="{C48ACC75-6B7B-413E-A0F0-D892B1B09764}"/>
          </ac:cxnSpMkLst>
        </pc:cxnChg>
      </pc:sldChg>
    </pc:docChg>
  </pc:docChgLst>
  <pc:docChgLst>
    <pc:chgData name="help desk" userId="076106f8-e622-4bba-bf8d-41b4b1aaf204" providerId="ADAL" clId="{59D20167-EC6A-4A1E-8160-3D93B036D916}"/>
    <pc:docChg chg="modSld">
      <pc:chgData name="help desk" userId="076106f8-e622-4bba-bf8d-41b4b1aaf204" providerId="ADAL" clId="{59D20167-EC6A-4A1E-8160-3D93B036D916}" dt="2026-08-10T19:47:32.470" v="76" actId="14100"/>
      <pc:docMkLst>
        <pc:docMk/>
      </pc:docMkLst>
      <pc:sldChg chg="modSp">
        <pc:chgData name="help desk" userId="076106f8-e622-4bba-bf8d-41b4b1aaf204" providerId="ADAL" clId="{59D20167-EC6A-4A1E-8160-3D93B036D916}" dt="2026-08-10T19:36:29.150" v="33" actId="20577"/>
        <pc:sldMkLst>
          <pc:docMk/>
          <pc:sldMk cId="1356542265" sldId="376"/>
        </pc:sldMkLst>
        <pc:spChg chg="mod">
          <ac:chgData name="help desk" userId="076106f8-e622-4bba-bf8d-41b4b1aaf204" providerId="ADAL" clId="{59D20167-EC6A-4A1E-8160-3D93B036D916}" dt="2026-08-10T19:36:29.150" v="33" actId="20577"/>
          <ac:spMkLst>
            <pc:docMk/>
            <pc:sldMk cId="1356542265" sldId="376"/>
            <ac:spMk id="40" creationId="{0D2E9CB2-0173-40C0-B5A4-6BC678AED47A}"/>
          </ac:spMkLst>
        </pc:spChg>
        <pc:cxnChg chg="mod">
          <ac:chgData name="help desk" userId="076106f8-e622-4bba-bf8d-41b4b1aaf204" providerId="ADAL" clId="{59D20167-EC6A-4A1E-8160-3D93B036D916}" dt="2026-08-10T19:36:21.978" v="32" actId="20577"/>
          <ac:cxnSpMkLst>
            <pc:docMk/>
            <pc:sldMk cId="1356542265" sldId="376"/>
            <ac:cxnSpMk id="36" creationId="{46B22DE9-36C4-4E35-9E16-C1AE66858FC3}"/>
          </ac:cxnSpMkLst>
        </pc:cxnChg>
      </pc:sldChg>
      <pc:sldChg chg="modSp">
        <pc:chgData name="help desk" userId="076106f8-e622-4bba-bf8d-41b4b1aaf204" providerId="ADAL" clId="{59D20167-EC6A-4A1E-8160-3D93B036D916}" dt="2026-08-10T19:43:27.574" v="44" actId="20577"/>
        <pc:sldMkLst>
          <pc:docMk/>
          <pc:sldMk cId="1250780866" sldId="377"/>
        </pc:sldMkLst>
        <pc:spChg chg="mod">
          <ac:chgData name="help desk" userId="076106f8-e622-4bba-bf8d-41b4b1aaf204" providerId="ADAL" clId="{59D20167-EC6A-4A1E-8160-3D93B036D916}" dt="2026-08-10T19:42:57.092" v="43" actId="20577"/>
          <ac:spMkLst>
            <pc:docMk/>
            <pc:sldMk cId="1250780866" sldId="377"/>
            <ac:spMk id="24" creationId="{CA15A04B-9769-4BD7-BFD0-A327E80984B1}"/>
          </ac:spMkLst>
        </pc:spChg>
        <pc:spChg chg="mod">
          <ac:chgData name="help desk" userId="076106f8-e622-4bba-bf8d-41b4b1aaf204" providerId="ADAL" clId="{59D20167-EC6A-4A1E-8160-3D93B036D916}" dt="2026-08-10T19:43:27.574" v="44" actId="20577"/>
          <ac:spMkLst>
            <pc:docMk/>
            <pc:sldMk cId="1250780866" sldId="377"/>
            <ac:spMk id="67" creationId="{FC832047-B572-4FA9-AC09-CA0F6B9E26B4}"/>
          </ac:spMkLst>
        </pc:spChg>
      </pc:sldChg>
      <pc:sldChg chg="modSp">
        <pc:chgData name="help desk" userId="076106f8-e622-4bba-bf8d-41b4b1aaf204" providerId="ADAL" clId="{59D20167-EC6A-4A1E-8160-3D93B036D916}" dt="2026-08-10T19:34:56.573" v="29" actId="20577"/>
        <pc:sldMkLst>
          <pc:docMk/>
          <pc:sldMk cId="2969898118" sldId="445"/>
        </pc:sldMkLst>
        <pc:spChg chg="mod">
          <ac:chgData name="help desk" userId="076106f8-e622-4bba-bf8d-41b4b1aaf204" providerId="ADAL" clId="{59D20167-EC6A-4A1E-8160-3D93B036D916}" dt="2026-08-10T19:34:56.573" v="29" actId="20577"/>
          <ac:spMkLst>
            <pc:docMk/>
            <pc:sldMk cId="2969898118" sldId="445"/>
            <ac:spMk id="10" creationId="{278C01F0-22AB-42DA-8ADD-7BB0B83EB5B4}"/>
          </ac:spMkLst>
        </pc:spChg>
        <pc:cxnChg chg="mod">
          <ac:chgData name="help desk" userId="076106f8-e622-4bba-bf8d-41b4b1aaf204" providerId="ADAL" clId="{59D20167-EC6A-4A1E-8160-3D93B036D916}" dt="2026-08-10T19:34:55.928" v="26" actId="20577"/>
          <ac:cxnSpMkLst>
            <pc:docMk/>
            <pc:sldMk cId="2969898118" sldId="445"/>
            <ac:cxnSpMk id="12" creationId="{3BCA6449-78BA-4336-890A-04DBB4A9C26D}"/>
          </ac:cxnSpMkLst>
        </pc:cxnChg>
      </pc:sldChg>
      <pc:sldChg chg="modSp">
        <pc:chgData name="help desk" userId="076106f8-e622-4bba-bf8d-41b4b1aaf204" providerId="ADAL" clId="{59D20167-EC6A-4A1E-8160-3D93B036D916}" dt="2026-08-10T19:41:52.841" v="40" actId="20577"/>
        <pc:sldMkLst>
          <pc:docMk/>
          <pc:sldMk cId="2256770640" sldId="454"/>
        </pc:sldMkLst>
        <pc:spChg chg="mod">
          <ac:chgData name="help desk" userId="076106f8-e622-4bba-bf8d-41b4b1aaf204" providerId="ADAL" clId="{59D20167-EC6A-4A1E-8160-3D93B036D916}" dt="2026-08-10T19:41:39.186" v="39" actId="6549"/>
          <ac:spMkLst>
            <pc:docMk/>
            <pc:sldMk cId="2256770640" sldId="454"/>
            <ac:spMk id="29" creationId="{D6159100-110A-4972-B50E-F8788A66604C}"/>
          </ac:spMkLst>
        </pc:spChg>
        <pc:spChg chg="mod">
          <ac:chgData name="help desk" userId="076106f8-e622-4bba-bf8d-41b4b1aaf204" providerId="ADAL" clId="{59D20167-EC6A-4A1E-8160-3D93B036D916}" dt="2026-08-10T19:41:52.841" v="40" actId="20577"/>
          <ac:spMkLst>
            <pc:docMk/>
            <pc:sldMk cId="2256770640" sldId="454"/>
            <ac:spMk id="31" creationId="{16A0D60A-7AA8-4D46-811C-3DFDAE5F3DBC}"/>
          </ac:spMkLst>
        </pc:spChg>
      </pc:sldChg>
      <pc:sldChg chg="modSp mod">
        <pc:chgData name="help desk" userId="076106f8-e622-4bba-bf8d-41b4b1aaf204" providerId="ADAL" clId="{59D20167-EC6A-4A1E-8160-3D93B036D916}" dt="2026-08-10T19:42:40.704" v="42" actId="20577"/>
        <pc:sldMkLst>
          <pc:docMk/>
          <pc:sldMk cId="2976197325" sldId="461"/>
        </pc:sldMkLst>
        <pc:spChg chg="mod">
          <ac:chgData name="help desk" userId="076106f8-e622-4bba-bf8d-41b4b1aaf204" providerId="ADAL" clId="{59D20167-EC6A-4A1E-8160-3D93B036D916}" dt="2026-08-10T19:42:40.704" v="42" actId="20577"/>
          <ac:spMkLst>
            <pc:docMk/>
            <pc:sldMk cId="2976197325" sldId="461"/>
            <ac:spMk id="48" creationId="{57CDC617-B311-41AB-94EB-993BCE05B9FF}"/>
          </ac:spMkLst>
        </pc:spChg>
      </pc:sldChg>
      <pc:sldChg chg="modSp">
        <pc:chgData name="help desk" userId="076106f8-e622-4bba-bf8d-41b4b1aaf204" providerId="ADAL" clId="{59D20167-EC6A-4A1E-8160-3D93B036D916}" dt="2026-08-10T19:44:29.843" v="47" actId="20577"/>
        <pc:sldMkLst>
          <pc:docMk/>
          <pc:sldMk cId="283481867" sldId="465"/>
        </pc:sldMkLst>
        <pc:spChg chg="mod">
          <ac:chgData name="help desk" userId="076106f8-e622-4bba-bf8d-41b4b1aaf204" providerId="ADAL" clId="{59D20167-EC6A-4A1E-8160-3D93B036D916}" dt="2026-08-10T19:44:29.843" v="47" actId="20577"/>
          <ac:spMkLst>
            <pc:docMk/>
            <pc:sldMk cId="283481867" sldId="465"/>
            <ac:spMk id="7" creationId="{D9B2213C-3930-44D9-A9EC-4A7ACD109046}"/>
          </ac:spMkLst>
        </pc:spChg>
      </pc:sldChg>
      <pc:sldChg chg="modSp">
        <pc:chgData name="help desk" userId="076106f8-e622-4bba-bf8d-41b4b1aaf204" providerId="ADAL" clId="{59D20167-EC6A-4A1E-8160-3D93B036D916}" dt="2026-08-10T19:43:42.508" v="45" actId="20577"/>
        <pc:sldMkLst>
          <pc:docMk/>
          <pc:sldMk cId="2344338160" sldId="468"/>
        </pc:sldMkLst>
        <pc:spChg chg="mod">
          <ac:chgData name="help desk" userId="076106f8-e622-4bba-bf8d-41b4b1aaf204" providerId="ADAL" clId="{59D20167-EC6A-4A1E-8160-3D93B036D916}" dt="2026-08-10T19:43:42.508" v="45" actId="20577"/>
          <ac:spMkLst>
            <pc:docMk/>
            <pc:sldMk cId="2344338160" sldId="468"/>
            <ac:spMk id="82" creationId="{691D742C-B5FF-4890-AFDD-7965267A8C60}"/>
          </ac:spMkLst>
        </pc:spChg>
      </pc:sldChg>
      <pc:sldChg chg="modSp">
        <pc:chgData name="help desk" userId="076106f8-e622-4bba-bf8d-41b4b1aaf204" providerId="ADAL" clId="{59D20167-EC6A-4A1E-8160-3D93B036D916}" dt="2026-08-10T19:45:53.679" v="72" actId="20577"/>
        <pc:sldMkLst>
          <pc:docMk/>
          <pc:sldMk cId="52871676" sldId="490"/>
        </pc:sldMkLst>
        <pc:spChg chg="mod">
          <ac:chgData name="help desk" userId="076106f8-e622-4bba-bf8d-41b4b1aaf204" providerId="ADAL" clId="{59D20167-EC6A-4A1E-8160-3D93B036D916}" dt="2026-08-10T19:45:53.679" v="72" actId="20577"/>
          <ac:spMkLst>
            <pc:docMk/>
            <pc:sldMk cId="52871676" sldId="490"/>
            <ac:spMk id="42" creationId="{77EC1595-3CAC-44D0-B07E-994E31E46D3C}"/>
          </ac:spMkLst>
        </pc:spChg>
      </pc:sldChg>
      <pc:sldChg chg="modSp mod">
        <pc:chgData name="help desk" userId="076106f8-e622-4bba-bf8d-41b4b1aaf204" providerId="ADAL" clId="{59D20167-EC6A-4A1E-8160-3D93B036D916}" dt="2026-08-10T19:47:32.470" v="76" actId="14100"/>
        <pc:sldMkLst>
          <pc:docMk/>
          <pc:sldMk cId="2290428110" sldId="499"/>
        </pc:sldMkLst>
        <pc:spChg chg="mod">
          <ac:chgData name="help desk" userId="076106f8-e622-4bba-bf8d-41b4b1aaf204" providerId="ADAL" clId="{59D20167-EC6A-4A1E-8160-3D93B036D916}" dt="2026-08-10T19:47:20.916" v="75" actId="313"/>
          <ac:spMkLst>
            <pc:docMk/>
            <pc:sldMk cId="2290428110" sldId="499"/>
            <ac:spMk id="14" creationId="{E4EF25B2-4F3D-48E7-9C5B-D97FB8CB4047}"/>
          </ac:spMkLst>
        </pc:spChg>
        <pc:spChg chg="mod">
          <ac:chgData name="help desk" userId="076106f8-e622-4bba-bf8d-41b4b1aaf204" providerId="ADAL" clId="{59D20167-EC6A-4A1E-8160-3D93B036D916}" dt="2026-08-10T19:47:32.470" v="76" actId="14100"/>
          <ac:spMkLst>
            <pc:docMk/>
            <pc:sldMk cId="2290428110" sldId="499"/>
            <ac:spMk id="16" creationId="{592EC979-5CA9-45DA-8FB8-306E3C99B138}"/>
          </ac:spMkLst>
        </pc:spChg>
        <pc:cxnChg chg="mod">
          <ac:chgData name="help desk" userId="076106f8-e622-4bba-bf8d-41b4b1aaf204" providerId="ADAL" clId="{59D20167-EC6A-4A1E-8160-3D93B036D916}" dt="2026-08-10T19:47:32.470" v="76" actId="14100"/>
          <ac:cxnSpMkLst>
            <pc:docMk/>
            <pc:sldMk cId="2290428110" sldId="499"/>
            <ac:cxnSpMk id="15" creationId="{54EE8BA5-501A-45FB-B45A-C38BBF6315DF}"/>
          </ac:cxnSpMkLst>
        </pc:cxnChg>
      </pc:sldChg>
    </pc:docChg>
  </pc:docChgLst>
  <pc:docChgLst>
    <pc:chgData name="help" userId="076106f8-e622-4bba-bf8d-41b4b1aaf204" providerId="ADAL" clId="{B34A0727-A7C2-4A69-9FAC-DEF35EB73B0F}"/>
    <pc:docChg chg="addSld delSld modSld">
      <pc:chgData name="help" userId="076106f8-e622-4bba-bf8d-41b4b1aaf204" providerId="ADAL" clId="{B34A0727-A7C2-4A69-9FAC-DEF35EB73B0F}" dt="2026-04-29T18:54:26.516" v="17"/>
      <pc:docMkLst>
        <pc:docMk/>
      </pc:docMkLst>
      <pc:sldChg chg="addSp modSp mod">
        <pc:chgData name="help" userId="076106f8-e622-4bba-bf8d-41b4b1aaf204" providerId="ADAL" clId="{B34A0727-A7C2-4A69-9FAC-DEF35EB73B0F}" dt="2026-04-29T18:52:19.447" v="10" actId="255"/>
        <pc:sldMkLst>
          <pc:docMk/>
          <pc:sldMk cId="1576177480" sldId="256"/>
        </pc:sldMkLst>
        <pc:spChg chg="mod">
          <ac:chgData name="help" userId="076106f8-e622-4bba-bf8d-41b4b1aaf204" providerId="ADAL" clId="{B34A0727-A7C2-4A69-9FAC-DEF35EB73B0F}" dt="2026-04-29T18:52:01.018" v="5" actId="21"/>
          <ac:spMkLst>
            <pc:docMk/>
            <pc:sldMk cId="1576177480" sldId="256"/>
            <ac:spMk id="2" creationId="{2FC3E90C-15F8-4D2E-8C40-759E6203ED1D}"/>
          </ac:spMkLst>
        </pc:spChg>
        <pc:spChg chg="add mod">
          <ac:chgData name="help" userId="076106f8-e622-4bba-bf8d-41b4b1aaf204" providerId="ADAL" clId="{B34A0727-A7C2-4A69-9FAC-DEF35EB73B0F}" dt="2026-04-29T18:52:19.447" v="10" actId="255"/>
          <ac:spMkLst>
            <pc:docMk/>
            <pc:sldMk cId="1576177480" sldId="256"/>
            <ac:spMk id="3" creationId="{333E5318-75C1-4D7D-852C-34C4FAB9B3F7}"/>
          </ac:spMkLst>
        </pc:spChg>
      </pc:sldChg>
      <pc:sldChg chg="del">
        <pc:chgData name="help" userId="076106f8-e622-4bba-bf8d-41b4b1aaf204" providerId="ADAL" clId="{B34A0727-A7C2-4A69-9FAC-DEF35EB73B0F}" dt="2026-04-29T18:51:53.300" v="4" actId="47"/>
        <pc:sldMkLst>
          <pc:docMk/>
          <pc:sldMk cId="3125298073" sldId="258"/>
        </pc:sldMkLst>
      </pc:sldChg>
      <pc:sldChg chg="modSp mod modAnim">
        <pc:chgData name="help" userId="076106f8-e622-4bba-bf8d-41b4b1aaf204" providerId="ADAL" clId="{B34A0727-A7C2-4A69-9FAC-DEF35EB73B0F}" dt="2026-04-29T18:54:26.516" v="17"/>
        <pc:sldMkLst>
          <pc:docMk/>
          <pc:sldMk cId="3443636487" sldId="259"/>
        </pc:sldMkLst>
        <pc:spChg chg="mod">
          <ac:chgData name="help" userId="076106f8-e622-4bba-bf8d-41b4b1aaf204" providerId="ADAL" clId="{B34A0727-A7C2-4A69-9FAC-DEF35EB73B0F}" dt="2026-04-29T18:53:54.800" v="15" actId="207"/>
          <ac:spMkLst>
            <pc:docMk/>
            <pc:sldMk cId="3443636487" sldId="259"/>
            <ac:spMk id="6" creationId="{00000000-0000-0000-0000-000000000000}"/>
          </ac:spMkLst>
        </pc:spChg>
      </pc:sldChg>
      <pc:sldChg chg="del">
        <pc:chgData name="help" userId="076106f8-e622-4bba-bf8d-41b4b1aaf204" providerId="ADAL" clId="{B34A0727-A7C2-4A69-9FAC-DEF35EB73B0F}" dt="2026-04-29T18:51:40.524" v="2" actId="47"/>
        <pc:sldMkLst>
          <pc:docMk/>
          <pc:sldMk cId="3148168845" sldId="261"/>
        </pc:sldMkLst>
      </pc:sldChg>
      <pc:sldChg chg="del">
        <pc:chgData name="help" userId="076106f8-e622-4bba-bf8d-41b4b1aaf204" providerId="ADAL" clId="{B34A0727-A7C2-4A69-9FAC-DEF35EB73B0F}" dt="2026-04-29T18:51:37.678" v="1" actId="47"/>
        <pc:sldMkLst>
          <pc:docMk/>
          <pc:sldMk cId="1800254728" sldId="448"/>
        </pc:sldMkLst>
      </pc:sldChg>
      <pc:sldChg chg="add">
        <pc:chgData name="help" userId="076106f8-e622-4bba-bf8d-41b4b1aaf204" providerId="ADAL" clId="{B34A0727-A7C2-4A69-9FAC-DEF35EB73B0F}" dt="2026-04-29T18:51:33.942" v="0"/>
        <pc:sldMkLst>
          <pc:docMk/>
          <pc:sldMk cId="2716035184" sldId="503"/>
        </pc:sldMkLst>
      </pc:sldChg>
      <pc:sldChg chg="add">
        <pc:chgData name="help" userId="076106f8-e622-4bba-bf8d-41b4b1aaf204" providerId="ADAL" clId="{B34A0727-A7C2-4A69-9FAC-DEF35EB73B0F}" dt="2026-04-29T18:51:33.942" v="0"/>
        <pc:sldMkLst>
          <pc:docMk/>
          <pc:sldMk cId="33441867" sldId="504"/>
        </pc:sldMkLst>
      </pc:sldChg>
      <pc:sldChg chg="add modAnim">
        <pc:chgData name="help" userId="076106f8-e622-4bba-bf8d-41b4b1aaf204" providerId="ADAL" clId="{B34A0727-A7C2-4A69-9FAC-DEF35EB73B0F}" dt="2026-04-29T18:53:09.452" v="12"/>
        <pc:sldMkLst>
          <pc:docMk/>
          <pc:sldMk cId="1987884869" sldId="505"/>
        </pc:sldMkLst>
      </pc:sldChg>
    </pc:docChg>
  </pc:docChgLst>
  <pc:docChgLst>
    <pc:chgData name="help desk" userId="076106f8-e622-4bba-bf8d-41b4b1aaf204" providerId="ADAL" clId="{27944CDB-3E2D-40CD-85E1-0CA4394D4050}"/>
    <pc:docChg chg="modSld">
      <pc:chgData name="help desk" userId="076106f8-e622-4bba-bf8d-41b4b1aaf204" providerId="ADAL" clId="{27944CDB-3E2D-40CD-85E1-0CA4394D4050}" dt="2026-03-16T15:03:00.887" v="203" actId="1038"/>
      <pc:docMkLst>
        <pc:docMk/>
      </pc:docMkLst>
      <pc:sldChg chg="modSp mod">
        <pc:chgData name="help desk" userId="076106f8-e622-4bba-bf8d-41b4b1aaf204" providerId="ADAL" clId="{27944CDB-3E2D-40CD-85E1-0CA4394D4050}" dt="2026-03-16T14:41:35.081" v="191" actId="14100"/>
        <pc:sldMkLst>
          <pc:docMk/>
          <pc:sldMk cId="582156921" sldId="375"/>
        </pc:sldMkLst>
        <pc:spChg chg="mod">
          <ac:chgData name="help desk" userId="076106f8-e622-4bba-bf8d-41b4b1aaf204" providerId="ADAL" clId="{27944CDB-3E2D-40CD-85E1-0CA4394D4050}" dt="2026-03-16T14:41:32.789" v="190" actId="14100"/>
          <ac:spMkLst>
            <pc:docMk/>
            <pc:sldMk cId="582156921" sldId="375"/>
            <ac:spMk id="58" creationId="{B05D261B-2CAC-48F2-A37D-2822AFC91597}"/>
          </ac:spMkLst>
        </pc:spChg>
        <pc:spChg chg="mod">
          <ac:chgData name="help desk" userId="076106f8-e622-4bba-bf8d-41b4b1aaf204" providerId="ADAL" clId="{27944CDB-3E2D-40CD-85E1-0CA4394D4050}" dt="2026-03-16T14:41:35.081" v="191" actId="14100"/>
          <ac:spMkLst>
            <pc:docMk/>
            <pc:sldMk cId="582156921" sldId="375"/>
            <ac:spMk id="67" creationId="{501794F7-7667-4422-B7AD-57232484EA59}"/>
          </ac:spMkLst>
        </pc:spChg>
        <pc:spChg chg="mod">
          <ac:chgData name="help desk" userId="076106f8-e622-4bba-bf8d-41b4b1aaf204" providerId="ADAL" clId="{27944CDB-3E2D-40CD-85E1-0CA4394D4050}" dt="2026-03-16T14:41:26.862" v="189" actId="14100"/>
          <ac:spMkLst>
            <pc:docMk/>
            <pc:sldMk cId="582156921" sldId="375"/>
            <ac:spMk id="73" creationId="{2B387ACE-7523-4521-8BEA-DFBB3D9DA72F}"/>
          </ac:spMkLst>
        </pc:spChg>
        <pc:cxnChg chg="mod">
          <ac:chgData name="help desk" userId="076106f8-e622-4bba-bf8d-41b4b1aaf204" providerId="ADAL" clId="{27944CDB-3E2D-40CD-85E1-0CA4394D4050}" dt="2026-03-16T14:41:32.789" v="190" actId="14100"/>
          <ac:cxnSpMkLst>
            <pc:docMk/>
            <pc:sldMk cId="582156921" sldId="375"/>
            <ac:cxnSpMk id="57" creationId="{9EF7017C-5C3B-4E84-BB92-7DCC39C052D5}"/>
          </ac:cxnSpMkLst>
        </pc:cxnChg>
        <pc:cxnChg chg="mod">
          <ac:chgData name="help desk" userId="076106f8-e622-4bba-bf8d-41b4b1aaf204" providerId="ADAL" clId="{27944CDB-3E2D-40CD-85E1-0CA4394D4050}" dt="2026-03-16T14:41:35.081" v="191" actId="14100"/>
          <ac:cxnSpMkLst>
            <pc:docMk/>
            <pc:sldMk cId="582156921" sldId="375"/>
            <ac:cxnSpMk id="66" creationId="{D3934BB3-1BE3-4928-BA6C-534D9AFC7637}"/>
          </ac:cxnSpMkLst>
        </pc:cxnChg>
        <pc:cxnChg chg="mod">
          <ac:chgData name="help desk" userId="076106f8-e622-4bba-bf8d-41b4b1aaf204" providerId="ADAL" clId="{27944CDB-3E2D-40CD-85E1-0CA4394D4050}" dt="2026-03-16T14:41:26.862" v="189" actId="14100"/>
          <ac:cxnSpMkLst>
            <pc:docMk/>
            <pc:sldMk cId="582156921" sldId="375"/>
            <ac:cxnSpMk id="72" creationId="{B89E8148-78A5-4EF2-BF47-912076EA1489}"/>
          </ac:cxnSpMkLst>
        </pc:cxnChg>
      </pc:sldChg>
      <pc:sldChg chg="modSp mod">
        <pc:chgData name="help desk" userId="076106f8-e622-4bba-bf8d-41b4b1aaf204" providerId="ADAL" clId="{27944CDB-3E2D-40CD-85E1-0CA4394D4050}" dt="2026-03-04T21:52:28.381" v="163" actId="552"/>
        <pc:sldMkLst>
          <pc:docMk/>
          <pc:sldMk cId="2660908940" sldId="379"/>
        </pc:sldMkLst>
        <pc:spChg chg="mod">
          <ac:chgData name="help desk" userId="076106f8-e622-4bba-bf8d-41b4b1aaf204" providerId="ADAL" clId="{27944CDB-3E2D-40CD-85E1-0CA4394D4050}" dt="2026-03-04T21:52:28.381" v="163" actId="552"/>
          <ac:spMkLst>
            <pc:docMk/>
            <pc:sldMk cId="2660908940" sldId="379"/>
            <ac:spMk id="31" creationId="{633FD754-DA69-42FB-880C-C049FA236DD2}"/>
          </ac:spMkLst>
        </pc:spChg>
        <pc:spChg chg="mod">
          <ac:chgData name="help desk" userId="076106f8-e622-4bba-bf8d-41b4b1aaf204" providerId="ADAL" clId="{27944CDB-3E2D-40CD-85E1-0CA4394D4050}" dt="2026-03-04T21:52:28.381" v="163" actId="552"/>
          <ac:spMkLst>
            <pc:docMk/>
            <pc:sldMk cId="2660908940" sldId="379"/>
            <ac:spMk id="33" creationId="{156115D5-573B-4201-A551-96B4B63A8719}"/>
          </ac:spMkLst>
        </pc:spChg>
        <pc:spChg chg="mod">
          <ac:chgData name="help desk" userId="076106f8-e622-4bba-bf8d-41b4b1aaf204" providerId="ADAL" clId="{27944CDB-3E2D-40CD-85E1-0CA4394D4050}" dt="2026-03-04T21:52:28.381" v="163" actId="552"/>
          <ac:spMkLst>
            <pc:docMk/>
            <pc:sldMk cId="2660908940" sldId="379"/>
            <ac:spMk id="36" creationId="{384D6BD6-52EC-4816-B720-F56FAD0D7183}"/>
          </ac:spMkLst>
        </pc:spChg>
        <pc:spChg chg="mod">
          <ac:chgData name="help desk" userId="076106f8-e622-4bba-bf8d-41b4b1aaf204" providerId="ADAL" clId="{27944CDB-3E2D-40CD-85E1-0CA4394D4050}" dt="2026-03-04T21:51:10.735" v="162" actId="20577"/>
          <ac:spMkLst>
            <pc:docMk/>
            <pc:sldMk cId="2660908940" sldId="379"/>
            <ac:spMk id="38" creationId="{9B86A60B-2088-4D38-9522-3173401627D5}"/>
          </ac:spMkLst>
        </pc:spChg>
      </pc:sldChg>
      <pc:sldChg chg="modSp">
        <pc:chgData name="help desk" userId="076106f8-e622-4bba-bf8d-41b4b1aaf204" providerId="ADAL" clId="{27944CDB-3E2D-40CD-85E1-0CA4394D4050}" dt="2026-03-16T14:39:14.352" v="182" actId="20577"/>
        <pc:sldMkLst>
          <pc:docMk/>
          <pc:sldMk cId="2969898118" sldId="445"/>
        </pc:sldMkLst>
        <pc:spChg chg="mod">
          <ac:chgData name="help desk" userId="076106f8-e622-4bba-bf8d-41b4b1aaf204" providerId="ADAL" clId="{27944CDB-3E2D-40CD-85E1-0CA4394D4050}" dt="2026-03-16T14:39:14.352" v="182" actId="20577"/>
          <ac:spMkLst>
            <pc:docMk/>
            <pc:sldMk cId="2969898118" sldId="445"/>
            <ac:spMk id="16" creationId="{251D66B1-5C57-4732-A44A-D0C95809189C}"/>
          </ac:spMkLst>
        </pc:spChg>
      </pc:sldChg>
      <pc:sldChg chg="modSp mod">
        <pc:chgData name="help desk" userId="076106f8-e622-4bba-bf8d-41b4b1aaf204" providerId="ADAL" clId="{27944CDB-3E2D-40CD-85E1-0CA4394D4050}" dt="2026-03-16T15:03:00.887" v="203" actId="1038"/>
        <pc:sldMkLst>
          <pc:docMk/>
          <pc:sldMk cId="3017585075" sldId="478"/>
        </pc:sldMkLst>
        <pc:spChg chg="mod">
          <ac:chgData name="help desk" userId="076106f8-e622-4bba-bf8d-41b4b1aaf204" providerId="ADAL" clId="{27944CDB-3E2D-40CD-85E1-0CA4394D4050}" dt="2026-03-16T15:03:00.887" v="203" actId="1038"/>
          <ac:spMkLst>
            <pc:docMk/>
            <pc:sldMk cId="3017585075" sldId="478"/>
            <ac:spMk id="10" creationId="{C0DFFE4D-F8CF-4561-87CB-05B2A5BD69F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70563F-02DC-4124-A5F1-A9C636BD1AFF}" type="datetimeFigureOut">
              <a:rPr lang="en-CA" smtClean="0"/>
              <a:t>2026-08-10</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8BEBD6-E9C6-4D02-8BBB-C6BBFADC817C}" type="slidenum">
              <a:rPr lang="en-CA" smtClean="0"/>
              <a:t>‹#›</a:t>
            </a:fld>
            <a:endParaRPr lang="en-CA"/>
          </a:p>
        </p:txBody>
      </p:sp>
    </p:spTree>
    <p:extLst>
      <p:ext uri="{BB962C8B-B14F-4D97-AF65-F5344CB8AC3E}">
        <p14:creationId xmlns:p14="http://schemas.microsoft.com/office/powerpoint/2010/main" val="1921701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958299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05111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074099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CA"/>
          </a:p>
        </p:txBody>
      </p:sp>
      <p:sp>
        <p:nvSpPr>
          <p:cNvPr id="3" name="ClipArt Placeholder 2"/>
          <p:cNvSpPr>
            <a:spLocks noGrp="1"/>
          </p:cNvSpPr>
          <p:nvPr>
            <p:ph type="clipArt" sz="half" idx="1"/>
          </p:nvPr>
        </p:nvSpPr>
        <p:spPr>
          <a:xfrm>
            <a:off x="914400" y="1981200"/>
            <a:ext cx="5080000" cy="4114800"/>
          </a:xfrm>
        </p:spPr>
        <p:txBody>
          <a:bodyPr rtlCol="0">
            <a:normAutofit/>
          </a:bodyPr>
          <a:lstStyle/>
          <a:p>
            <a:pPr lvl="0"/>
            <a:r>
              <a:rPr lang="en-US" noProof="0"/>
              <a:t>Click icon to add online image</a:t>
            </a:r>
            <a:endParaRPr lang="en-CA" noProof="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2E2B24C-DC2C-4712-9D60-04BFC1B335EB}" type="slidenum">
              <a:rPr lang="en-US" altLang="en-US"/>
              <a:pPr/>
              <a:t>‹#›</a:t>
            </a:fld>
            <a:endParaRPr lang="en-US" altLang="en-US"/>
          </a:p>
        </p:txBody>
      </p:sp>
    </p:spTree>
    <p:extLst>
      <p:ext uri="{BB962C8B-B14F-4D97-AF65-F5344CB8AC3E}">
        <p14:creationId xmlns:p14="http://schemas.microsoft.com/office/powerpoint/2010/main" val="802009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88771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8243C0-F4D8-4653-8013-BFC6C17075CA}" type="datetimeFigureOut">
              <a:rPr lang="en-CA" smtClean="0"/>
              <a:t>2026-08-10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2543129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508243C0-F4D8-4653-8013-BFC6C17075CA}" type="datetimeFigureOut">
              <a:rPr lang="en-CA" smtClean="0"/>
              <a:t>2026-08-10</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84241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508243C0-F4D8-4653-8013-BFC6C17075CA}" type="datetimeFigureOut">
              <a:rPr lang="en-CA" smtClean="0"/>
              <a:t>2026-08-10</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082030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508243C0-F4D8-4653-8013-BFC6C17075CA}" type="datetimeFigureOut">
              <a:rPr lang="en-CA" smtClean="0"/>
              <a:t>2026-08-10</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437578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8243C0-F4D8-4653-8013-BFC6C17075CA}" type="datetimeFigureOut">
              <a:rPr lang="en-CA" smtClean="0"/>
              <a:t>2026-08-10</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22959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2026-08-10</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58664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2026-08-10</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763371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8243C0-F4D8-4653-8013-BFC6C17075CA}" type="datetimeFigureOut">
              <a:rPr lang="en-CA" smtClean="0"/>
              <a:t>2026-08-10</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F1FE83-DA65-41A2-8DA7-B015DC8674AB}" type="slidenum">
              <a:rPr lang="en-CA" smtClean="0"/>
              <a:t>‹#›</a:t>
            </a:fld>
            <a:endParaRPr lang="en-CA"/>
          </a:p>
        </p:txBody>
      </p:sp>
    </p:spTree>
    <p:extLst>
      <p:ext uri="{BB962C8B-B14F-4D97-AF65-F5344CB8AC3E}">
        <p14:creationId xmlns:p14="http://schemas.microsoft.com/office/powerpoint/2010/main" val="1356006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6.png"/><Relationship Id="rId1" Type="http://schemas.openxmlformats.org/officeDocument/2006/relationships/slideLayout" Target="../slideLayouts/slideLayout12.xml"/><Relationship Id="rId5" Type="http://schemas.openxmlformats.org/officeDocument/2006/relationships/image" Target="../media/image29.pn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31.png"/><Relationship Id="rId1" Type="http://schemas.openxmlformats.org/officeDocument/2006/relationships/slideLayout" Target="../slideLayouts/slideLayout12.xml"/><Relationship Id="rId6" Type="http://schemas.openxmlformats.org/officeDocument/2006/relationships/image" Target="../media/image33.emf"/><Relationship Id="rId5" Type="http://schemas.openxmlformats.org/officeDocument/2006/relationships/oleObject" Target="../embeddings/oleObject2.bin"/><Relationship Id="rId4" Type="http://schemas.openxmlformats.org/officeDocument/2006/relationships/image" Target="../media/image32.emf"/></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1.png"/><Relationship Id="rId1" Type="http://schemas.openxmlformats.org/officeDocument/2006/relationships/slideLayout" Target="../slideLayouts/slideLayout12.xml"/><Relationship Id="rId4" Type="http://schemas.openxmlformats.org/officeDocument/2006/relationships/hyperlink" Target="https://www.nitha.com/courses"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8.png"/><Relationship Id="rId1" Type="http://schemas.openxmlformats.org/officeDocument/2006/relationships/slideLayout" Target="../slideLayouts/slideLayout12.xml"/><Relationship Id="rId4" Type="http://schemas.openxmlformats.org/officeDocument/2006/relationships/image" Target="../media/image41.png"/></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4.jpg"/><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7.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2.xml"/><Relationship Id="rId4" Type="http://schemas.openxmlformats.org/officeDocument/2006/relationships/image" Target="../media/image59.png"/></Relationships>
</file>

<file path=ppt/slides/_rels/slide4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2.xml"/><Relationship Id="rId5" Type="http://schemas.openxmlformats.org/officeDocument/2006/relationships/image" Target="../media/image63.png"/><Relationship Id="rId4" Type="http://schemas.openxmlformats.org/officeDocument/2006/relationships/image" Target="../media/image62.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12.xml"/><Relationship Id="rId4" Type="http://schemas.openxmlformats.org/officeDocument/2006/relationships/image" Target="../media/image76.png"/></Relationships>
</file>

<file path=ppt/slides/_rels/slide6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12.xml"/><Relationship Id="rId4" Type="http://schemas.openxmlformats.org/officeDocument/2006/relationships/image" Target="../media/image80.png"/></Relationships>
</file>

<file path=ppt/slides/_rels/slide6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78.png"/><Relationship Id="rId1" Type="http://schemas.openxmlformats.org/officeDocument/2006/relationships/slideLayout" Target="../slideLayouts/slideLayout12.xml"/><Relationship Id="rId5" Type="http://schemas.openxmlformats.org/officeDocument/2006/relationships/image" Target="../media/image80.png"/><Relationship Id="rId4" Type="http://schemas.openxmlformats.org/officeDocument/2006/relationships/image" Target="../media/image79.png"/></Relationships>
</file>

<file path=ppt/slides/_rels/slide65.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2"/>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29" y="980902"/>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p:txBody>
      </p:sp>
      <p:sp>
        <p:nvSpPr>
          <p:cNvPr id="4" name="TextBox 3">
            <a:extLst>
              <a:ext uri="{FF2B5EF4-FFF2-40B4-BE49-F238E27FC236}">
                <a16:creationId xmlns:a16="http://schemas.microsoft.com/office/drawing/2014/main" id="{24C85F65-DB85-4182-8096-C15FF31740A5}"/>
              </a:ext>
            </a:extLst>
          </p:cNvPr>
          <p:cNvSpPr txBox="1"/>
          <p:nvPr/>
        </p:nvSpPr>
        <p:spPr>
          <a:xfrm>
            <a:off x="5244678" y="3248680"/>
            <a:ext cx="2060998" cy="523220"/>
          </a:xfrm>
          <a:prstGeom prst="rect">
            <a:avLst/>
          </a:prstGeom>
          <a:noFill/>
        </p:spPr>
        <p:txBody>
          <a:bodyPr wrap="square" rtlCol="0">
            <a:spAutoFit/>
          </a:bodyPr>
          <a:lstStyle/>
          <a:p>
            <a:r>
              <a:rPr lang="en-CA" sz="2800" dirty="0">
                <a:latin typeface="Script MT Bold" panose="03040602040607080904" pitchFamily="66" charset="0"/>
              </a:rPr>
              <a:t>Entry Level</a:t>
            </a:r>
          </a:p>
        </p:txBody>
      </p:sp>
      <p:pic>
        <p:nvPicPr>
          <p:cNvPr id="8" name="Picture 7">
            <a:extLst>
              <a:ext uri="{FF2B5EF4-FFF2-40B4-BE49-F238E27FC236}">
                <a16:creationId xmlns:a16="http://schemas.microsoft.com/office/drawing/2014/main" id="{B7C72A99-B08A-4A0F-BCB7-BAD67C9ED0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04420" y="2231967"/>
            <a:ext cx="983159" cy="914400"/>
          </a:xfrm>
          <a:prstGeom prst="rect">
            <a:avLst/>
          </a:prstGeom>
        </p:spPr>
      </p:pic>
      <p:sp>
        <p:nvSpPr>
          <p:cNvPr id="3" name="TextBox 2">
            <a:extLst>
              <a:ext uri="{FF2B5EF4-FFF2-40B4-BE49-F238E27FC236}">
                <a16:creationId xmlns:a16="http://schemas.microsoft.com/office/drawing/2014/main" id="{333E5318-75C1-4D7D-852C-34C4FAB9B3F7}"/>
              </a:ext>
            </a:extLst>
          </p:cNvPr>
          <p:cNvSpPr txBox="1"/>
          <p:nvPr/>
        </p:nvSpPr>
        <p:spPr>
          <a:xfrm>
            <a:off x="2602523" y="1028700"/>
            <a:ext cx="7218485" cy="830997"/>
          </a:xfrm>
          <a:prstGeom prst="rect">
            <a:avLst/>
          </a:prstGeom>
          <a:noFill/>
        </p:spPr>
        <p:txBody>
          <a:bodyPr wrap="square" rtlCol="0">
            <a:spAutoFit/>
          </a:bodyPr>
          <a:lstStyle/>
          <a:p>
            <a:pPr algn="ctr"/>
            <a:r>
              <a:rPr lang="en-CA" sz="4800" dirty="0">
                <a:solidFill>
                  <a:schemeClr val="tx1"/>
                </a:solidFill>
              </a:rPr>
              <a:t>Outlook Webmail</a:t>
            </a:r>
          </a:p>
        </p:txBody>
      </p:sp>
    </p:spTree>
    <p:extLst>
      <p:ext uri="{BB962C8B-B14F-4D97-AF65-F5344CB8AC3E}">
        <p14:creationId xmlns:p14="http://schemas.microsoft.com/office/powerpoint/2010/main" val="157617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9" presetClass="exit" presetSubtype="0" fill="hold" nodeType="withEffect">
                                  <p:stCondLst>
                                    <p:cond delay="0"/>
                                  </p:stCondLst>
                                  <p:childTnLst>
                                    <p:animEffect transition="out" filter="dissolve">
                                      <p:cBhvr>
                                        <p:cTn id="9" dur="500"/>
                                        <p:tgtEl>
                                          <p:spTgt spid="8"/>
                                        </p:tgtEl>
                                      </p:cBhvr>
                                    </p:animEffect>
                                    <p:set>
                                      <p:cBhvr>
                                        <p:cTn id="10" dur="1" fill="hold">
                                          <p:stCondLst>
                                            <p:cond delay="499"/>
                                          </p:stCondLst>
                                        </p:cTn>
                                        <p:tgtEl>
                                          <p:spTgt spid="8"/>
                                        </p:tgtEl>
                                        <p:attrNameLst>
                                          <p:attrName>style.visibility</p:attrName>
                                        </p:attrNameLst>
                                      </p:cBhvr>
                                      <p:to>
                                        <p:strVal val="hidden"/>
                                      </p:to>
                                    </p:set>
                                  </p:childTnLst>
                                </p:cTn>
                              </p:par>
                              <p:par>
                                <p:cTn id="11" presetID="9" presetClass="exit" presetSubtype="0" fill="hold" grpId="0" nodeType="withEffect">
                                  <p:stCondLst>
                                    <p:cond delay="0"/>
                                  </p:stCondLst>
                                  <p:childTnLst>
                                    <p:animEffect transition="out" filter="dissolve">
                                      <p:cBhvr>
                                        <p:cTn id="12" dur="500"/>
                                        <p:tgtEl>
                                          <p:spTgt spid="3"/>
                                        </p:tgtEl>
                                      </p:cBhvr>
                                    </p:animEffect>
                                    <p:set>
                                      <p:cBhvr>
                                        <p:cTn id="13"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3822B8-9E76-4E70-AD20-DA802D8E7C5E}"/>
              </a:ext>
            </a:extLst>
          </p:cNvPr>
          <p:cNvPicPr>
            <a:picLocks noChangeAspect="1"/>
          </p:cNvPicPr>
          <p:nvPr/>
        </p:nvPicPr>
        <p:blipFill>
          <a:blip r:embed="rId2"/>
          <a:stretch>
            <a:fillRect/>
          </a:stretch>
        </p:blipFill>
        <p:spPr>
          <a:xfrm>
            <a:off x="2419002" y="504427"/>
            <a:ext cx="9685922" cy="6260091"/>
          </a:xfrm>
          <a:prstGeom prst="rect">
            <a:avLst/>
          </a:prstGeom>
        </p:spPr>
      </p:pic>
      <p:sp>
        <p:nvSpPr>
          <p:cNvPr id="7" name="Slide Number Placeholder 61">
            <a:extLst>
              <a:ext uri="{FF2B5EF4-FFF2-40B4-BE49-F238E27FC236}">
                <a16:creationId xmlns:a16="http://schemas.microsoft.com/office/drawing/2014/main" id="{97C028B7-86CC-47BF-8121-CF75B7DB51DB}"/>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10</a:t>
            </a:fld>
            <a:endParaRPr lang="en-US" altLang="en-US" dirty="0">
              <a:solidFill>
                <a:schemeClr val="tx1"/>
              </a:solidFill>
            </a:endParaRPr>
          </a:p>
        </p:txBody>
      </p:sp>
      <p:sp>
        <p:nvSpPr>
          <p:cNvPr id="8" name="TextBox 7">
            <a:extLst>
              <a:ext uri="{FF2B5EF4-FFF2-40B4-BE49-F238E27FC236}">
                <a16:creationId xmlns:a16="http://schemas.microsoft.com/office/drawing/2014/main" id="{57FB9A24-FFAC-4795-BDD3-C3B072E82FC3}"/>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9" name="Rectangle: Rounded Corners 8">
            <a:extLst>
              <a:ext uri="{FF2B5EF4-FFF2-40B4-BE49-F238E27FC236}">
                <a16:creationId xmlns:a16="http://schemas.microsoft.com/office/drawing/2014/main" id="{E0C15BEB-813F-443B-AB8B-CCE5EC3F2B89}"/>
              </a:ext>
            </a:extLst>
          </p:cNvPr>
          <p:cNvSpPr/>
          <p:nvPr/>
        </p:nvSpPr>
        <p:spPr>
          <a:xfrm>
            <a:off x="42393" y="33252"/>
            <a:ext cx="3690851" cy="415636"/>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Signing in to your email account</a:t>
            </a:r>
          </a:p>
        </p:txBody>
      </p:sp>
      <p:sp>
        <p:nvSpPr>
          <p:cNvPr id="10" name="TextBox 9">
            <a:extLst>
              <a:ext uri="{FF2B5EF4-FFF2-40B4-BE49-F238E27FC236}">
                <a16:creationId xmlns:a16="http://schemas.microsoft.com/office/drawing/2014/main" id="{278C01F0-22AB-42DA-8ADD-7BB0B83EB5B4}"/>
              </a:ext>
            </a:extLst>
          </p:cNvPr>
          <p:cNvSpPr txBox="1"/>
          <p:nvPr/>
        </p:nvSpPr>
        <p:spPr>
          <a:xfrm>
            <a:off x="223131" y="4722357"/>
            <a:ext cx="4580170" cy="1938992"/>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Selecting </a:t>
            </a:r>
            <a:r>
              <a:rPr lang="en-CA" b="1" dirty="0"/>
              <a:t>Yes</a:t>
            </a:r>
            <a:r>
              <a:rPr lang="en-CA" dirty="0"/>
              <a:t> means that every time you open up a browser and go to Outlook.com from the same PC and the same web browser, it will automatically log you in.  Use this if you are the only one to use your PC.</a:t>
            </a:r>
          </a:p>
        </p:txBody>
      </p:sp>
      <p:cxnSp>
        <p:nvCxnSpPr>
          <p:cNvPr id="12" name="Straight Arrow Connector 11">
            <a:extLst>
              <a:ext uri="{FF2B5EF4-FFF2-40B4-BE49-F238E27FC236}">
                <a16:creationId xmlns:a16="http://schemas.microsoft.com/office/drawing/2014/main" id="{3BCA6449-78BA-4336-890A-04DBB4A9C26D}"/>
              </a:ext>
            </a:extLst>
          </p:cNvPr>
          <p:cNvCxnSpPr>
            <a:cxnSpLocks/>
            <a:stCxn id="10" idx="3"/>
          </p:cNvCxnSpPr>
          <p:nvPr/>
        </p:nvCxnSpPr>
        <p:spPr>
          <a:xfrm flipV="1">
            <a:off x="4803301" y="5436617"/>
            <a:ext cx="3334859" cy="25523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52570ADB-98A9-44BE-9EEA-AB77E09D41D9}"/>
              </a:ext>
            </a:extLst>
          </p:cNvPr>
          <p:cNvCxnSpPr>
            <a:cxnSpLocks/>
            <a:stCxn id="16" idx="3"/>
          </p:cNvCxnSpPr>
          <p:nvPr/>
        </p:nvCxnSpPr>
        <p:spPr>
          <a:xfrm>
            <a:off x="4803301" y="2663148"/>
            <a:ext cx="2395522" cy="260516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51D66B1-5C57-4732-A44A-D0C95809189C}"/>
              </a:ext>
            </a:extLst>
          </p:cNvPr>
          <p:cNvSpPr txBox="1"/>
          <p:nvPr/>
        </p:nvSpPr>
        <p:spPr>
          <a:xfrm>
            <a:off x="223131" y="2155316"/>
            <a:ext cx="4580170" cy="1015663"/>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Selecting </a:t>
            </a:r>
            <a:r>
              <a:rPr lang="en-CA" b="1" dirty="0"/>
              <a:t>No</a:t>
            </a:r>
            <a:r>
              <a:rPr lang="en-CA" dirty="0"/>
              <a:t> means you will need to enter your password each time you log in.  This is more secure and is recommended.</a:t>
            </a:r>
          </a:p>
        </p:txBody>
      </p:sp>
    </p:spTree>
    <p:extLst>
      <p:ext uri="{BB962C8B-B14F-4D97-AF65-F5344CB8AC3E}">
        <p14:creationId xmlns:p14="http://schemas.microsoft.com/office/powerpoint/2010/main" val="2969898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par>
                                <p:cTn id="8" presetID="9" presetClass="entr" presetSubtype="0" fill="hold" grpId="1"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dissolv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0-#ppt_w/2"/>
                                          </p:val>
                                        </p:tav>
                                        <p:tav tm="100000">
                                          <p:val>
                                            <p:strVal val="#ppt_x"/>
                                          </p:val>
                                        </p:tav>
                                      </p:tavLst>
                                    </p:anim>
                                    <p:anim calcmode="lin" valueType="num">
                                      <p:cBhvr additive="base">
                                        <p:cTn id="16" dur="500" fill="hold"/>
                                        <p:tgtEl>
                                          <p:spTgt spid="16"/>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0-#ppt_w/2"/>
                                          </p:val>
                                        </p:tav>
                                        <p:tav tm="100000">
                                          <p:val>
                                            <p:strVal val="#ppt_x"/>
                                          </p:val>
                                        </p:tav>
                                      </p:tavLst>
                                    </p:anim>
                                    <p:anim calcmode="lin" valueType="num">
                                      <p:cBhvr additive="base">
                                        <p:cTn id="26" dur="500" fill="hold"/>
                                        <p:tgtEl>
                                          <p:spTgt spid="10"/>
                                        </p:tgtEl>
                                        <p:attrNameLst>
                                          <p:attrName>ppt_y</p:attrName>
                                        </p:attrNameLst>
                                      </p:cBhvr>
                                      <p:tavLst>
                                        <p:tav tm="0">
                                          <p:val>
                                            <p:strVal val="#ppt_y"/>
                                          </p:val>
                                        </p:tav>
                                        <p:tav tm="100000">
                                          <p:val>
                                            <p:strVal val="#ppt_y"/>
                                          </p:val>
                                        </p:tav>
                                      </p:tavLst>
                                    </p:anim>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left)">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xit" presetSubtype="2" fill="hold" nodeType="clickEffect">
                                  <p:stCondLst>
                                    <p:cond delay="0"/>
                                  </p:stCondLst>
                                  <p:childTnLst>
                                    <p:animEffect transition="out" filter="wipe(right)">
                                      <p:cBhvr>
                                        <p:cTn id="34" dur="500"/>
                                        <p:tgtEl>
                                          <p:spTgt spid="13"/>
                                        </p:tgtEl>
                                      </p:cBhvr>
                                    </p:animEffect>
                                    <p:set>
                                      <p:cBhvr>
                                        <p:cTn id="35" dur="1" fill="hold">
                                          <p:stCondLst>
                                            <p:cond delay="499"/>
                                          </p:stCondLst>
                                        </p:cTn>
                                        <p:tgtEl>
                                          <p:spTgt spid="13"/>
                                        </p:tgtEl>
                                        <p:attrNameLst>
                                          <p:attrName>style.visibility</p:attrName>
                                        </p:attrNameLst>
                                      </p:cBhvr>
                                      <p:to>
                                        <p:strVal val="hidden"/>
                                      </p:to>
                                    </p:set>
                                  </p:childTnLst>
                                </p:cTn>
                              </p:par>
                              <p:par>
                                <p:cTn id="36" presetID="22" presetClass="exit" presetSubtype="2" fill="hold" nodeType="withEffect">
                                  <p:stCondLst>
                                    <p:cond delay="0"/>
                                  </p:stCondLst>
                                  <p:childTnLst>
                                    <p:animEffect transition="out" filter="wipe(right)">
                                      <p:cBhvr>
                                        <p:cTn id="37" dur="500"/>
                                        <p:tgtEl>
                                          <p:spTgt spid="12"/>
                                        </p:tgtEl>
                                      </p:cBhvr>
                                    </p:animEffect>
                                    <p:set>
                                      <p:cBhvr>
                                        <p:cTn id="38" dur="1" fill="hold">
                                          <p:stCondLst>
                                            <p:cond delay="499"/>
                                          </p:stCondLst>
                                        </p:cTn>
                                        <p:tgtEl>
                                          <p:spTgt spid="12"/>
                                        </p:tgtEl>
                                        <p:attrNameLst>
                                          <p:attrName>style.visibility</p:attrName>
                                        </p:attrNameLst>
                                      </p:cBhvr>
                                      <p:to>
                                        <p:strVal val="hidden"/>
                                      </p:to>
                                    </p:set>
                                  </p:childTnLst>
                                </p:cTn>
                              </p:par>
                              <p:par>
                                <p:cTn id="39" presetID="2" presetClass="exit" presetSubtype="8" fill="hold" grpId="1" nodeType="withEffect">
                                  <p:stCondLst>
                                    <p:cond delay="0"/>
                                  </p:stCondLst>
                                  <p:childTnLst>
                                    <p:anim calcmode="lin" valueType="num">
                                      <p:cBhvr additive="base">
                                        <p:cTn id="40" dur="500"/>
                                        <p:tgtEl>
                                          <p:spTgt spid="16"/>
                                        </p:tgtEl>
                                        <p:attrNameLst>
                                          <p:attrName>ppt_x</p:attrName>
                                        </p:attrNameLst>
                                      </p:cBhvr>
                                      <p:tavLst>
                                        <p:tav tm="0">
                                          <p:val>
                                            <p:strVal val="ppt_x"/>
                                          </p:val>
                                        </p:tav>
                                        <p:tav tm="100000">
                                          <p:val>
                                            <p:strVal val="0-ppt_w/2"/>
                                          </p:val>
                                        </p:tav>
                                      </p:tavLst>
                                    </p:anim>
                                    <p:anim calcmode="lin" valueType="num">
                                      <p:cBhvr additive="base">
                                        <p:cTn id="41" dur="500"/>
                                        <p:tgtEl>
                                          <p:spTgt spid="16"/>
                                        </p:tgtEl>
                                        <p:attrNameLst>
                                          <p:attrName>ppt_y</p:attrName>
                                        </p:attrNameLst>
                                      </p:cBhvr>
                                      <p:tavLst>
                                        <p:tav tm="0">
                                          <p:val>
                                            <p:strVal val="ppt_y"/>
                                          </p:val>
                                        </p:tav>
                                        <p:tav tm="100000">
                                          <p:val>
                                            <p:strVal val="ppt_y"/>
                                          </p:val>
                                        </p:tav>
                                      </p:tavLst>
                                    </p:anim>
                                    <p:set>
                                      <p:cBhvr>
                                        <p:cTn id="42" dur="1" fill="hold">
                                          <p:stCondLst>
                                            <p:cond delay="499"/>
                                          </p:stCondLst>
                                        </p:cTn>
                                        <p:tgtEl>
                                          <p:spTgt spid="16"/>
                                        </p:tgtEl>
                                        <p:attrNameLst>
                                          <p:attrName>style.visibility</p:attrName>
                                        </p:attrNameLst>
                                      </p:cBhvr>
                                      <p:to>
                                        <p:strVal val="hidden"/>
                                      </p:to>
                                    </p:set>
                                  </p:childTnLst>
                                </p:cTn>
                              </p:par>
                              <p:par>
                                <p:cTn id="43" presetID="2" presetClass="exit" presetSubtype="8" fill="hold" grpId="1" nodeType="withEffect">
                                  <p:stCondLst>
                                    <p:cond delay="0"/>
                                  </p:stCondLst>
                                  <p:childTnLst>
                                    <p:anim calcmode="lin" valueType="num">
                                      <p:cBhvr additive="base">
                                        <p:cTn id="44" dur="500"/>
                                        <p:tgtEl>
                                          <p:spTgt spid="10"/>
                                        </p:tgtEl>
                                        <p:attrNameLst>
                                          <p:attrName>ppt_x</p:attrName>
                                        </p:attrNameLst>
                                      </p:cBhvr>
                                      <p:tavLst>
                                        <p:tav tm="0">
                                          <p:val>
                                            <p:strVal val="ppt_x"/>
                                          </p:val>
                                        </p:tav>
                                        <p:tav tm="100000">
                                          <p:val>
                                            <p:strVal val="0-ppt_w/2"/>
                                          </p:val>
                                        </p:tav>
                                      </p:tavLst>
                                    </p:anim>
                                    <p:anim calcmode="lin" valueType="num">
                                      <p:cBhvr additive="base">
                                        <p:cTn id="45" dur="500"/>
                                        <p:tgtEl>
                                          <p:spTgt spid="10"/>
                                        </p:tgtEl>
                                        <p:attrNameLst>
                                          <p:attrName>ppt_y</p:attrName>
                                        </p:attrNameLst>
                                      </p:cBhvr>
                                      <p:tavLst>
                                        <p:tav tm="0">
                                          <p:val>
                                            <p:strVal val="ppt_y"/>
                                          </p:val>
                                        </p:tav>
                                        <p:tav tm="100000">
                                          <p:val>
                                            <p:strVal val="ppt_y"/>
                                          </p:val>
                                        </p:tav>
                                      </p:tavLst>
                                    </p:anim>
                                    <p:set>
                                      <p:cBhvr>
                                        <p:cTn id="46" dur="1" fill="hold">
                                          <p:stCondLst>
                                            <p:cond delay="499"/>
                                          </p:stCondLst>
                                        </p:cTn>
                                        <p:tgtEl>
                                          <p:spTgt spid="10"/>
                                        </p:tgtEl>
                                        <p:attrNameLst>
                                          <p:attrName>style.visibility</p:attrName>
                                        </p:attrNameLst>
                                      </p:cBhvr>
                                      <p:to>
                                        <p:strVal val="hidden"/>
                                      </p:to>
                                    </p:set>
                                  </p:childTnLst>
                                </p:cTn>
                              </p:par>
                              <p:par>
                                <p:cTn id="47" presetID="2" presetClass="exit" presetSubtype="8" fill="hold" grpId="0" nodeType="withEffect">
                                  <p:stCondLst>
                                    <p:cond delay="0"/>
                                  </p:stCondLst>
                                  <p:childTnLst>
                                    <p:anim calcmode="lin" valueType="num">
                                      <p:cBhvr additive="base">
                                        <p:cTn id="48" dur="500"/>
                                        <p:tgtEl>
                                          <p:spTgt spid="7"/>
                                        </p:tgtEl>
                                        <p:attrNameLst>
                                          <p:attrName>ppt_x</p:attrName>
                                        </p:attrNameLst>
                                      </p:cBhvr>
                                      <p:tavLst>
                                        <p:tav tm="0">
                                          <p:val>
                                            <p:strVal val="ppt_x"/>
                                          </p:val>
                                        </p:tav>
                                        <p:tav tm="100000">
                                          <p:val>
                                            <p:strVal val="0-ppt_w/2"/>
                                          </p:val>
                                        </p:tav>
                                      </p:tavLst>
                                    </p:anim>
                                    <p:anim calcmode="lin" valueType="num">
                                      <p:cBhvr additive="base">
                                        <p:cTn id="49" dur="500"/>
                                        <p:tgtEl>
                                          <p:spTgt spid="7"/>
                                        </p:tgtEl>
                                        <p:attrNameLst>
                                          <p:attrName>ppt_y</p:attrName>
                                        </p:attrNameLst>
                                      </p:cBhvr>
                                      <p:tavLst>
                                        <p:tav tm="0">
                                          <p:val>
                                            <p:strVal val="ppt_y"/>
                                          </p:val>
                                        </p:tav>
                                        <p:tav tm="100000">
                                          <p:val>
                                            <p:strVal val="ppt_y"/>
                                          </p:val>
                                        </p:tav>
                                      </p:tavLst>
                                    </p:anim>
                                    <p:set>
                                      <p:cBhvr>
                                        <p:cTn id="50" dur="1" fill="hold">
                                          <p:stCondLst>
                                            <p:cond delay="499"/>
                                          </p:stCondLst>
                                        </p:cTn>
                                        <p:tgtEl>
                                          <p:spTgt spid="7"/>
                                        </p:tgtEl>
                                        <p:attrNameLst>
                                          <p:attrName>style.visibility</p:attrName>
                                        </p:attrNameLst>
                                      </p:cBhvr>
                                      <p:to>
                                        <p:strVal val="hidden"/>
                                      </p:to>
                                    </p:set>
                                  </p:childTnLst>
                                </p:cTn>
                              </p:par>
                              <p:par>
                                <p:cTn id="51" presetID="2" presetClass="exit" presetSubtype="8" fill="hold" grpId="0" nodeType="withEffect">
                                  <p:stCondLst>
                                    <p:cond delay="0"/>
                                  </p:stCondLst>
                                  <p:childTnLst>
                                    <p:anim calcmode="lin" valueType="num">
                                      <p:cBhvr additive="base">
                                        <p:cTn id="52" dur="500"/>
                                        <p:tgtEl>
                                          <p:spTgt spid="8"/>
                                        </p:tgtEl>
                                        <p:attrNameLst>
                                          <p:attrName>ppt_x</p:attrName>
                                        </p:attrNameLst>
                                      </p:cBhvr>
                                      <p:tavLst>
                                        <p:tav tm="0">
                                          <p:val>
                                            <p:strVal val="ppt_x"/>
                                          </p:val>
                                        </p:tav>
                                        <p:tav tm="100000">
                                          <p:val>
                                            <p:strVal val="0-ppt_w/2"/>
                                          </p:val>
                                        </p:tav>
                                      </p:tavLst>
                                    </p:anim>
                                    <p:anim calcmode="lin" valueType="num">
                                      <p:cBhvr additive="base">
                                        <p:cTn id="53" dur="500"/>
                                        <p:tgtEl>
                                          <p:spTgt spid="8"/>
                                        </p:tgtEl>
                                        <p:attrNameLst>
                                          <p:attrName>ppt_y</p:attrName>
                                        </p:attrNameLst>
                                      </p:cBhvr>
                                      <p:tavLst>
                                        <p:tav tm="0">
                                          <p:val>
                                            <p:strVal val="ppt_y"/>
                                          </p:val>
                                        </p:tav>
                                        <p:tav tm="100000">
                                          <p:val>
                                            <p:strVal val="ppt_y"/>
                                          </p:val>
                                        </p:tav>
                                      </p:tavLst>
                                    </p:anim>
                                    <p:set>
                                      <p:cBhvr>
                                        <p:cTn id="54" dur="1" fill="hold">
                                          <p:stCondLst>
                                            <p:cond delay="499"/>
                                          </p:stCondLst>
                                        </p:cTn>
                                        <p:tgtEl>
                                          <p:spTgt spid="8"/>
                                        </p:tgtEl>
                                        <p:attrNameLst>
                                          <p:attrName>style.visibility</p:attrName>
                                        </p:attrNameLst>
                                      </p:cBhvr>
                                      <p:to>
                                        <p:strVal val="hidden"/>
                                      </p:to>
                                    </p:set>
                                  </p:childTnLst>
                                </p:cTn>
                              </p:par>
                              <p:par>
                                <p:cTn id="55" presetID="9" presetClass="exit" presetSubtype="0" fill="hold" nodeType="withEffect">
                                  <p:stCondLst>
                                    <p:cond delay="0"/>
                                  </p:stCondLst>
                                  <p:childTnLst>
                                    <p:animEffect transition="out" filter="dissolve">
                                      <p:cBhvr>
                                        <p:cTn id="56" dur="500"/>
                                        <p:tgtEl>
                                          <p:spTgt spid="4"/>
                                        </p:tgtEl>
                                      </p:cBhvr>
                                    </p:animEffect>
                                    <p:set>
                                      <p:cBhvr>
                                        <p:cTn id="57" dur="1" fill="hold">
                                          <p:stCondLst>
                                            <p:cond delay="499"/>
                                          </p:stCondLst>
                                        </p:cTn>
                                        <p:tgtEl>
                                          <p:spTgt spid="4"/>
                                        </p:tgtEl>
                                        <p:attrNameLst>
                                          <p:attrName>style.visibility</p:attrName>
                                        </p:attrNameLst>
                                      </p:cBhvr>
                                      <p:to>
                                        <p:strVal val="hidden"/>
                                      </p:to>
                                    </p:set>
                                  </p:childTnLst>
                                </p:cTn>
                              </p:par>
                              <p:par>
                                <p:cTn id="58" presetID="2" presetClass="exit" presetSubtype="8" fill="hold" grpId="0" nodeType="withEffect">
                                  <p:stCondLst>
                                    <p:cond delay="0"/>
                                  </p:stCondLst>
                                  <p:childTnLst>
                                    <p:anim calcmode="lin" valueType="num">
                                      <p:cBhvr additive="base">
                                        <p:cTn id="59" dur="500"/>
                                        <p:tgtEl>
                                          <p:spTgt spid="9"/>
                                        </p:tgtEl>
                                        <p:attrNameLst>
                                          <p:attrName>ppt_x</p:attrName>
                                        </p:attrNameLst>
                                      </p:cBhvr>
                                      <p:tavLst>
                                        <p:tav tm="0">
                                          <p:val>
                                            <p:strVal val="ppt_x"/>
                                          </p:val>
                                        </p:tav>
                                        <p:tav tm="100000">
                                          <p:val>
                                            <p:strVal val="0-ppt_w/2"/>
                                          </p:val>
                                        </p:tav>
                                      </p:tavLst>
                                    </p:anim>
                                    <p:anim calcmode="lin" valueType="num">
                                      <p:cBhvr additive="base">
                                        <p:cTn id="60" dur="500"/>
                                        <p:tgtEl>
                                          <p:spTgt spid="9"/>
                                        </p:tgtEl>
                                        <p:attrNameLst>
                                          <p:attrName>ppt_y</p:attrName>
                                        </p:attrNameLst>
                                      </p:cBhvr>
                                      <p:tavLst>
                                        <p:tav tm="0">
                                          <p:val>
                                            <p:strVal val="ppt_y"/>
                                          </p:val>
                                        </p:tav>
                                        <p:tav tm="100000">
                                          <p:val>
                                            <p:strVal val="ppt_y"/>
                                          </p:val>
                                        </p:tav>
                                      </p:tavLst>
                                    </p:anim>
                                    <p:set>
                                      <p:cBhvr>
                                        <p:cTn id="61"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animBg="1"/>
      <p:bldP spid="9" grpId="1" animBg="1"/>
      <p:bldP spid="10" grpId="0" animBg="1"/>
      <p:bldP spid="10" grpId="1" animBg="1"/>
      <p:bldP spid="16" grpId="0" animBg="1"/>
      <p:bldP spid="16"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FCEE9BFC-9136-4B1D-9B67-AB825EBE1880}"/>
              </a:ext>
            </a:extLst>
          </p:cNvPr>
          <p:cNvPicPr>
            <a:picLocks noChangeAspect="1"/>
          </p:cNvPicPr>
          <p:nvPr/>
        </p:nvPicPr>
        <p:blipFill>
          <a:blip r:embed="rId2"/>
          <a:stretch>
            <a:fillRect/>
          </a:stretch>
        </p:blipFill>
        <p:spPr>
          <a:xfrm>
            <a:off x="2419004" y="525845"/>
            <a:ext cx="9691896" cy="6299291"/>
          </a:xfrm>
          <a:prstGeom prst="rect">
            <a:avLst/>
          </a:prstGeom>
        </p:spPr>
      </p:pic>
      <p:sp>
        <p:nvSpPr>
          <p:cNvPr id="28" name="Slide Number Placeholder 61">
            <a:extLst>
              <a:ext uri="{FF2B5EF4-FFF2-40B4-BE49-F238E27FC236}">
                <a16:creationId xmlns:a16="http://schemas.microsoft.com/office/drawing/2014/main" id="{E0B9DB05-2531-4677-9914-6A6E44EA1C99}"/>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11</a:t>
            </a:fld>
            <a:endParaRPr lang="en-US" altLang="en-US" dirty="0">
              <a:solidFill>
                <a:schemeClr val="tx1"/>
              </a:solidFill>
            </a:endParaRPr>
          </a:p>
        </p:txBody>
      </p:sp>
      <p:sp>
        <p:nvSpPr>
          <p:cNvPr id="29" name="TextBox 28">
            <a:extLst>
              <a:ext uri="{FF2B5EF4-FFF2-40B4-BE49-F238E27FC236}">
                <a16:creationId xmlns:a16="http://schemas.microsoft.com/office/drawing/2014/main" id="{62289DBB-11A0-430E-B696-C6BC7BB3A78E}"/>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31" name="Rectangle: Rounded Corners 30">
            <a:extLst>
              <a:ext uri="{FF2B5EF4-FFF2-40B4-BE49-F238E27FC236}">
                <a16:creationId xmlns:a16="http://schemas.microsoft.com/office/drawing/2014/main" id="{BF8092D1-7F53-4BAB-8E07-71B2A73B1048}"/>
              </a:ext>
            </a:extLst>
          </p:cNvPr>
          <p:cNvSpPr/>
          <p:nvPr/>
        </p:nvSpPr>
        <p:spPr>
          <a:xfrm>
            <a:off x="42393" y="33252"/>
            <a:ext cx="2019163" cy="415636"/>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Opening Screen</a:t>
            </a:r>
          </a:p>
        </p:txBody>
      </p:sp>
      <p:sp>
        <p:nvSpPr>
          <p:cNvPr id="32" name="Slide Number Placeholder 61">
            <a:extLst>
              <a:ext uri="{FF2B5EF4-FFF2-40B4-BE49-F238E27FC236}">
                <a16:creationId xmlns:a16="http://schemas.microsoft.com/office/drawing/2014/main" id="{1CFD00A4-0508-499E-A7BA-3C3B3040CC93}"/>
              </a:ext>
            </a:extLst>
          </p:cNvPr>
          <p:cNvSpPr txBox="1">
            <a:spLocks/>
          </p:cNvSpPr>
          <p:nvPr/>
        </p:nvSpPr>
        <p:spPr>
          <a:xfrm>
            <a:off x="337305" y="6461758"/>
            <a:ext cx="477389" cy="3873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2E2B24C-DC2C-4712-9D60-04BFC1B335EB}" type="slidenum">
              <a:rPr lang="en-US" altLang="en-US" smtClean="0">
                <a:solidFill>
                  <a:schemeClr val="tx1"/>
                </a:solidFill>
              </a:rPr>
              <a:pPr algn="ctr"/>
              <a:t>11</a:t>
            </a:fld>
            <a:endParaRPr lang="en-US" altLang="en-US" dirty="0">
              <a:solidFill>
                <a:schemeClr val="tx1"/>
              </a:solidFill>
            </a:endParaRPr>
          </a:p>
        </p:txBody>
      </p:sp>
      <p:sp>
        <p:nvSpPr>
          <p:cNvPr id="33" name="TextBox 32">
            <a:extLst>
              <a:ext uri="{FF2B5EF4-FFF2-40B4-BE49-F238E27FC236}">
                <a16:creationId xmlns:a16="http://schemas.microsoft.com/office/drawing/2014/main" id="{A6121F7E-8EA2-45D0-B6E4-846EA92A742C}"/>
              </a:ext>
            </a:extLst>
          </p:cNvPr>
          <p:cNvSpPr txBox="1"/>
          <p:nvPr/>
        </p:nvSpPr>
        <p:spPr>
          <a:xfrm>
            <a:off x="61081" y="6516933"/>
            <a:ext cx="486936" cy="276999"/>
          </a:xfrm>
          <a:prstGeom prst="rect">
            <a:avLst/>
          </a:prstGeom>
          <a:noFill/>
        </p:spPr>
        <p:txBody>
          <a:bodyPr wrap="square" rtlCol="0">
            <a:spAutoFit/>
          </a:bodyPr>
          <a:lstStyle/>
          <a:p>
            <a:r>
              <a:rPr lang="en-CA" sz="1200" dirty="0"/>
              <a:t>Slide</a:t>
            </a:r>
          </a:p>
        </p:txBody>
      </p:sp>
      <p:sp>
        <p:nvSpPr>
          <p:cNvPr id="34" name="Rectangle 33">
            <a:extLst>
              <a:ext uri="{FF2B5EF4-FFF2-40B4-BE49-F238E27FC236}">
                <a16:creationId xmlns:a16="http://schemas.microsoft.com/office/drawing/2014/main" id="{B95605EB-1115-4475-93E8-AC051D9A41A9}"/>
              </a:ext>
            </a:extLst>
          </p:cNvPr>
          <p:cNvSpPr/>
          <p:nvPr/>
        </p:nvSpPr>
        <p:spPr>
          <a:xfrm>
            <a:off x="2496586" y="2085242"/>
            <a:ext cx="304804" cy="27557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6" name="Straight Arrow Connector 35">
            <a:extLst>
              <a:ext uri="{FF2B5EF4-FFF2-40B4-BE49-F238E27FC236}">
                <a16:creationId xmlns:a16="http://schemas.microsoft.com/office/drawing/2014/main" id="{46B22DE9-36C4-4E35-9E16-C1AE66858FC3}"/>
              </a:ext>
            </a:extLst>
          </p:cNvPr>
          <p:cNvCxnSpPr>
            <a:cxnSpLocks/>
            <a:stCxn id="40" idx="1"/>
          </p:cNvCxnSpPr>
          <p:nvPr/>
        </p:nvCxnSpPr>
        <p:spPr>
          <a:xfrm flipH="1">
            <a:off x="2901143" y="713193"/>
            <a:ext cx="1296784" cy="1242577"/>
          </a:xfrm>
          <a:prstGeom prst="straightConnector1">
            <a:avLst/>
          </a:prstGeom>
          <a:ln w="19050">
            <a:gradFill>
              <a:gsLst>
                <a:gs pos="0">
                  <a:schemeClr val="accent2"/>
                </a:gs>
                <a:gs pos="96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0D2E9CB2-0173-40C0-B5A4-6BC678AED47A}"/>
              </a:ext>
            </a:extLst>
          </p:cNvPr>
          <p:cNvSpPr txBox="1"/>
          <p:nvPr/>
        </p:nvSpPr>
        <p:spPr>
          <a:xfrm>
            <a:off x="4197927" y="205361"/>
            <a:ext cx="6289097" cy="1015663"/>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b="1" dirty="0"/>
              <a:t>If your email belongs to a full Office 365 account</a:t>
            </a:r>
            <a:r>
              <a:rPr lang="en-CA" dirty="0"/>
              <a:t>, then you will see all these icons on the left side menu bar; you will just see: email, calendar, contacts, &amp; notes.</a:t>
            </a:r>
          </a:p>
        </p:txBody>
      </p:sp>
      <p:sp>
        <p:nvSpPr>
          <p:cNvPr id="41" name="Rectangle 40">
            <a:extLst>
              <a:ext uri="{FF2B5EF4-FFF2-40B4-BE49-F238E27FC236}">
                <a16:creationId xmlns:a16="http://schemas.microsoft.com/office/drawing/2014/main" id="{10750CC6-77C2-435D-90CC-EAB5CFB07018}"/>
              </a:ext>
            </a:extLst>
          </p:cNvPr>
          <p:cNvSpPr/>
          <p:nvPr/>
        </p:nvSpPr>
        <p:spPr>
          <a:xfrm>
            <a:off x="2491044" y="2487022"/>
            <a:ext cx="304804" cy="27557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3" name="Rectangle 42">
            <a:extLst>
              <a:ext uri="{FF2B5EF4-FFF2-40B4-BE49-F238E27FC236}">
                <a16:creationId xmlns:a16="http://schemas.microsoft.com/office/drawing/2014/main" id="{1A022E3B-185D-4C8D-BBB1-5D1D1D88A72E}"/>
              </a:ext>
            </a:extLst>
          </p:cNvPr>
          <p:cNvSpPr/>
          <p:nvPr/>
        </p:nvSpPr>
        <p:spPr>
          <a:xfrm>
            <a:off x="2491045" y="2894349"/>
            <a:ext cx="304804" cy="27557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4" name="Rectangle 43">
            <a:extLst>
              <a:ext uri="{FF2B5EF4-FFF2-40B4-BE49-F238E27FC236}">
                <a16:creationId xmlns:a16="http://schemas.microsoft.com/office/drawing/2014/main" id="{843FDB4C-0E00-41FB-BA94-F68E4FAEA45B}"/>
              </a:ext>
            </a:extLst>
          </p:cNvPr>
          <p:cNvSpPr/>
          <p:nvPr/>
        </p:nvSpPr>
        <p:spPr>
          <a:xfrm>
            <a:off x="2491044" y="3301670"/>
            <a:ext cx="304804" cy="27557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5" name="Rectangle 44">
            <a:extLst>
              <a:ext uri="{FF2B5EF4-FFF2-40B4-BE49-F238E27FC236}">
                <a16:creationId xmlns:a16="http://schemas.microsoft.com/office/drawing/2014/main" id="{36205209-290E-4538-BBC7-6C7931A350CB}"/>
              </a:ext>
            </a:extLst>
          </p:cNvPr>
          <p:cNvSpPr/>
          <p:nvPr/>
        </p:nvSpPr>
        <p:spPr>
          <a:xfrm>
            <a:off x="2493818" y="3686827"/>
            <a:ext cx="304804" cy="27557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6" name="Rectangle 45">
            <a:extLst>
              <a:ext uri="{FF2B5EF4-FFF2-40B4-BE49-F238E27FC236}">
                <a16:creationId xmlns:a16="http://schemas.microsoft.com/office/drawing/2014/main" id="{50A8B5F6-44D0-45AB-8AC9-F20FB42F612A}"/>
              </a:ext>
            </a:extLst>
          </p:cNvPr>
          <p:cNvSpPr/>
          <p:nvPr/>
        </p:nvSpPr>
        <p:spPr>
          <a:xfrm>
            <a:off x="2496590" y="4121859"/>
            <a:ext cx="304804" cy="27557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7" name="Rectangle 46">
            <a:extLst>
              <a:ext uri="{FF2B5EF4-FFF2-40B4-BE49-F238E27FC236}">
                <a16:creationId xmlns:a16="http://schemas.microsoft.com/office/drawing/2014/main" id="{4BE107FD-667C-48B0-BAD1-B999811E471F}"/>
              </a:ext>
            </a:extLst>
          </p:cNvPr>
          <p:cNvSpPr/>
          <p:nvPr/>
        </p:nvSpPr>
        <p:spPr>
          <a:xfrm>
            <a:off x="2491048" y="4507018"/>
            <a:ext cx="304804" cy="27557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9" name="Rectangle 48">
            <a:extLst>
              <a:ext uri="{FF2B5EF4-FFF2-40B4-BE49-F238E27FC236}">
                <a16:creationId xmlns:a16="http://schemas.microsoft.com/office/drawing/2014/main" id="{7BC70E0B-4084-4153-8C96-0E28C0C905C8}"/>
              </a:ext>
            </a:extLst>
          </p:cNvPr>
          <p:cNvSpPr/>
          <p:nvPr/>
        </p:nvSpPr>
        <p:spPr>
          <a:xfrm>
            <a:off x="2369122" y="1955770"/>
            <a:ext cx="532020" cy="2957052"/>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2" name="TextBox 51">
            <a:extLst>
              <a:ext uri="{FF2B5EF4-FFF2-40B4-BE49-F238E27FC236}">
                <a16:creationId xmlns:a16="http://schemas.microsoft.com/office/drawing/2014/main" id="{3DA96EE3-A15D-4D2E-A809-EEF104B56B98}"/>
              </a:ext>
            </a:extLst>
          </p:cNvPr>
          <p:cNvSpPr txBox="1"/>
          <p:nvPr/>
        </p:nvSpPr>
        <p:spPr>
          <a:xfrm>
            <a:off x="4757653" y="2022973"/>
            <a:ext cx="2798616"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Launch Outlook mail</a:t>
            </a:r>
          </a:p>
        </p:txBody>
      </p:sp>
      <p:sp>
        <p:nvSpPr>
          <p:cNvPr id="53" name="TextBox 52">
            <a:extLst>
              <a:ext uri="{FF2B5EF4-FFF2-40B4-BE49-F238E27FC236}">
                <a16:creationId xmlns:a16="http://schemas.microsoft.com/office/drawing/2014/main" id="{557D68E8-8EE8-498C-A167-6097EE70E609}"/>
              </a:ext>
            </a:extLst>
          </p:cNvPr>
          <p:cNvSpPr txBox="1"/>
          <p:nvPr/>
        </p:nvSpPr>
        <p:spPr>
          <a:xfrm>
            <a:off x="4757661" y="2434268"/>
            <a:ext cx="2798608"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Launch Outlook calendar</a:t>
            </a:r>
          </a:p>
        </p:txBody>
      </p:sp>
      <p:sp>
        <p:nvSpPr>
          <p:cNvPr id="54" name="TextBox 53">
            <a:extLst>
              <a:ext uri="{FF2B5EF4-FFF2-40B4-BE49-F238E27FC236}">
                <a16:creationId xmlns:a16="http://schemas.microsoft.com/office/drawing/2014/main" id="{3C6A380E-E545-4414-BD8D-E413A42F3982}"/>
              </a:ext>
            </a:extLst>
          </p:cNvPr>
          <p:cNvSpPr txBox="1"/>
          <p:nvPr/>
        </p:nvSpPr>
        <p:spPr>
          <a:xfrm>
            <a:off x="4757653" y="2848702"/>
            <a:ext cx="2798608"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Launch Outlook contacts</a:t>
            </a:r>
          </a:p>
        </p:txBody>
      </p:sp>
      <p:sp>
        <p:nvSpPr>
          <p:cNvPr id="55" name="TextBox 54">
            <a:extLst>
              <a:ext uri="{FF2B5EF4-FFF2-40B4-BE49-F238E27FC236}">
                <a16:creationId xmlns:a16="http://schemas.microsoft.com/office/drawing/2014/main" id="{D77CFAA6-3666-4C14-8453-A864A826ED16}"/>
              </a:ext>
            </a:extLst>
          </p:cNvPr>
          <p:cNvSpPr txBox="1"/>
          <p:nvPr/>
        </p:nvSpPr>
        <p:spPr>
          <a:xfrm>
            <a:off x="4760425" y="3267112"/>
            <a:ext cx="2798608"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Launch Outlook groups</a:t>
            </a:r>
          </a:p>
        </p:txBody>
      </p:sp>
      <p:sp>
        <p:nvSpPr>
          <p:cNvPr id="56" name="TextBox 55">
            <a:extLst>
              <a:ext uri="{FF2B5EF4-FFF2-40B4-BE49-F238E27FC236}">
                <a16:creationId xmlns:a16="http://schemas.microsoft.com/office/drawing/2014/main" id="{4D2E882B-3BD4-422D-BDF6-5D519792A181}"/>
              </a:ext>
            </a:extLst>
          </p:cNvPr>
          <p:cNvSpPr txBox="1"/>
          <p:nvPr/>
        </p:nvSpPr>
        <p:spPr>
          <a:xfrm>
            <a:off x="4763194" y="3685519"/>
            <a:ext cx="2801377"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Launch Outlook to-do</a:t>
            </a:r>
          </a:p>
        </p:txBody>
      </p:sp>
      <p:sp>
        <p:nvSpPr>
          <p:cNvPr id="57" name="TextBox 56">
            <a:extLst>
              <a:ext uri="{FF2B5EF4-FFF2-40B4-BE49-F238E27FC236}">
                <a16:creationId xmlns:a16="http://schemas.microsoft.com/office/drawing/2014/main" id="{4D63C4E5-2F2F-4B1E-B67E-350E49B1C70A}"/>
              </a:ext>
            </a:extLst>
          </p:cNvPr>
          <p:cNvSpPr txBox="1"/>
          <p:nvPr/>
        </p:nvSpPr>
        <p:spPr>
          <a:xfrm>
            <a:off x="4765964" y="4095614"/>
            <a:ext cx="2798608"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Launch OneDrive</a:t>
            </a:r>
          </a:p>
        </p:txBody>
      </p:sp>
      <p:sp>
        <p:nvSpPr>
          <p:cNvPr id="59" name="TextBox 58">
            <a:extLst>
              <a:ext uri="{FF2B5EF4-FFF2-40B4-BE49-F238E27FC236}">
                <a16:creationId xmlns:a16="http://schemas.microsoft.com/office/drawing/2014/main" id="{DAC3F1D3-1E09-4483-9F26-802AA78F866B}"/>
              </a:ext>
            </a:extLst>
          </p:cNvPr>
          <p:cNvSpPr txBox="1"/>
          <p:nvPr/>
        </p:nvSpPr>
        <p:spPr>
          <a:xfrm>
            <a:off x="4760423" y="4514021"/>
            <a:ext cx="2804148"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Launch More Apps dialog</a:t>
            </a:r>
          </a:p>
        </p:txBody>
      </p:sp>
      <p:cxnSp>
        <p:nvCxnSpPr>
          <p:cNvPr id="61" name="Straight Arrow Connector 60">
            <a:extLst>
              <a:ext uri="{FF2B5EF4-FFF2-40B4-BE49-F238E27FC236}">
                <a16:creationId xmlns:a16="http://schemas.microsoft.com/office/drawing/2014/main" id="{99DF6000-8BD3-4A8D-B934-62566ECF26FF}"/>
              </a:ext>
            </a:extLst>
          </p:cNvPr>
          <p:cNvCxnSpPr>
            <a:stCxn id="52" idx="1"/>
          </p:cNvCxnSpPr>
          <p:nvPr/>
        </p:nvCxnSpPr>
        <p:spPr>
          <a:xfrm flipH="1" flipV="1">
            <a:off x="2795848" y="2219498"/>
            <a:ext cx="1961805" cy="353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20D8A0F9-73FF-4236-8E32-D09F8A49A798}"/>
              </a:ext>
            </a:extLst>
          </p:cNvPr>
          <p:cNvCxnSpPr>
            <a:cxnSpLocks/>
          </p:cNvCxnSpPr>
          <p:nvPr/>
        </p:nvCxnSpPr>
        <p:spPr>
          <a:xfrm flipH="1" flipV="1">
            <a:off x="2801389" y="2626822"/>
            <a:ext cx="1931332" cy="1083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11599F5A-734C-4D1D-978F-3A6B8AA01955}"/>
              </a:ext>
            </a:extLst>
          </p:cNvPr>
          <p:cNvCxnSpPr/>
          <p:nvPr/>
        </p:nvCxnSpPr>
        <p:spPr>
          <a:xfrm flipH="1" flipV="1">
            <a:off x="2795848" y="3045044"/>
            <a:ext cx="1961805" cy="353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49A9F73E-16A7-4781-B18F-91769978AAD2}"/>
              </a:ext>
            </a:extLst>
          </p:cNvPr>
          <p:cNvCxnSpPr>
            <a:cxnSpLocks/>
          </p:cNvCxnSpPr>
          <p:nvPr/>
        </p:nvCxnSpPr>
        <p:spPr>
          <a:xfrm flipH="1">
            <a:off x="2770915" y="3424844"/>
            <a:ext cx="2008903" cy="1108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25E602AD-A653-4A81-BF34-00A0C9C6A64B}"/>
              </a:ext>
            </a:extLst>
          </p:cNvPr>
          <p:cNvCxnSpPr/>
          <p:nvPr/>
        </p:nvCxnSpPr>
        <p:spPr>
          <a:xfrm flipH="1" flipV="1">
            <a:off x="2795847" y="3837212"/>
            <a:ext cx="1961805" cy="353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52877576-6816-47A0-A25C-25C46EC04876}"/>
              </a:ext>
            </a:extLst>
          </p:cNvPr>
          <p:cNvCxnSpPr/>
          <p:nvPr/>
        </p:nvCxnSpPr>
        <p:spPr>
          <a:xfrm flipH="1" flipV="1">
            <a:off x="2804159" y="4264303"/>
            <a:ext cx="1961805" cy="353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E80987E9-0A1B-46BA-826B-F1E635F6D895}"/>
              </a:ext>
            </a:extLst>
          </p:cNvPr>
          <p:cNvCxnSpPr/>
          <p:nvPr/>
        </p:nvCxnSpPr>
        <p:spPr>
          <a:xfrm flipH="1" flipV="1">
            <a:off x="2795846" y="4637687"/>
            <a:ext cx="1961805" cy="353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6542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dissolve">
                                      <p:cBhvr>
                                        <p:cTn id="7" dur="500"/>
                                        <p:tgtEl>
                                          <p:spTgt spid="31"/>
                                        </p:tgtEl>
                                      </p:cBhvr>
                                    </p:animEffect>
                                  </p:childTnLst>
                                </p:cTn>
                              </p:par>
                              <p:par>
                                <p:cTn id="8" presetID="9" presetClass="entr" presetSubtype="0"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dissolve">
                                      <p:cBhvr>
                                        <p:cTn id="10" dur="500"/>
                                        <p:tgtEl>
                                          <p:spTgt spid="3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3" fill="hold" grpId="0" nodeType="clickEffect">
                                  <p:stCondLst>
                                    <p:cond delay="0"/>
                                  </p:stCondLst>
                                  <p:childTnLst>
                                    <p:set>
                                      <p:cBhvr>
                                        <p:cTn id="14" dur="1" fill="hold">
                                          <p:stCondLst>
                                            <p:cond delay="0"/>
                                          </p:stCondLst>
                                        </p:cTn>
                                        <p:tgtEl>
                                          <p:spTgt spid="40"/>
                                        </p:tgtEl>
                                        <p:attrNameLst>
                                          <p:attrName>style.visibility</p:attrName>
                                        </p:attrNameLst>
                                      </p:cBhvr>
                                      <p:to>
                                        <p:strVal val="visible"/>
                                      </p:to>
                                    </p:set>
                                    <p:anim calcmode="lin" valueType="num">
                                      <p:cBhvr additive="base">
                                        <p:cTn id="15" dur="500" fill="hold"/>
                                        <p:tgtEl>
                                          <p:spTgt spid="40"/>
                                        </p:tgtEl>
                                        <p:attrNameLst>
                                          <p:attrName>ppt_x</p:attrName>
                                        </p:attrNameLst>
                                      </p:cBhvr>
                                      <p:tavLst>
                                        <p:tav tm="0">
                                          <p:val>
                                            <p:strVal val="1+#ppt_w/2"/>
                                          </p:val>
                                        </p:tav>
                                        <p:tav tm="100000">
                                          <p:val>
                                            <p:strVal val="#ppt_x"/>
                                          </p:val>
                                        </p:tav>
                                      </p:tavLst>
                                    </p:anim>
                                    <p:anim calcmode="lin" valueType="num">
                                      <p:cBhvr additive="base">
                                        <p:cTn id="16" dur="500" fill="hold"/>
                                        <p:tgtEl>
                                          <p:spTgt spid="40"/>
                                        </p:tgtEl>
                                        <p:attrNameLst>
                                          <p:attrName>ppt_y</p:attrName>
                                        </p:attrNameLst>
                                      </p:cBhvr>
                                      <p:tavLst>
                                        <p:tav tm="0">
                                          <p:val>
                                            <p:strVal val="0-#ppt_h/2"/>
                                          </p:val>
                                        </p:tav>
                                        <p:tav tm="100000">
                                          <p:val>
                                            <p:strVal val="#ppt_y"/>
                                          </p:val>
                                        </p:tav>
                                      </p:tavLst>
                                    </p:anim>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36"/>
                                        </p:tgtEl>
                                        <p:attrNameLst>
                                          <p:attrName>style.visibility</p:attrName>
                                        </p:attrNameLst>
                                      </p:cBhvr>
                                      <p:to>
                                        <p:strVal val="visible"/>
                                      </p:to>
                                    </p:set>
                                    <p:animEffect transition="in" filter="wipe(up)">
                                      <p:cBhvr>
                                        <p:cTn id="20" dur="500"/>
                                        <p:tgtEl>
                                          <p:spTgt spid="36"/>
                                        </p:tgtEl>
                                      </p:cBhvr>
                                    </p:animEffect>
                                  </p:childTnLst>
                                </p:cTn>
                              </p:par>
                            </p:childTnLst>
                          </p:cTn>
                        </p:par>
                        <p:par>
                          <p:cTn id="21" fill="hold">
                            <p:stCondLst>
                              <p:cond delay="1000"/>
                            </p:stCondLst>
                            <p:childTnLst>
                              <p:par>
                                <p:cTn id="22" presetID="22" presetClass="entr" presetSubtype="1" fill="hold" grpId="0" nodeType="afterEffect">
                                  <p:stCondLst>
                                    <p:cond delay="0"/>
                                  </p:stCondLst>
                                  <p:childTnLst>
                                    <p:set>
                                      <p:cBhvr>
                                        <p:cTn id="23" dur="1" fill="hold">
                                          <p:stCondLst>
                                            <p:cond delay="0"/>
                                          </p:stCondLst>
                                        </p:cTn>
                                        <p:tgtEl>
                                          <p:spTgt spid="49"/>
                                        </p:tgtEl>
                                        <p:attrNameLst>
                                          <p:attrName>style.visibility</p:attrName>
                                        </p:attrNameLst>
                                      </p:cBhvr>
                                      <p:to>
                                        <p:strVal val="visible"/>
                                      </p:to>
                                    </p:set>
                                    <p:animEffect transition="in" filter="wipe(up)">
                                      <p:cBhvr>
                                        <p:cTn id="24" dur="500"/>
                                        <p:tgtEl>
                                          <p:spTgt spid="49"/>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52"/>
                                        </p:tgtEl>
                                        <p:attrNameLst>
                                          <p:attrName>style.visibility</p:attrName>
                                        </p:attrNameLst>
                                      </p:cBhvr>
                                      <p:to>
                                        <p:strVal val="visible"/>
                                      </p:to>
                                    </p:set>
                                    <p:anim calcmode="lin" valueType="num">
                                      <p:cBhvr additive="base">
                                        <p:cTn id="29" dur="500" fill="hold"/>
                                        <p:tgtEl>
                                          <p:spTgt spid="52"/>
                                        </p:tgtEl>
                                        <p:attrNameLst>
                                          <p:attrName>ppt_x</p:attrName>
                                        </p:attrNameLst>
                                      </p:cBhvr>
                                      <p:tavLst>
                                        <p:tav tm="0">
                                          <p:val>
                                            <p:strVal val="1+#ppt_w/2"/>
                                          </p:val>
                                        </p:tav>
                                        <p:tav tm="100000">
                                          <p:val>
                                            <p:strVal val="#ppt_x"/>
                                          </p:val>
                                        </p:tav>
                                      </p:tavLst>
                                    </p:anim>
                                    <p:anim calcmode="lin" valueType="num">
                                      <p:cBhvr additive="base">
                                        <p:cTn id="30" dur="500" fill="hold"/>
                                        <p:tgtEl>
                                          <p:spTgt spid="52"/>
                                        </p:tgtEl>
                                        <p:attrNameLst>
                                          <p:attrName>ppt_y</p:attrName>
                                        </p:attrNameLst>
                                      </p:cBhvr>
                                      <p:tavLst>
                                        <p:tav tm="0">
                                          <p:val>
                                            <p:strVal val="#ppt_y"/>
                                          </p:val>
                                        </p:tav>
                                        <p:tav tm="100000">
                                          <p:val>
                                            <p:strVal val="#ppt_y"/>
                                          </p:val>
                                        </p:tav>
                                      </p:tavLst>
                                    </p:anim>
                                  </p:childTnLst>
                                </p:cTn>
                              </p:par>
                            </p:childTnLst>
                          </p:cTn>
                        </p:par>
                        <p:par>
                          <p:cTn id="31" fill="hold">
                            <p:stCondLst>
                              <p:cond delay="500"/>
                            </p:stCondLst>
                            <p:childTnLst>
                              <p:par>
                                <p:cTn id="32" presetID="22" presetClass="entr" presetSubtype="2" fill="hold" nodeType="afterEffect">
                                  <p:stCondLst>
                                    <p:cond delay="0"/>
                                  </p:stCondLst>
                                  <p:childTnLst>
                                    <p:set>
                                      <p:cBhvr>
                                        <p:cTn id="33" dur="1" fill="hold">
                                          <p:stCondLst>
                                            <p:cond delay="0"/>
                                          </p:stCondLst>
                                        </p:cTn>
                                        <p:tgtEl>
                                          <p:spTgt spid="61"/>
                                        </p:tgtEl>
                                        <p:attrNameLst>
                                          <p:attrName>style.visibility</p:attrName>
                                        </p:attrNameLst>
                                      </p:cBhvr>
                                      <p:to>
                                        <p:strVal val="visible"/>
                                      </p:to>
                                    </p:set>
                                    <p:animEffect transition="in" filter="wipe(right)">
                                      <p:cBhvr>
                                        <p:cTn id="34" dur="500"/>
                                        <p:tgtEl>
                                          <p:spTgt spid="61"/>
                                        </p:tgtEl>
                                      </p:cBhvr>
                                    </p:animEffect>
                                  </p:childTnLst>
                                </p:cTn>
                              </p:par>
                            </p:childTnLst>
                          </p:cTn>
                        </p:par>
                        <p:par>
                          <p:cTn id="35" fill="hold">
                            <p:stCondLst>
                              <p:cond delay="1000"/>
                            </p:stCondLst>
                            <p:childTnLst>
                              <p:par>
                                <p:cTn id="36" presetID="22" presetClass="entr" presetSubtype="2" fill="hold" grpId="0" nodeType="after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wipe(right)">
                                      <p:cBhvr>
                                        <p:cTn id="38" dur="500"/>
                                        <p:tgtEl>
                                          <p:spTgt spid="34"/>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53"/>
                                        </p:tgtEl>
                                        <p:attrNameLst>
                                          <p:attrName>style.visibility</p:attrName>
                                        </p:attrNameLst>
                                      </p:cBhvr>
                                      <p:to>
                                        <p:strVal val="visible"/>
                                      </p:to>
                                    </p:set>
                                    <p:anim calcmode="lin" valueType="num">
                                      <p:cBhvr additive="base">
                                        <p:cTn id="43" dur="500" fill="hold"/>
                                        <p:tgtEl>
                                          <p:spTgt spid="53"/>
                                        </p:tgtEl>
                                        <p:attrNameLst>
                                          <p:attrName>ppt_x</p:attrName>
                                        </p:attrNameLst>
                                      </p:cBhvr>
                                      <p:tavLst>
                                        <p:tav tm="0">
                                          <p:val>
                                            <p:strVal val="1+#ppt_w/2"/>
                                          </p:val>
                                        </p:tav>
                                        <p:tav tm="100000">
                                          <p:val>
                                            <p:strVal val="#ppt_x"/>
                                          </p:val>
                                        </p:tav>
                                      </p:tavLst>
                                    </p:anim>
                                    <p:anim calcmode="lin" valueType="num">
                                      <p:cBhvr additive="base">
                                        <p:cTn id="44" dur="500" fill="hold"/>
                                        <p:tgtEl>
                                          <p:spTgt spid="53"/>
                                        </p:tgtEl>
                                        <p:attrNameLst>
                                          <p:attrName>ppt_y</p:attrName>
                                        </p:attrNameLst>
                                      </p:cBhvr>
                                      <p:tavLst>
                                        <p:tav tm="0">
                                          <p:val>
                                            <p:strVal val="#ppt_y"/>
                                          </p:val>
                                        </p:tav>
                                        <p:tav tm="100000">
                                          <p:val>
                                            <p:strVal val="#ppt_y"/>
                                          </p:val>
                                        </p:tav>
                                      </p:tavLst>
                                    </p:anim>
                                  </p:childTnLst>
                                </p:cTn>
                              </p:par>
                            </p:childTnLst>
                          </p:cTn>
                        </p:par>
                        <p:par>
                          <p:cTn id="45" fill="hold">
                            <p:stCondLst>
                              <p:cond delay="500"/>
                            </p:stCondLst>
                            <p:childTnLst>
                              <p:par>
                                <p:cTn id="46" presetID="22" presetClass="entr" presetSubtype="2" fill="hold" nodeType="afterEffect">
                                  <p:stCondLst>
                                    <p:cond delay="0"/>
                                  </p:stCondLst>
                                  <p:childTnLst>
                                    <p:set>
                                      <p:cBhvr>
                                        <p:cTn id="47" dur="1" fill="hold">
                                          <p:stCondLst>
                                            <p:cond delay="0"/>
                                          </p:stCondLst>
                                        </p:cTn>
                                        <p:tgtEl>
                                          <p:spTgt spid="62"/>
                                        </p:tgtEl>
                                        <p:attrNameLst>
                                          <p:attrName>style.visibility</p:attrName>
                                        </p:attrNameLst>
                                      </p:cBhvr>
                                      <p:to>
                                        <p:strVal val="visible"/>
                                      </p:to>
                                    </p:set>
                                    <p:animEffect transition="in" filter="wipe(right)">
                                      <p:cBhvr>
                                        <p:cTn id="48" dur="500"/>
                                        <p:tgtEl>
                                          <p:spTgt spid="62"/>
                                        </p:tgtEl>
                                      </p:cBhvr>
                                    </p:animEffect>
                                  </p:childTnLst>
                                </p:cTn>
                              </p:par>
                            </p:childTnLst>
                          </p:cTn>
                        </p:par>
                        <p:par>
                          <p:cTn id="49" fill="hold">
                            <p:stCondLst>
                              <p:cond delay="1000"/>
                            </p:stCondLst>
                            <p:childTnLst>
                              <p:par>
                                <p:cTn id="50" presetID="22" presetClass="entr" presetSubtype="2" fill="hold" grpId="0" nodeType="afterEffect">
                                  <p:stCondLst>
                                    <p:cond delay="0"/>
                                  </p:stCondLst>
                                  <p:childTnLst>
                                    <p:set>
                                      <p:cBhvr>
                                        <p:cTn id="51" dur="1" fill="hold">
                                          <p:stCondLst>
                                            <p:cond delay="0"/>
                                          </p:stCondLst>
                                        </p:cTn>
                                        <p:tgtEl>
                                          <p:spTgt spid="41"/>
                                        </p:tgtEl>
                                        <p:attrNameLst>
                                          <p:attrName>style.visibility</p:attrName>
                                        </p:attrNameLst>
                                      </p:cBhvr>
                                      <p:to>
                                        <p:strVal val="visible"/>
                                      </p:to>
                                    </p:set>
                                    <p:animEffect transition="in" filter="wipe(right)">
                                      <p:cBhvr>
                                        <p:cTn id="52" dur="500"/>
                                        <p:tgtEl>
                                          <p:spTgt spid="41"/>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2" fill="hold" grpId="0" nodeType="clickEffect">
                                  <p:stCondLst>
                                    <p:cond delay="0"/>
                                  </p:stCondLst>
                                  <p:childTnLst>
                                    <p:set>
                                      <p:cBhvr>
                                        <p:cTn id="56" dur="1" fill="hold">
                                          <p:stCondLst>
                                            <p:cond delay="0"/>
                                          </p:stCondLst>
                                        </p:cTn>
                                        <p:tgtEl>
                                          <p:spTgt spid="54"/>
                                        </p:tgtEl>
                                        <p:attrNameLst>
                                          <p:attrName>style.visibility</p:attrName>
                                        </p:attrNameLst>
                                      </p:cBhvr>
                                      <p:to>
                                        <p:strVal val="visible"/>
                                      </p:to>
                                    </p:set>
                                    <p:anim calcmode="lin" valueType="num">
                                      <p:cBhvr additive="base">
                                        <p:cTn id="57" dur="500" fill="hold"/>
                                        <p:tgtEl>
                                          <p:spTgt spid="54"/>
                                        </p:tgtEl>
                                        <p:attrNameLst>
                                          <p:attrName>ppt_x</p:attrName>
                                        </p:attrNameLst>
                                      </p:cBhvr>
                                      <p:tavLst>
                                        <p:tav tm="0">
                                          <p:val>
                                            <p:strVal val="1+#ppt_w/2"/>
                                          </p:val>
                                        </p:tav>
                                        <p:tav tm="100000">
                                          <p:val>
                                            <p:strVal val="#ppt_x"/>
                                          </p:val>
                                        </p:tav>
                                      </p:tavLst>
                                    </p:anim>
                                    <p:anim calcmode="lin" valueType="num">
                                      <p:cBhvr additive="base">
                                        <p:cTn id="58" dur="500" fill="hold"/>
                                        <p:tgtEl>
                                          <p:spTgt spid="54"/>
                                        </p:tgtEl>
                                        <p:attrNameLst>
                                          <p:attrName>ppt_y</p:attrName>
                                        </p:attrNameLst>
                                      </p:cBhvr>
                                      <p:tavLst>
                                        <p:tav tm="0">
                                          <p:val>
                                            <p:strVal val="#ppt_y"/>
                                          </p:val>
                                        </p:tav>
                                        <p:tav tm="100000">
                                          <p:val>
                                            <p:strVal val="#ppt_y"/>
                                          </p:val>
                                        </p:tav>
                                      </p:tavLst>
                                    </p:anim>
                                  </p:childTnLst>
                                </p:cTn>
                              </p:par>
                            </p:childTnLst>
                          </p:cTn>
                        </p:par>
                        <p:par>
                          <p:cTn id="59" fill="hold">
                            <p:stCondLst>
                              <p:cond delay="500"/>
                            </p:stCondLst>
                            <p:childTnLst>
                              <p:par>
                                <p:cTn id="60" presetID="22" presetClass="entr" presetSubtype="2" fill="hold" nodeType="afterEffect">
                                  <p:stCondLst>
                                    <p:cond delay="0"/>
                                  </p:stCondLst>
                                  <p:childTnLst>
                                    <p:set>
                                      <p:cBhvr>
                                        <p:cTn id="61" dur="1" fill="hold">
                                          <p:stCondLst>
                                            <p:cond delay="0"/>
                                          </p:stCondLst>
                                        </p:cTn>
                                        <p:tgtEl>
                                          <p:spTgt spid="63"/>
                                        </p:tgtEl>
                                        <p:attrNameLst>
                                          <p:attrName>style.visibility</p:attrName>
                                        </p:attrNameLst>
                                      </p:cBhvr>
                                      <p:to>
                                        <p:strVal val="visible"/>
                                      </p:to>
                                    </p:set>
                                    <p:animEffect transition="in" filter="wipe(right)">
                                      <p:cBhvr>
                                        <p:cTn id="62" dur="500"/>
                                        <p:tgtEl>
                                          <p:spTgt spid="63"/>
                                        </p:tgtEl>
                                      </p:cBhvr>
                                    </p:animEffect>
                                  </p:childTnLst>
                                </p:cTn>
                              </p:par>
                            </p:childTnLst>
                          </p:cTn>
                        </p:par>
                        <p:par>
                          <p:cTn id="63" fill="hold">
                            <p:stCondLst>
                              <p:cond delay="1000"/>
                            </p:stCondLst>
                            <p:childTnLst>
                              <p:par>
                                <p:cTn id="64" presetID="22" presetClass="entr" presetSubtype="2" fill="hold" grpId="0" nodeType="afterEffect">
                                  <p:stCondLst>
                                    <p:cond delay="0"/>
                                  </p:stCondLst>
                                  <p:childTnLst>
                                    <p:set>
                                      <p:cBhvr>
                                        <p:cTn id="65" dur="1" fill="hold">
                                          <p:stCondLst>
                                            <p:cond delay="0"/>
                                          </p:stCondLst>
                                        </p:cTn>
                                        <p:tgtEl>
                                          <p:spTgt spid="43"/>
                                        </p:tgtEl>
                                        <p:attrNameLst>
                                          <p:attrName>style.visibility</p:attrName>
                                        </p:attrNameLst>
                                      </p:cBhvr>
                                      <p:to>
                                        <p:strVal val="visible"/>
                                      </p:to>
                                    </p:set>
                                    <p:animEffect transition="in" filter="wipe(right)">
                                      <p:cBhvr>
                                        <p:cTn id="66" dur="500"/>
                                        <p:tgtEl>
                                          <p:spTgt spid="43"/>
                                        </p:tgtEl>
                                      </p:cBhvr>
                                    </p:animEffect>
                                  </p:childTnLst>
                                </p:cTn>
                              </p:par>
                            </p:childTnLst>
                          </p:cTn>
                        </p:par>
                      </p:childTnLst>
                    </p:cTn>
                  </p:par>
                  <p:par>
                    <p:cTn id="67" fill="hold">
                      <p:stCondLst>
                        <p:cond delay="indefinite"/>
                      </p:stCondLst>
                      <p:childTnLst>
                        <p:par>
                          <p:cTn id="68" fill="hold">
                            <p:stCondLst>
                              <p:cond delay="0"/>
                            </p:stCondLst>
                            <p:childTnLst>
                              <p:par>
                                <p:cTn id="69" presetID="2" presetClass="entr" presetSubtype="2" fill="hold" grpId="0" nodeType="clickEffect">
                                  <p:stCondLst>
                                    <p:cond delay="0"/>
                                  </p:stCondLst>
                                  <p:childTnLst>
                                    <p:set>
                                      <p:cBhvr>
                                        <p:cTn id="70" dur="1" fill="hold">
                                          <p:stCondLst>
                                            <p:cond delay="0"/>
                                          </p:stCondLst>
                                        </p:cTn>
                                        <p:tgtEl>
                                          <p:spTgt spid="55"/>
                                        </p:tgtEl>
                                        <p:attrNameLst>
                                          <p:attrName>style.visibility</p:attrName>
                                        </p:attrNameLst>
                                      </p:cBhvr>
                                      <p:to>
                                        <p:strVal val="visible"/>
                                      </p:to>
                                    </p:set>
                                    <p:anim calcmode="lin" valueType="num">
                                      <p:cBhvr additive="base">
                                        <p:cTn id="71" dur="500" fill="hold"/>
                                        <p:tgtEl>
                                          <p:spTgt spid="55"/>
                                        </p:tgtEl>
                                        <p:attrNameLst>
                                          <p:attrName>ppt_x</p:attrName>
                                        </p:attrNameLst>
                                      </p:cBhvr>
                                      <p:tavLst>
                                        <p:tav tm="0">
                                          <p:val>
                                            <p:strVal val="1+#ppt_w/2"/>
                                          </p:val>
                                        </p:tav>
                                        <p:tav tm="100000">
                                          <p:val>
                                            <p:strVal val="#ppt_x"/>
                                          </p:val>
                                        </p:tav>
                                      </p:tavLst>
                                    </p:anim>
                                    <p:anim calcmode="lin" valueType="num">
                                      <p:cBhvr additive="base">
                                        <p:cTn id="72" dur="500" fill="hold"/>
                                        <p:tgtEl>
                                          <p:spTgt spid="55"/>
                                        </p:tgtEl>
                                        <p:attrNameLst>
                                          <p:attrName>ppt_y</p:attrName>
                                        </p:attrNameLst>
                                      </p:cBhvr>
                                      <p:tavLst>
                                        <p:tav tm="0">
                                          <p:val>
                                            <p:strVal val="#ppt_y"/>
                                          </p:val>
                                        </p:tav>
                                        <p:tav tm="100000">
                                          <p:val>
                                            <p:strVal val="#ppt_y"/>
                                          </p:val>
                                        </p:tav>
                                      </p:tavLst>
                                    </p:anim>
                                  </p:childTnLst>
                                </p:cTn>
                              </p:par>
                            </p:childTnLst>
                          </p:cTn>
                        </p:par>
                        <p:par>
                          <p:cTn id="73" fill="hold">
                            <p:stCondLst>
                              <p:cond delay="500"/>
                            </p:stCondLst>
                            <p:childTnLst>
                              <p:par>
                                <p:cTn id="74" presetID="22" presetClass="entr" presetSubtype="2" fill="hold" nodeType="afterEffect">
                                  <p:stCondLst>
                                    <p:cond delay="0"/>
                                  </p:stCondLst>
                                  <p:childTnLst>
                                    <p:set>
                                      <p:cBhvr>
                                        <p:cTn id="75" dur="1" fill="hold">
                                          <p:stCondLst>
                                            <p:cond delay="0"/>
                                          </p:stCondLst>
                                        </p:cTn>
                                        <p:tgtEl>
                                          <p:spTgt spid="64"/>
                                        </p:tgtEl>
                                        <p:attrNameLst>
                                          <p:attrName>style.visibility</p:attrName>
                                        </p:attrNameLst>
                                      </p:cBhvr>
                                      <p:to>
                                        <p:strVal val="visible"/>
                                      </p:to>
                                    </p:set>
                                    <p:animEffect transition="in" filter="wipe(right)">
                                      <p:cBhvr>
                                        <p:cTn id="76" dur="500"/>
                                        <p:tgtEl>
                                          <p:spTgt spid="64"/>
                                        </p:tgtEl>
                                      </p:cBhvr>
                                    </p:animEffect>
                                  </p:childTnLst>
                                </p:cTn>
                              </p:par>
                            </p:childTnLst>
                          </p:cTn>
                        </p:par>
                        <p:par>
                          <p:cTn id="77" fill="hold">
                            <p:stCondLst>
                              <p:cond delay="1000"/>
                            </p:stCondLst>
                            <p:childTnLst>
                              <p:par>
                                <p:cTn id="78" presetID="22" presetClass="entr" presetSubtype="2" fill="hold" grpId="0" nodeType="afterEffect">
                                  <p:stCondLst>
                                    <p:cond delay="0"/>
                                  </p:stCondLst>
                                  <p:childTnLst>
                                    <p:set>
                                      <p:cBhvr>
                                        <p:cTn id="79" dur="1" fill="hold">
                                          <p:stCondLst>
                                            <p:cond delay="0"/>
                                          </p:stCondLst>
                                        </p:cTn>
                                        <p:tgtEl>
                                          <p:spTgt spid="44"/>
                                        </p:tgtEl>
                                        <p:attrNameLst>
                                          <p:attrName>style.visibility</p:attrName>
                                        </p:attrNameLst>
                                      </p:cBhvr>
                                      <p:to>
                                        <p:strVal val="visible"/>
                                      </p:to>
                                    </p:set>
                                    <p:animEffect transition="in" filter="wipe(right)">
                                      <p:cBhvr>
                                        <p:cTn id="80" dur="500"/>
                                        <p:tgtEl>
                                          <p:spTgt spid="44"/>
                                        </p:tgtEl>
                                      </p:cBhvr>
                                    </p:animEffect>
                                  </p:childTnLst>
                                </p:cTn>
                              </p:par>
                            </p:childTnLst>
                          </p:cTn>
                        </p:par>
                      </p:childTnLst>
                    </p:cTn>
                  </p:par>
                  <p:par>
                    <p:cTn id="81" fill="hold">
                      <p:stCondLst>
                        <p:cond delay="indefinite"/>
                      </p:stCondLst>
                      <p:childTnLst>
                        <p:par>
                          <p:cTn id="82" fill="hold">
                            <p:stCondLst>
                              <p:cond delay="0"/>
                            </p:stCondLst>
                            <p:childTnLst>
                              <p:par>
                                <p:cTn id="83" presetID="2" presetClass="entr" presetSubtype="2" fill="hold" grpId="0" nodeType="clickEffect">
                                  <p:stCondLst>
                                    <p:cond delay="0"/>
                                  </p:stCondLst>
                                  <p:childTnLst>
                                    <p:set>
                                      <p:cBhvr>
                                        <p:cTn id="84" dur="1" fill="hold">
                                          <p:stCondLst>
                                            <p:cond delay="0"/>
                                          </p:stCondLst>
                                        </p:cTn>
                                        <p:tgtEl>
                                          <p:spTgt spid="56"/>
                                        </p:tgtEl>
                                        <p:attrNameLst>
                                          <p:attrName>style.visibility</p:attrName>
                                        </p:attrNameLst>
                                      </p:cBhvr>
                                      <p:to>
                                        <p:strVal val="visible"/>
                                      </p:to>
                                    </p:set>
                                    <p:anim calcmode="lin" valueType="num">
                                      <p:cBhvr additive="base">
                                        <p:cTn id="85" dur="500" fill="hold"/>
                                        <p:tgtEl>
                                          <p:spTgt spid="56"/>
                                        </p:tgtEl>
                                        <p:attrNameLst>
                                          <p:attrName>ppt_x</p:attrName>
                                        </p:attrNameLst>
                                      </p:cBhvr>
                                      <p:tavLst>
                                        <p:tav tm="0">
                                          <p:val>
                                            <p:strVal val="1+#ppt_w/2"/>
                                          </p:val>
                                        </p:tav>
                                        <p:tav tm="100000">
                                          <p:val>
                                            <p:strVal val="#ppt_x"/>
                                          </p:val>
                                        </p:tav>
                                      </p:tavLst>
                                    </p:anim>
                                    <p:anim calcmode="lin" valueType="num">
                                      <p:cBhvr additive="base">
                                        <p:cTn id="86" dur="500" fill="hold"/>
                                        <p:tgtEl>
                                          <p:spTgt spid="56"/>
                                        </p:tgtEl>
                                        <p:attrNameLst>
                                          <p:attrName>ppt_y</p:attrName>
                                        </p:attrNameLst>
                                      </p:cBhvr>
                                      <p:tavLst>
                                        <p:tav tm="0">
                                          <p:val>
                                            <p:strVal val="#ppt_y"/>
                                          </p:val>
                                        </p:tav>
                                        <p:tav tm="100000">
                                          <p:val>
                                            <p:strVal val="#ppt_y"/>
                                          </p:val>
                                        </p:tav>
                                      </p:tavLst>
                                    </p:anim>
                                  </p:childTnLst>
                                </p:cTn>
                              </p:par>
                            </p:childTnLst>
                          </p:cTn>
                        </p:par>
                        <p:par>
                          <p:cTn id="87" fill="hold">
                            <p:stCondLst>
                              <p:cond delay="500"/>
                            </p:stCondLst>
                            <p:childTnLst>
                              <p:par>
                                <p:cTn id="88" presetID="22" presetClass="entr" presetSubtype="2" fill="hold" nodeType="afterEffect">
                                  <p:stCondLst>
                                    <p:cond delay="0"/>
                                  </p:stCondLst>
                                  <p:childTnLst>
                                    <p:set>
                                      <p:cBhvr>
                                        <p:cTn id="89" dur="1" fill="hold">
                                          <p:stCondLst>
                                            <p:cond delay="0"/>
                                          </p:stCondLst>
                                        </p:cTn>
                                        <p:tgtEl>
                                          <p:spTgt spid="65"/>
                                        </p:tgtEl>
                                        <p:attrNameLst>
                                          <p:attrName>style.visibility</p:attrName>
                                        </p:attrNameLst>
                                      </p:cBhvr>
                                      <p:to>
                                        <p:strVal val="visible"/>
                                      </p:to>
                                    </p:set>
                                    <p:animEffect transition="in" filter="wipe(right)">
                                      <p:cBhvr>
                                        <p:cTn id="90" dur="500"/>
                                        <p:tgtEl>
                                          <p:spTgt spid="65"/>
                                        </p:tgtEl>
                                      </p:cBhvr>
                                    </p:animEffect>
                                  </p:childTnLst>
                                </p:cTn>
                              </p:par>
                            </p:childTnLst>
                          </p:cTn>
                        </p:par>
                        <p:par>
                          <p:cTn id="91" fill="hold">
                            <p:stCondLst>
                              <p:cond delay="1000"/>
                            </p:stCondLst>
                            <p:childTnLst>
                              <p:par>
                                <p:cTn id="92" presetID="22" presetClass="entr" presetSubtype="2" fill="hold" grpId="0" nodeType="afterEffect">
                                  <p:stCondLst>
                                    <p:cond delay="0"/>
                                  </p:stCondLst>
                                  <p:childTnLst>
                                    <p:set>
                                      <p:cBhvr>
                                        <p:cTn id="93" dur="1" fill="hold">
                                          <p:stCondLst>
                                            <p:cond delay="0"/>
                                          </p:stCondLst>
                                        </p:cTn>
                                        <p:tgtEl>
                                          <p:spTgt spid="45"/>
                                        </p:tgtEl>
                                        <p:attrNameLst>
                                          <p:attrName>style.visibility</p:attrName>
                                        </p:attrNameLst>
                                      </p:cBhvr>
                                      <p:to>
                                        <p:strVal val="visible"/>
                                      </p:to>
                                    </p:set>
                                    <p:animEffect transition="in" filter="wipe(right)">
                                      <p:cBhvr>
                                        <p:cTn id="94" dur="500"/>
                                        <p:tgtEl>
                                          <p:spTgt spid="45"/>
                                        </p:tgtEl>
                                      </p:cBhvr>
                                    </p:animEffect>
                                  </p:childTnLst>
                                </p:cTn>
                              </p:par>
                            </p:childTnLst>
                          </p:cTn>
                        </p:par>
                      </p:childTnLst>
                    </p:cTn>
                  </p:par>
                  <p:par>
                    <p:cTn id="95" fill="hold">
                      <p:stCondLst>
                        <p:cond delay="indefinite"/>
                      </p:stCondLst>
                      <p:childTnLst>
                        <p:par>
                          <p:cTn id="96" fill="hold">
                            <p:stCondLst>
                              <p:cond delay="0"/>
                            </p:stCondLst>
                            <p:childTnLst>
                              <p:par>
                                <p:cTn id="97" presetID="2" presetClass="entr" presetSubtype="2" fill="hold" grpId="0" nodeType="clickEffect">
                                  <p:stCondLst>
                                    <p:cond delay="0"/>
                                  </p:stCondLst>
                                  <p:childTnLst>
                                    <p:set>
                                      <p:cBhvr>
                                        <p:cTn id="98" dur="1" fill="hold">
                                          <p:stCondLst>
                                            <p:cond delay="0"/>
                                          </p:stCondLst>
                                        </p:cTn>
                                        <p:tgtEl>
                                          <p:spTgt spid="57"/>
                                        </p:tgtEl>
                                        <p:attrNameLst>
                                          <p:attrName>style.visibility</p:attrName>
                                        </p:attrNameLst>
                                      </p:cBhvr>
                                      <p:to>
                                        <p:strVal val="visible"/>
                                      </p:to>
                                    </p:set>
                                    <p:anim calcmode="lin" valueType="num">
                                      <p:cBhvr additive="base">
                                        <p:cTn id="99" dur="500" fill="hold"/>
                                        <p:tgtEl>
                                          <p:spTgt spid="57"/>
                                        </p:tgtEl>
                                        <p:attrNameLst>
                                          <p:attrName>ppt_x</p:attrName>
                                        </p:attrNameLst>
                                      </p:cBhvr>
                                      <p:tavLst>
                                        <p:tav tm="0">
                                          <p:val>
                                            <p:strVal val="1+#ppt_w/2"/>
                                          </p:val>
                                        </p:tav>
                                        <p:tav tm="100000">
                                          <p:val>
                                            <p:strVal val="#ppt_x"/>
                                          </p:val>
                                        </p:tav>
                                      </p:tavLst>
                                    </p:anim>
                                    <p:anim calcmode="lin" valueType="num">
                                      <p:cBhvr additive="base">
                                        <p:cTn id="100" dur="500" fill="hold"/>
                                        <p:tgtEl>
                                          <p:spTgt spid="57"/>
                                        </p:tgtEl>
                                        <p:attrNameLst>
                                          <p:attrName>ppt_y</p:attrName>
                                        </p:attrNameLst>
                                      </p:cBhvr>
                                      <p:tavLst>
                                        <p:tav tm="0">
                                          <p:val>
                                            <p:strVal val="#ppt_y"/>
                                          </p:val>
                                        </p:tav>
                                        <p:tav tm="100000">
                                          <p:val>
                                            <p:strVal val="#ppt_y"/>
                                          </p:val>
                                        </p:tav>
                                      </p:tavLst>
                                    </p:anim>
                                  </p:childTnLst>
                                </p:cTn>
                              </p:par>
                            </p:childTnLst>
                          </p:cTn>
                        </p:par>
                        <p:par>
                          <p:cTn id="101" fill="hold">
                            <p:stCondLst>
                              <p:cond delay="500"/>
                            </p:stCondLst>
                            <p:childTnLst>
                              <p:par>
                                <p:cTn id="102" presetID="22" presetClass="entr" presetSubtype="2" fill="hold" nodeType="afterEffect">
                                  <p:stCondLst>
                                    <p:cond delay="0"/>
                                  </p:stCondLst>
                                  <p:childTnLst>
                                    <p:set>
                                      <p:cBhvr>
                                        <p:cTn id="103" dur="1" fill="hold">
                                          <p:stCondLst>
                                            <p:cond delay="0"/>
                                          </p:stCondLst>
                                        </p:cTn>
                                        <p:tgtEl>
                                          <p:spTgt spid="66"/>
                                        </p:tgtEl>
                                        <p:attrNameLst>
                                          <p:attrName>style.visibility</p:attrName>
                                        </p:attrNameLst>
                                      </p:cBhvr>
                                      <p:to>
                                        <p:strVal val="visible"/>
                                      </p:to>
                                    </p:set>
                                    <p:animEffect transition="in" filter="wipe(right)">
                                      <p:cBhvr>
                                        <p:cTn id="104" dur="500"/>
                                        <p:tgtEl>
                                          <p:spTgt spid="66"/>
                                        </p:tgtEl>
                                      </p:cBhvr>
                                    </p:animEffect>
                                  </p:childTnLst>
                                </p:cTn>
                              </p:par>
                            </p:childTnLst>
                          </p:cTn>
                        </p:par>
                        <p:par>
                          <p:cTn id="105" fill="hold">
                            <p:stCondLst>
                              <p:cond delay="1000"/>
                            </p:stCondLst>
                            <p:childTnLst>
                              <p:par>
                                <p:cTn id="106" presetID="22" presetClass="entr" presetSubtype="2" fill="hold" grpId="0" nodeType="afterEffect">
                                  <p:stCondLst>
                                    <p:cond delay="0"/>
                                  </p:stCondLst>
                                  <p:childTnLst>
                                    <p:set>
                                      <p:cBhvr>
                                        <p:cTn id="107" dur="1" fill="hold">
                                          <p:stCondLst>
                                            <p:cond delay="0"/>
                                          </p:stCondLst>
                                        </p:cTn>
                                        <p:tgtEl>
                                          <p:spTgt spid="46"/>
                                        </p:tgtEl>
                                        <p:attrNameLst>
                                          <p:attrName>style.visibility</p:attrName>
                                        </p:attrNameLst>
                                      </p:cBhvr>
                                      <p:to>
                                        <p:strVal val="visible"/>
                                      </p:to>
                                    </p:set>
                                    <p:animEffect transition="in" filter="wipe(right)">
                                      <p:cBhvr>
                                        <p:cTn id="108" dur="500"/>
                                        <p:tgtEl>
                                          <p:spTgt spid="46"/>
                                        </p:tgtEl>
                                      </p:cBhvr>
                                    </p:animEffect>
                                  </p:childTnLst>
                                </p:cTn>
                              </p:par>
                            </p:childTnLst>
                          </p:cTn>
                        </p:par>
                      </p:childTnLst>
                    </p:cTn>
                  </p:par>
                  <p:par>
                    <p:cTn id="109" fill="hold">
                      <p:stCondLst>
                        <p:cond delay="indefinite"/>
                      </p:stCondLst>
                      <p:childTnLst>
                        <p:par>
                          <p:cTn id="110" fill="hold">
                            <p:stCondLst>
                              <p:cond delay="0"/>
                            </p:stCondLst>
                            <p:childTnLst>
                              <p:par>
                                <p:cTn id="111" presetID="2" presetClass="entr" presetSubtype="2" fill="hold" grpId="0" nodeType="clickEffect">
                                  <p:stCondLst>
                                    <p:cond delay="0"/>
                                  </p:stCondLst>
                                  <p:childTnLst>
                                    <p:set>
                                      <p:cBhvr>
                                        <p:cTn id="112" dur="1" fill="hold">
                                          <p:stCondLst>
                                            <p:cond delay="0"/>
                                          </p:stCondLst>
                                        </p:cTn>
                                        <p:tgtEl>
                                          <p:spTgt spid="59"/>
                                        </p:tgtEl>
                                        <p:attrNameLst>
                                          <p:attrName>style.visibility</p:attrName>
                                        </p:attrNameLst>
                                      </p:cBhvr>
                                      <p:to>
                                        <p:strVal val="visible"/>
                                      </p:to>
                                    </p:set>
                                    <p:anim calcmode="lin" valueType="num">
                                      <p:cBhvr additive="base">
                                        <p:cTn id="113" dur="500" fill="hold"/>
                                        <p:tgtEl>
                                          <p:spTgt spid="59"/>
                                        </p:tgtEl>
                                        <p:attrNameLst>
                                          <p:attrName>ppt_x</p:attrName>
                                        </p:attrNameLst>
                                      </p:cBhvr>
                                      <p:tavLst>
                                        <p:tav tm="0">
                                          <p:val>
                                            <p:strVal val="1+#ppt_w/2"/>
                                          </p:val>
                                        </p:tav>
                                        <p:tav tm="100000">
                                          <p:val>
                                            <p:strVal val="#ppt_x"/>
                                          </p:val>
                                        </p:tav>
                                      </p:tavLst>
                                    </p:anim>
                                    <p:anim calcmode="lin" valueType="num">
                                      <p:cBhvr additive="base">
                                        <p:cTn id="114" dur="500" fill="hold"/>
                                        <p:tgtEl>
                                          <p:spTgt spid="59"/>
                                        </p:tgtEl>
                                        <p:attrNameLst>
                                          <p:attrName>ppt_y</p:attrName>
                                        </p:attrNameLst>
                                      </p:cBhvr>
                                      <p:tavLst>
                                        <p:tav tm="0">
                                          <p:val>
                                            <p:strVal val="#ppt_y"/>
                                          </p:val>
                                        </p:tav>
                                        <p:tav tm="100000">
                                          <p:val>
                                            <p:strVal val="#ppt_y"/>
                                          </p:val>
                                        </p:tav>
                                      </p:tavLst>
                                    </p:anim>
                                  </p:childTnLst>
                                </p:cTn>
                              </p:par>
                            </p:childTnLst>
                          </p:cTn>
                        </p:par>
                        <p:par>
                          <p:cTn id="115" fill="hold">
                            <p:stCondLst>
                              <p:cond delay="500"/>
                            </p:stCondLst>
                            <p:childTnLst>
                              <p:par>
                                <p:cTn id="116" presetID="22" presetClass="entr" presetSubtype="2" fill="hold" nodeType="afterEffect">
                                  <p:stCondLst>
                                    <p:cond delay="0"/>
                                  </p:stCondLst>
                                  <p:childTnLst>
                                    <p:set>
                                      <p:cBhvr>
                                        <p:cTn id="117" dur="1" fill="hold">
                                          <p:stCondLst>
                                            <p:cond delay="0"/>
                                          </p:stCondLst>
                                        </p:cTn>
                                        <p:tgtEl>
                                          <p:spTgt spid="67"/>
                                        </p:tgtEl>
                                        <p:attrNameLst>
                                          <p:attrName>style.visibility</p:attrName>
                                        </p:attrNameLst>
                                      </p:cBhvr>
                                      <p:to>
                                        <p:strVal val="visible"/>
                                      </p:to>
                                    </p:set>
                                    <p:animEffect transition="in" filter="wipe(right)">
                                      <p:cBhvr>
                                        <p:cTn id="118" dur="500"/>
                                        <p:tgtEl>
                                          <p:spTgt spid="67"/>
                                        </p:tgtEl>
                                      </p:cBhvr>
                                    </p:animEffect>
                                  </p:childTnLst>
                                </p:cTn>
                              </p:par>
                            </p:childTnLst>
                          </p:cTn>
                        </p:par>
                        <p:par>
                          <p:cTn id="119" fill="hold">
                            <p:stCondLst>
                              <p:cond delay="1000"/>
                            </p:stCondLst>
                            <p:childTnLst>
                              <p:par>
                                <p:cTn id="120" presetID="22" presetClass="entr" presetSubtype="2" fill="hold" grpId="0" nodeType="afterEffect">
                                  <p:stCondLst>
                                    <p:cond delay="0"/>
                                  </p:stCondLst>
                                  <p:childTnLst>
                                    <p:set>
                                      <p:cBhvr>
                                        <p:cTn id="121" dur="1" fill="hold">
                                          <p:stCondLst>
                                            <p:cond delay="0"/>
                                          </p:stCondLst>
                                        </p:cTn>
                                        <p:tgtEl>
                                          <p:spTgt spid="47"/>
                                        </p:tgtEl>
                                        <p:attrNameLst>
                                          <p:attrName>style.visibility</p:attrName>
                                        </p:attrNameLst>
                                      </p:cBhvr>
                                      <p:to>
                                        <p:strVal val="visible"/>
                                      </p:to>
                                    </p:set>
                                    <p:animEffect transition="in" filter="wipe(right)">
                                      <p:cBhvr>
                                        <p:cTn id="122" dur="500"/>
                                        <p:tgtEl>
                                          <p:spTgt spid="47"/>
                                        </p:tgtEl>
                                      </p:cBhvr>
                                    </p:animEffect>
                                  </p:childTnLst>
                                </p:cTn>
                              </p:par>
                            </p:childTnLst>
                          </p:cTn>
                        </p:par>
                      </p:childTnLst>
                    </p:cTn>
                  </p:par>
                  <p:par>
                    <p:cTn id="123" fill="hold">
                      <p:stCondLst>
                        <p:cond delay="indefinite"/>
                      </p:stCondLst>
                      <p:childTnLst>
                        <p:par>
                          <p:cTn id="124" fill="hold">
                            <p:stCondLst>
                              <p:cond delay="0"/>
                            </p:stCondLst>
                            <p:childTnLst>
                              <p:par>
                                <p:cTn id="125" presetID="17" presetClass="exit" presetSubtype="10" fill="hold" nodeType="clickEffect">
                                  <p:stCondLst>
                                    <p:cond delay="0"/>
                                  </p:stCondLst>
                                  <p:childTnLst>
                                    <p:anim calcmode="lin" valueType="num">
                                      <p:cBhvr>
                                        <p:cTn id="126" dur="500"/>
                                        <p:tgtEl>
                                          <p:spTgt spid="36"/>
                                        </p:tgtEl>
                                        <p:attrNameLst>
                                          <p:attrName>ppt_w</p:attrName>
                                        </p:attrNameLst>
                                      </p:cBhvr>
                                      <p:tavLst>
                                        <p:tav tm="0">
                                          <p:val>
                                            <p:strVal val="ppt_w"/>
                                          </p:val>
                                        </p:tav>
                                        <p:tav tm="100000">
                                          <p:val>
                                            <p:fltVal val="0"/>
                                          </p:val>
                                        </p:tav>
                                      </p:tavLst>
                                    </p:anim>
                                    <p:anim calcmode="lin" valueType="num">
                                      <p:cBhvr>
                                        <p:cTn id="127" dur="500"/>
                                        <p:tgtEl>
                                          <p:spTgt spid="36"/>
                                        </p:tgtEl>
                                        <p:attrNameLst>
                                          <p:attrName>ppt_h</p:attrName>
                                        </p:attrNameLst>
                                      </p:cBhvr>
                                      <p:tavLst>
                                        <p:tav tm="0">
                                          <p:val>
                                            <p:strVal val="ppt_h"/>
                                          </p:val>
                                        </p:tav>
                                        <p:tav tm="100000">
                                          <p:val>
                                            <p:strVal val="ppt_h"/>
                                          </p:val>
                                        </p:tav>
                                      </p:tavLst>
                                    </p:anim>
                                    <p:set>
                                      <p:cBhvr>
                                        <p:cTn id="128" dur="1" fill="hold">
                                          <p:stCondLst>
                                            <p:cond delay="499"/>
                                          </p:stCondLst>
                                        </p:cTn>
                                        <p:tgtEl>
                                          <p:spTgt spid="36"/>
                                        </p:tgtEl>
                                        <p:attrNameLst>
                                          <p:attrName>style.visibility</p:attrName>
                                        </p:attrNameLst>
                                      </p:cBhvr>
                                      <p:to>
                                        <p:strVal val="hidden"/>
                                      </p:to>
                                    </p:set>
                                  </p:childTnLst>
                                </p:cTn>
                              </p:par>
                              <p:par>
                                <p:cTn id="129" presetID="17" presetClass="exit" presetSubtype="10" fill="hold" grpId="1" nodeType="withEffect">
                                  <p:stCondLst>
                                    <p:cond delay="0"/>
                                  </p:stCondLst>
                                  <p:childTnLst>
                                    <p:anim calcmode="lin" valueType="num">
                                      <p:cBhvr>
                                        <p:cTn id="130" dur="500"/>
                                        <p:tgtEl>
                                          <p:spTgt spid="49"/>
                                        </p:tgtEl>
                                        <p:attrNameLst>
                                          <p:attrName>ppt_w</p:attrName>
                                        </p:attrNameLst>
                                      </p:cBhvr>
                                      <p:tavLst>
                                        <p:tav tm="0">
                                          <p:val>
                                            <p:strVal val="ppt_w"/>
                                          </p:val>
                                        </p:tav>
                                        <p:tav tm="100000">
                                          <p:val>
                                            <p:fltVal val="0"/>
                                          </p:val>
                                        </p:tav>
                                      </p:tavLst>
                                    </p:anim>
                                    <p:anim calcmode="lin" valueType="num">
                                      <p:cBhvr>
                                        <p:cTn id="131" dur="500"/>
                                        <p:tgtEl>
                                          <p:spTgt spid="49"/>
                                        </p:tgtEl>
                                        <p:attrNameLst>
                                          <p:attrName>ppt_h</p:attrName>
                                        </p:attrNameLst>
                                      </p:cBhvr>
                                      <p:tavLst>
                                        <p:tav tm="0">
                                          <p:val>
                                            <p:strVal val="ppt_h"/>
                                          </p:val>
                                        </p:tav>
                                        <p:tav tm="100000">
                                          <p:val>
                                            <p:strVal val="ppt_h"/>
                                          </p:val>
                                        </p:tav>
                                      </p:tavLst>
                                    </p:anim>
                                    <p:set>
                                      <p:cBhvr>
                                        <p:cTn id="132" dur="1" fill="hold">
                                          <p:stCondLst>
                                            <p:cond delay="499"/>
                                          </p:stCondLst>
                                        </p:cTn>
                                        <p:tgtEl>
                                          <p:spTgt spid="49"/>
                                        </p:tgtEl>
                                        <p:attrNameLst>
                                          <p:attrName>style.visibility</p:attrName>
                                        </p:attrNameLst>
                                      </p:cBhvr>
                                      <p:to>
                                        <p:strVal val="hidden"/>
                                      </p:to>
                                    </p:set>
                                  </p:childTnLst>
                                </p:cTn>
                              </p:par>
                              <p:par>
                                <p:cTn id="133" presetID="17" presetClass="exit" presetSubtype="10" fill="hold" nodeType="withEffect">
                                  <p:stCondLst>
                                    <p:cond delay="0"/>
                                  </p:stCondLst>
                                  <p:childTnLst>
                                    <p:anim calcmode="lin" valueType="num">
                                      <p:cBhvr>
                                        <p:cTn id="134" dur="500"/>
                                        <p:tgtEl>
                                          <p:spTgt spid="61"/>
                                        </p:tgtEl>
                                        <p:attrNameLst>
                                          <p:attrName>ppt_w</p:attrName>
                                        </p:attrNameLst>
                                      </p:cBhvr>
                                      <p:tavLst>
                                        <p:tav tm="0">
                                          <p:val>
                                            <p:strVal val="ppt_w"/>
                                          </p:val>
                                        </p:tav>
                                        <p:tav tm="100000">
                                          <p:val>
                                            <p:fltVal val="0"/>
                                          </p:val>
                                        </p:tav>
                                      </p:tavLst>
                                    </p:anim>
                                    <p:anim calcmode="lin" valueType="num">
                                      <p:cBhvr>
                                        <p:cTn id="135" dur="500"/>
                                        <p:tgtEl>
                                          <p:spTgt spid="61"/>
                                        </p:tgtEl>
                                        <p:attrNameLst>
                                          <p:attrName>ppt_h</p:attrName>
                                        </p:attrNameLst>
                                      </p:cBhvr>
                                      <p:tavLst>
                                        <p:tav tm="0">
                                          <p:val>
                                            <p:strVal val="ppt_h"/>
                                          </p:val>
                                        </p:tav>
                                        <p:tav tm="100000">
                                          <p:val>
                                            <p:strVal val="ppt_h"/>
                                          </p:val>
                                        </p:tav>
                                      </p:tavLst>
                                    </p:anim>
                                    <p:set>
                                      <p:cBhvr>
                                        <p:cTn id="136" dur="1" fill="hold">
                                          <p:stCondLst>
                                            <p:cond delay="499"/>
                                          </p:stCondLst>
                                        </p:cTn>
                                        <p:tgtEl>
                                          <p:spTgt spid="61"/>
                                        </p:tgtEl>
                                        <p:attrNameLst>
                                          <p:attrName>style.visibility</p:attrName>
                                        </p:attrNameLst>
                                      </p:cBhvr>
                                      <p:to>
                                        <p:strVal val="hidden"/>
                                      </p:to>
                                    </p:set>
                                  </p:childTnLst>
                                </p:cTn>
                              </p:par>
                              <p:par>
                                <p:cTn id="137" presetID="17" presetClass="exit" presetSubtype="10" fill="hold" grpId="1" nodeType="withEffect">
                                  <p:stCondLst>
                                    <p:cond delay="0"/>
                                  </p:stCondLst>
                                  <p:childTnLst>
                                    <p:anim calcmode="lin" valueType="num">
                                      <p:cBhvr>
                                        <p:cTn id="138" dur="500"/>
                                        <p:tgtEl>
                                          <p:spTgt spid="34"/>
                                        </p:tgtEl>
                                        <p:attrNameLst>
                                          <p:attrName>ppt_w</p:attrName>
                                        </p:attrNameLst>
                                      </p:cBhvr>
                                      <p:tavLst>
                                        <p:tav tm="0">
                                          <p:val>
                                            <p:strVal val="ppt_w"/>
                                          </p:val>
                                        </p:tav>
                                        <p:tav tm="100000">
                                          <p:val>
                                            <p:fltVal val="0"/>
                                          </p:val>
                                        </p:tav>
                                      </p:tavLst>
                                    </p:anim>
                                    <p:anim calcmode="lin" valueType="num">
                                      <p:cBhvr>
                                        <p:cTn id="139" dur="500"/>
                                        <p:tgtEl>
                                          <p:spTgt spid="34"/>
                                        </p:tgtEl>
                                        <p:attrNameLst>
                                          <p:attrName>ppt_h</p:attrName>
                                        </p:attrNameLst>
                                      </p:cBhvr>
                                      <p:tavLst>
                                        <p:tav tm="0">
                                          <p:val>
                                            <p:strVal val="ppt_h"/>
                                          </p:val>
                                        </p:tav>
                                        <p:tav tm="100000">
                                          <p:val>
                                            <p:strVal val="ppt_h"/>
                                          </p:val>
                                        </p:tav>
                                      </p:tavLst>
                                    </p:anim>
                                    <p:set>
                                      <p:cBhvr>
                                        <p:cTn id="140" dur="1" fill="hold">
                                          <p:stCondLst>
                                            <p:cond delay="499"/>
                                          </p:stCondLst>
                                        </p:cTn>
                                        <p:tgtEl>
                                          <p:spTgt spid="34"/>
                                        </p:tgtEl>
                                        <p:attrNameLst>
                                          <p:attrName>style.visibility</p:attrName>
                                        </p:attrNameLst>
                                      </p:cBhvr>
                                      <p:to>
                                        <p:strVal val="hidden"/>
                                      </p:to>
                                    </p:set>
                                  </p:childTnLst>
                                </p:cTn>
                              </p:par>
                              <p:par>
                                <p:cTn id="141" presetID="17" presetClass="exit" presetSubtype="10" fill="hold" nodeType="withEffect">
                                  <p:stCondLst>
                                    <p:cond delay="0"/>
                                  </p:stCondLst>
                                  <p:childTnLst>
                                    <p:anim calcmode="lin" valueType="num">
                                      <p:cBhvr>
                                        <p:cTn id="142" dur="500"/>
                                        <p:tgtEl>
                                          <p:spTgt spid="62"/>
                                        </p:tgtEl>
                                        <p:attrNameLst>
                                          <p:attrName>ppt_w</p:attrName>
                                        </p:attrNameLst>
                                      </p:cBhvr>
                                      <p:tavLst>
                                        <p:tav tm="0">
                                          <p:val>
                                            <p:strVal val="ppt_w"/>
                                          </p:val>
                                        </p:tav>
                                        <p:tav tm="100000">
                                          <p:val>
                                            <p:fltVal val="0"/>
                                          </p:val>
                                        </p:tav>
                                      </p:tavLst>
                                    </p:anim>
                                    <p:anim calcmode="lin" valueType="num">
                                      <p:cBhvr>
                                        <p:cTn id="143" dur="500"/>
                                        <p:tgtEl>
                                          <p:spTgt spid="62"/>
                                        </p:tgtEl>
                                        <p:attrNameLst>
                                          <p:attrName>ppt_h</p:attrName>
                                        </p:attrNameLst>
                                      </p:cBhvr>
                                      <p:tavLst>
                                        <p:tav tm="0">
                                          <p:val>
                                            <p:strVal val="ppt_h"/>
                                          </p:val>
                                        </p:tav>
                                        <p:tav tm="100000">
                                          <p:val>
                                            <p:strVal val="ppt_h"/>
                                          </p:val>
                                        </p:tav>
                                      </p:tavLst>
                                    </p:anim>
                                    <p:set>
                                      <p:cBhvr>
                                        <p:cTn id="144" dur="1" fill="hold">
                                          <p:stCondLst>
                                            <p:cond delay="499"/>
                                          </p:stCondLst>
                                        </p:cTn>
                                        <p:tgtEl>
                                          <p:spTgt spid="62"/>
                                        </p:tgtEl>
                                        <p:attrNameLst>
                                          <p:attrName>style.visibility</p:attrName>
                                        </p:attrNameLst>
                                      </p:cBhvr>
                                      <p:to>
                                        <p:strVal val="hidden"/>
                                      </p:to>
                                    </p:set>
                                  </p:childTnLst>
                                </p:cTn>
                              </p:par>
                              <p:par>
                                <p:cTn id="145" presetID="17" presetClass="exit" presetSubtype="10" fill="hold" grpId="1" nodeType="withEffect">
                                  <p:stCondLst>
                                    <p:cond delay="0"/>
                                  </p:stCondLst>
                                  <p:childTnLst>
                                    <p:anim calcmode="lin" valueType="num">
                                      <p:cBhvr>
                                        <p:cTn id="146" dur="500"/>
                                        <p:tgtEl>
                                          <p:spTgt spid="41"/>
                                        </p:tgtEl>
                                        <p:attrNameLst>
                                          <p:attrName>ppt_w</p:attrName>
                                        </p:attrNameLst>
                                      </p:cBhvr>
                                      <p:tavLst>
                                        <p:tav tm="0">
                                          <p:val>
                                            <p:strVal val="ppt_w"/>
                                          </p:val>
                                        </p:tav>
                                        <p:tav tm="100000">
                                          <p:val>
                                            <p:fltVal val="0"/>
                                          </p:val>
                                        </p:tav>
                                      </p:tavLst>
                                    </p:anim>
                                    <p:anim calcmode="lin" valueType="num">
                                      <p:cBhvr>
                                        <p:cTn id="147" dur="500"/>
                                        <p:tgtEl>
                                          <p:spTgt spid="41"/>
                                        </p:tgtEl>
                                        <p:attrNameLst>
                                          <p:attrName>ppt_h</p:attrName>
                                        </p:attrNameLst>
                                      </p:cBhvr>
                                      <p:tavLst>
                                        <p:tav tm="0">
                                          <p:val>
                                            <p:strVal val="ppt_h"/>
                                          </p:val>
                                        </p:tav>
                                        <p:tav tm="100000">
                                          <p:val>
                                            <p:strVal val="ppt_h"/>
                                          </p:val>
                                        </p:tav>
                                      </p:tavLst>
                                    </p:anim>
                                    <p:set>
                                      <p:cBhvr>
                                        <p:cTn id="148" dur="1" fill="hold">
                                          <p:stCondLst>
                                            <p:cond delay="499"/>
                                          </p:stCondLst>
                                        </p:cTn>
                                        <p:tgtEl>
                                          <p:spTgt spid="41"/>
                                        </p:tgtEl>
                                        <p:attrNameLst>
                                          <p:attrName>style.visibility</p:attrName>
                                        </p:attrNameLst>
                                      </p:cBhvr>
                                      <p:to>
                                        <p:strVal val="hidden"/>
                                      </p:to>
                                    </p:set>
                                  </p:childTnLst>
                                </p:cTn>
                              </p:par>
                              <p:par>
                                <p:cTn id="149" presetID="17" presetClass="exit" presetSubtype="10" fill="hold" nodeType="withEffect">
                                  <p:stCondLst>
                                    <p:cond delay="0"/>
                                  </p:stCondLst>
                                  <p:childTnLst>
                                    <p:anim calcmode="lin" valueType="num">
                                      <p:cBhvr>
                                        <p:cTn id="150" dur="500"/>
                                        <p:tgtEl>
                                          <p:spTgt spid="63"/>
                                        </p:tgtEl>
                                        <p:attrNameLst>
                                          <p:attrName>ppt_w</p:attrName>
                                        </p:attrNameLst>
                                      </p:cBhvr>
                                      <p:tavLst>
                                        <p:tav tm="0">
                                          <p:val>
                                            <p:strVal val="ppt_w"/>
                                          </p:val>
                                        </p:tav>
                                        <p:tav tm="100000">
                                          <p:val>
                                            <p:fltVal val="0"/>
                                          </p:val>
                                        </p:tav>
                                      </p:tavLst>
                                    </p:anim>
                                    <p:anim calcmode="lin" valueType="num">
                                      <p:cBhvr>
                                        <p:cTn id="151" dur="500"/>
                                        <p:tgtEl>
                                          <p:spTgt spid="63"/>
                                        </p:tgtEl>
                                        <p:attrNameLst>
                                          <p:attrName>ppt_h</p:attrName>
                                        </p:attrNameLst>
                                      </p:cBhvr>
                                      <p:tavLst>
                                        <p:tav tm="0">
                                          <p:val>
                                            <p:strVal val="ppt_h"/>
                                          </p:val>
                                        </p:tav>
                                        <p:tav tm="100000">
                                          <p:val>
                                            <p:strVal val="ppt_h"/>
                                          </p:val>
                                        </p:tav>
                                      </p:tavLst>
                                    </p:anim>
                                    <p:set>
                                      <p:cBhvr>
                                        <p:cTn id="152" dur="1" fill="hold">
                                          <p:stCondLst>
                                            <p:cond delay="499"/>
                                          </p:stCondLst>
                                        </p:cTn>
                                        <p:tgtEl>
                                          <p:spTgt spid="63"/>
                                        </p:tgtEl>
                                        <p:attrNameLst>
                                          <p:attrName>style.visibility</p:attrName>
                                        </p:attrNameLst>
                                      </p:cBhvr>
                                      <p:to>
                                        <p:strVal val="hidden"/>
                                      </p:to>
                                    </p:set>
                                  </p:childTnLst>
                                </p:cTn>
                              </p:par>
                              <p:par>
                                <p:cTn id="153" presetID="17" presetClass="exit" presetSubtype="10" fill="hold" grpId="1" nodeType="withEffect">
                                  <p:stCondLst>
                                    <p:cond delay="0"/>
                                  </p:stCondLst>
                                  <p:childTnLst>
                                    <p:anim calcmode="lin" valueType="num">
                                      <p:cBhvr>
                                        <p:cTn id="154" dur="500"/>
                                        <p:tgtEl>
                                          <p:spTgt spid="43"/>
                                        </p:tgtEl>
                                        <p:attrNameLst>
                                          <p:attrName>ppt_w</p:attrName>
                                        </p:attrNameLst>
                                      </p:cBhvr>
                                      <p:tavLst>
                                        <p:tav tm="0">
                                          <p:val>
                                            <p:strVal val="ppt_w"/>
                                          </p:val>
                                        </p:tav>
                                        <p:tav tm="100000">
                                          <p:val>
                                            <p:fltVal val="0"/>
                                          </p:val>
                                        </p:tav>
                                      </p:tavLst>
                                    </p:anim>
                                    <p:anim calcmode="lin" valueType="num">
                                      <p:cBhvr>
                                        <p:cTn id="155" dur="500"/>
                                        <p:tgtEl>
                                          <p:spTgt spid="43"/>
                                        </p:tgtEl>
                                        <p:attrNameLst>
                                          <p:attrName>ppt_h</p:attrName>
                                        </p:attrNameLst>
                                      </p:cBhvr>
                                      <p:tavLst>
                                        <p:tav tm="0">
                                          <p:val>
                                            <p:strVal val="ppt_h"/>
                                          </p:val>
                                        </p:tav>
                                        <p:tav tm="100000">
                                          <p:val>
                                            <p:strVal val="ppt_h"/>
                                          </p:val>
                                        </p:tav>
                                      </p:tavLst>
                                    </p:anim>
                                    <p:set>
                                      <p:cBhvr>
                                        <p:cTn id="156" dur="1" fill="hold">
                                          <p:stCondLst>
                                            <p:cond delay="499"/>
                                          </p:stCondLst>
                                        </p:cTn>
                                        <p:tgtEl>
                                          <p:spTgt spid="43"/>
                                        </p:tgtEl>
                                        <p:attrNameLst>
                                          <p:attrName>style.visibility</p:attrName>
                                        </p:attrNameLst>
                                      </p:cBhvr>
                                      <p:to>
                                        <p:strVal val="hidden"/>
                                      </p:to>
                                    </p:set>
                                  </p:childTnLst>
                                </p:cTn>
                              </p:par>
                              <p:par>
                                <p:cTn id="157" presetID="17" presetClass="exit" presetSubtype="10" fill="hold" nodeType="withEffect">
                                  <p:stCondLst>
                                    <p:cond delay="0"/>
                                  </p:stCondLst>
                                  <p:childTnLst>
                                    <p:anim calcmode="lin" valueType="num">
                                      <p:cBhvr>
                                        <p:cTn id="158" dur="500"/>
                                        <p:tgtEl>
                                          <p:spTgt spid="64"/>
                                        </p:tgtEl>
                                        <p:attrNameLst>
                                          <p:attrName>ppt_w</p:attrName>
                                        </p:attrNameLst>
                                      </p:cBhvr>
                                      <p:tavLst>
                                        <p:tav tm="0">
                                          <p:val>
                                            <p:strVal val="ppt_w"/>
                                          </p:val>
                                        </p:tav>
                                        <p:tav tm="100000">
                                          <p:val>
                                            <p:fltVal val="0"/>
                                          </p:val>
                                        </p:tav>
                                      </p:tavLst>
                                    </p:anim>
                                    <p:anim calcmode="lin" valueType="num">
                                      <p:cBhvr>
                                        <p:cTn id="159" dur="500"/>
                                        <p:tgtEl>
                                          <p:spTgt spid="64"/>
                                        </p:tgtEl>
                                        <p:attrNameLst>
                                          <p:attrName>ppt_h</p:attrName>
                                        </p:attrNameLst>
                                      </p:cBhvr>
                                      <p:tavLst>
                                        <p:tav tm="0">
                                          <p:val>
                                            <p:strVal val="ppt_h"/>
                                          </p:val>
                                        </p:tav>
                                        <p:tav tm="100000">
                                          <p:val>
                                            <p:strVal val="ppt_h"/>
                                          </p:val>
                                        </p:tav>
                                      </p:tavLst>
                                    </p:anim>
                                    <p:set>
                                      <p:cBhvr>
                                        <p:cTn id="160" dur="1" fill="hold">
                                          <p:stCondLst>
                                            <p:cond delay="499"/>
                                          </p:stCondLst>
                                        </p:cTn>
                                        <p:tgtEl>
                                          <p:spTgt spid="64"/>
                                        </p:tgtEl>
                                        <p:attrNameLst>
                                          <p:attrName>style.visibility</p:attrName>
                                        </p:attrNameLst>
                                      </p:cBhvr>
                                      <p:to>
                                        <p:strVal val="hidden"/>
                                      </p:to>
                                    </p:set>
                                  </p:childTnLst>
                                </p:cTn>
                              </p:par>
                              <p:par>
                                <p:cTn id="161" presetID="17" presetClass="exit" presetSubtype="10" fill="hold" grpId="1" nodeType="withEffect">
                                  <p:stCondLst>
                                    <p:cond delay="0"/>
                                  </p:stCondLst>
                                  <p:childTnLst>
                                    <p:anim calcmode="lin" valueType="num">
                                      <p:cBhvr>
                                        <p:cTn id="162" dur="500"/>
                                        <p:tgtEl>
                                          <p:spTgt spid="44"/>
                                        </p:tgtEl>
                                        <p:attrNameLst>
                                          <p:attrName>ppt_w</p:attrName>
                                        </p:attrNameLst>
                                      </p:cBhvr>
                                      <p:tavLst>
                                        <p:tav tm="0">
                                          <p:val>
                                            <p:strVal val="ppt_w"/>
                                          </p:val>
                                        </p:tav>
                                        <p:tav tm="100000">
                                          <p:val>
                                            <p:fltVal val="0"/>
                                          </p:val>
                                        </p:tav>
                                      </p:tavLst>
                                    </p:anim>
                                    <p:anim calcmode="lin" valueType="num">
                                      <p:cBhvr>
                                        <p:cTn id="163" dur="500"/>
                                        <p:tgtEl>
                                          <p:spTgt spid="44"/>
                                        </p:tgtEl>
                                        <p:attrNameLst>
                                          <p:attrName>ppt_h</p:attrName>
                                        </p:attrNameLst>
                                      </p:cBhvr>
                                      <p:tavLst>
                                        <p:tav tm="0">
                                          <p:val>
                                            <p:strVal val="ppt_h"/>
                                          </p:val>
                                        </p:tav>
                                        <p:tav tm="100000">
                                          <p:val>
                                            <p:strVal val="ppt_h"/>
                                          </p:val>
                                        </p:tav>
                                      </p:tavLst>
                                    </p:anim>
                                    <p:set>
                                      <p:cBhvr>
                                        <p:cTn id="164" dur="1" fill="hold">
                                          <p:stCondLst>
                                            <p:cond delay="499"/>
                                          </p:stCondLst>
                                        </p:cTn>
                                        <p:tgtEl>
                                          <p:spTgt spid="44"/>
                                        </p:tgtEl>
                                        <p:attrNameLst>
                                          <p:attrName>style.visibility</p:attrName>
                                        </p:attrNameLst>
                                      </p:cBhvr>
                                      <p:to>
                                        <p:strVal val="hidden"/>
                                      </p:to>
                                    </p:set>
                                  </p:childTnLst>
                                </p:cTn>
                              </p:par>
                              <p:par>
                                <p:cTn id="165" presetID="17" presetClass="exit" presetSubtype="10" fill="hold" nodeType="withEffect">
                                  <p:stCondLst>
                                    <p:cond delay="0"/>
                                  </p:stCondLst>
                                  <p:childTnLst>
                                    <p:anim calcmode="lin" valueType="num">
                                      <p:cBhvr>
                                        <p:cTn id="166" dur="500"/>
                                        <p:tgtEl>
                                          <p:spTgt spid="65"/>
                                        </p:tgtEl>
                                        <p:attrNameLst>
                                          <p:attrName>ppt_w</p:attrName>
                                        </p:attrNameLst>
                                      </p:cBhvr>
                                      <p:tavLst>
                                        <p:tav tm="0">
                                          <p:val>
                                            <p:strVal val="ppt_w"/>
                                          </p:val>
                                        </p:tav>
                                        <p:tav tm="100000">
                                          <p:val>
                                            <p:fltVal val="0"/>
                                          </p:val>
                                        </p:tav>
                                      </p:tavLst>
                                    </p:anim>
                                    <p:anim calcmode="lin" valueType="num">
                                      <p:cBhvr>
                                        <p:cTn id="167" dur="500"/>
                                        <p:tgtEl>
                                          <p:spTgt spid="65"/>
                                        </p:tgtEl>
                                        <p:attrNameLst>
                                          <p:attrName>ppt_h</p:attrName>
                                        </p:attrNameLst>
                                      </p:cBhvr>
                                      <p:tavLst>
                                        <p:tav tm="0">
                                          <p:val>
                                            <p:strVal val="ppt_h"/>
                                          </p:val>
                                        </p:tav>
                                        <p:tav tm="100000">
                                          <p:val>
                                            <p:strVal val="ppt_h"/>
                                          </p:val>
                                        </p:tav>
                                      </p:tavLst>
                                    </p:anim>
                                    <p:set>
                                      <p:cBhvr>
                                        <p:cTn id="168" dur="1" fill="hold">
                                          <p:stCondLst>
                                            <p:cond delay="499"/>
                                          </p:stCondLst>
                                        </p:cTn>
                                        <p:tgtEl>
                                          <p:spTgt spid="65"/>
                                        </p:tgtEl>
                                        <p:attrNameLst>
                                          <p:attrName>style.visibility</p:attrName>
                                        </p:attrNameLst>
                                      </p:cBhvr>
                                      <p:to>
                                        <p:strVal val="hidden"/>
                                      </p:to>
                                    </p:set>
                                  </p:childTnLst>
                                </p:cTn>
                              </p:par>
                              <p:par>
                                <p:cTn id="169" presetID="17" presetClass="exit" presetSubtype="10" fill="hold" grpId="1" nodeType="withEffect">
                                  <p:stCondLst>
                                    <p:cond delay="0"/>
                                  </p:stCondLst>
                                  <p:childTnLst>
                                    <p:anim calcmode="lin" valueType="num">
                                      <p:cBhvr>
                                        <p:cTn id="170" dur="500"/>
                                        <p:tgtEl>
                                          <p:spTgt spid="45"/>
                                        </p:tgtEl>
                                        <p:attrNameLst>
                                          <p:attrName>ppt_w</p:attrName>
                                        </p:attrNameLst>
                                      </p:cBhvr>
                                      <p:tavLst>
                                        <p:tav tm="0">
                                          <p:val>
                                            <p:strVal val="ppt_w"/>
                                          </p:val>
                                        </p:tav>
                                        <p:tav tm="100000">
                                          <p:val>
                                            <p:fltVal val="0"/>
                                          </p:val>
                                        </p:tav>
                                      </p:tavLst>
                                    </p:anim>
                                    <p:anim calcmode="lin" valueType="num">
                                      <p:cBhvr>
                                        <p:cTn id="171" dur="500"/>
                                        <p:tgtEl>
                                          <p:spTgt spid="45"/>
                                        </p:tgtEl>
                                        <p:attrNameLst>
                                          <p:attrName>ppt_h</p:attrName>
                                        </p:attrNameLst>
                                      </p:cBhvr>
                                      <p:tavLst>
                                        <p:tav tm="0">
                                          <p:val>
                                            <p:strVal val="ppt_h"/>
                                          </p:val>
                                        </p:tav>
                                        <p:tav tm="100000">
                                          <p:val>
                                            <p:strVal val="ppt_h"/>
                                          </p:val>
                                        </p:tav>
                                      </p:tavLst>
                                    </p:anim>
                                    <p:set>
                                      <p:cBhvr>
                                        <p:cTn id="172" dur="1" fill="hold">
                                          <p:stCondLst>
                                            <p:cond delay="499"/>
                                          </p:stCondLst>
                                        </p:cTn>
                                        <p:tgtEl>
                                          <p:spTgt spid="45"/>
                                        </p:tgtEl>
                                        <p:attrNameLst>
                                          <p:attrName>style.visibility</p:attrName>
                                        </p:attrNameLst>
                                      </p:cBhvr>
                                      <p:to>
                                        <p:strVal val="hidden"/>
                                      </p:to>
                                    </p:set>
                                  </p:childTnLst>
                                </p:cTn>
                              </p:par>
                              <p:par>
                                <p:cTn id="173" presetID="17" presetClass="exit" presetSubtype="10" fill="hold" nodeType="withEffect">
                                  <p:stCondLst>
                                    <p:cond delay="0"/>
                                  </p:stCondLst>
                                  <p:childTnLst>
                                    <p:anim calcmode="lin" valueType="num">
                                      <p:cBhvr>
                                        <p:cTn id="174" dur="500"/>
                                        <p:tgtEl>
                                          <p:spTgt spid="66"/>
                                        </p:tgtEl>
                                        <p:attrNameLst>
                                          <p:attrName>ppt_w</p:attrName>
                                        </p:attrNameLst>
                                      </p:cBhvr>
                                      <p:tavLst>
                                        <p:tav tm="0">
                                          <p:val>
                                            <p:strVal val="ppt_w"/>
                                          </p:val>
                                        </p:tav>
                                        <p:tav tm="100000">
                                          <p:val>
                                            <p:fltVal val="0"/>
                                          </p:val>
                                        </p:tav>
                                      </p:tavLst>
                                    </p:anim>
                                    <p:anim calcmode="lin" valueType="num">
                                      <p:cBhvr>
                                        <p:cTn id="175" dur="500"/>
                                        <p:tgtEl>
                                          <p:spTgt spid="66"/>
                                        </p:tgtEl>
                                        <p:attrNameLst>
                                          <p:attrName>ppt_h</p:attrName>
                                        </p:attrNameLst>
                                      </p:cBhvr>
                                      <p:tavLst>
                                        <p:tav tm="0">
                                          <p:val>
                                            <p:strVal val="ppt_h"/>
                                          </p:val>
                                        </p:tav>
                                        <p:tav tm="100000">
                                          <p:val>
                                            <p:strVal val="ppt_h"/>
                                          </p:val>
                                        </p:tav>
                                      </p:tavLst>
                                    </p:anim>
                                    <p:set>
                                      <p:cBhvr>
                                        <p:cTn id="176" dur="1" fill="hold">
                                          <p:stCondLst>
                                            <p:cond delay="499"/>
                                          </p:stCondLst>
                                        </p:cTn>
                                        <p:tgtEl>
                                          <p:spTgt spid="66"/>
                                        </p:tgtEl>
                                        <p:attrNameLst>
                                          <p:attrName>style.visibility</p:attrName>
                                        </p:attrNameLst>
                                      </p:cBhvr>
                                      <p:to>
                                        <p:strVal val="hidden"/>
                                      </p:to>
                                    </p:set>
                                  </p:childTnLst>
                                </p:cTn>
                              </p:par>
                              <p:par>
                                <p:cTn id="177" presetID="17" presetClass="exit" presetSubtype="10" fill="hold" grpId="1" nodeType="withEffect">
                                  <p:stCondLst>
                                    <p:cond delay="0"/>
                                  </p:stCondLst>
                                  <p:childTnLst>
                                    <p:anim calcmode="lin" valueType="num">
                                      <p:cBhvr>
                                        <p:cTn id="178" dur="500"/>
                                        <p:tgtEl>
                                          <p:spTgt spid="46"/>
                                        </p:tgtEl>
                                        <p:attrNameLst>
                                          <p:attrName>ppt_w</p:attrName>
                                        </p:attrNameLst>
                                      </p:cBhvr>
                                      <p:tavLst>
                                        <p:tav tm="0">
                                          <p:val>
                                            <p:strVal val="ppt_w"/>
                                          </p:val>
                                        </p:tav>
                                        <p:tav tm="100000">
                                          <p:val>
                                            <p:fltVal val="0"/>
                                          </p:val>
                                        </p:tav>
                                      </p:tavLst>
                                    </p:anim>
                                    <p:anim calcmode="lin" valueType="num">
                                      <p:cBhvr>
                                        <p:cTn id="179" dur="500"/>
                                        <p:tgtEl>
                                          <p:spTgt spid="46"/>
                                        </p:tgtEl>
                                        <p:attrNameLst>
                                          <p:attrName>ppt_h</p:attrName>
                                        </p:attrNameLst>
                                      </p:cBhvr>
                                      <p:tavLst>
                                        <p:tav tm="0">
                                          <p:val>
                                            <p:strVal val="ppt_h"/>
                                          </p:val>
                                        </p:tav>
                                        <p:tav tm="100000">
                                          <p:val>
                                            <p:strVal val="ppt_h"/>
                                          </p:val>
                                        </p:tav>
                                      </p:tavLst>
                                    </p:anim>
                                    <p:set>
                                      <p:cBhvr>
                                        <p:cTn id="180" dur="1" fill="hold">
                                          <p:stCondLst>
                                            <p:cond delay="499"/>
                                          </p:stCondLst>
                                        </p:cTn>
                                        <p:tgtEl>
                                          <p:spTgt spid="46"/>
                                        </p:tgtEl>
                                        <p:attrNameLst>
                                          <p:attrName>style.visibility</p:attrName>
                                        </p:attrNameLst>
                                      </p:cBhvr>
                                      <p:to>
                                        <p:strVal val="hidden"/>
                                      </p:to>
                                    </p:set>
                                  </p:childTnLst>
                                </p:cTn>
                              </p:par>
                              <p:par>
                                <p:cTn id="181" presetID="17" presetClass="exit" presetSubtype="10" fill="hold" nodeType="withEffect">
                                  <p:stCondLst>
                                    <p:cond delay="0"/>
                                  </p:stCondLst>
                                  <p:childTnLst>
                                    <p:anim calcmode="lin" valueType="num">
                                      <p:cBhvr>
                                        <p:cTn id="182" dur="500"/>
                                        <p:tgtEl>
                                          <p:spTgt spid="67"/>
                                        </p:tgtEl>
                                        <p:attrNameLst>
                                          <p:attrName>ppt_w</p:attrName>
                                        </p:attrNameLst>
                                      </p:cBhvr>
                                      <p:tavLst>
                                        <p:tav tm="0">
                                          <p:val>
                                            <p:strVal val="ppt_w"/>
                                          </p:val>
                                        </p:tav>
                                        <p:tav tm="100000">
                                          <p:val>
                                            <p:fltVal val="0"/>
                                          </p:val>
                                        </p:tav>
                                      </p:tavLst>
                                    </p:anim>
                                    <p:anim calcmode="lin" valueType="num">
                                      <p:cBhvr>
                                        <p:cTn id="183" dur="500"/>
                                        <p:tgtEl>
                                          <p:spTgt spid="67"/>
                                        </p:tgtEl>
                                        <p:attrNameLst>
                                          <p:attrName>ppt_h</p:attrName>
                                        </p:attrNameLst>
                                      </p:cBhvr>
                                      <p:tavLst>
                                        <p:tav tm="0">
                                          <p:val>
                                            <p:strVal val="ppt_h"/>
                                          </p:val>
                                        </p:tav>
                                        <p:tav tm="100000">
                                          <p:val>
                                            <p:strVal val="ppt_h"/>
                                          </p:val>
                                        </p:tav>
                                      </p:tavLst>
                                    </p:anim>
                                    <p:set>
                                      <p:cBhvr>
                                        <p:cTn id="184" dur="1" fill="hold">
                                          <p:stCondLst>
                                            <p:cond delay="499"/>
                                          </p:stCondLst>
                                        </p:cTn>
                                        <p:tgtEl>
                                          <p:spTgt spid="67"/>
                                        </p:tgtEl>
                                        <p:attrNameLst>
                                          <p:attrName>style.visibility</p:attrName>
                                        </p:attrNameLst>
                                      </p:cBhvr>
                                      <p:to>
                                        <p:strVal val="hidden"/>
                                      </p:to>
                                    </p:set>
                                  </p:childTnLst>
                                </p:cTn>
                              </p:par>
                              <p:par>
                                <p:cTn id="185" presetID="17" presetClass="exit" presetSubtype="10" fill="hold" grpId="1" nodeType="withEffect">
                                  <p:stCondLst>
                                    <p:cond delay="0"/>
                                  </p:stCondLst>
                                  <p:childTnLst>
                                    <p:anim calcmode="lin" valueType="num">
                                      <p:cBhvr>
                                        <p:cTn id="186" dur="500"/>
                                        <p:tgtEl>
                                          <p:spTgt spid="47"/>
                                        </p:tgtEl>
                                        <p:attrNameLst>
                                          <p:attrName>ppt_w</p:attrName>
                                        </p:attrNameLst>
                                      </p:cBhvr>
                                      <p:tavLst>
                                        <p:tav tm="0">
                                          <p:val>
                                            <p:strVal val="ppt_w"/>
                                          </p:val>
                                        </p:tav>
                                        <p:tav tm="100000">
                                          <p:val>
                                            <p:fltVal val="0"/>
                                          </p:val>
                                        </p:tav>
                                      </p:tavLst>
                                    </p:anim>
                                    <p:anim calcmode="lin" valueType="num">
                                      <p:cBhvr>
                                        <p:cTn id="187" dur="500"/>
                                        <p:tgtEl>
                                          <p:spTgt spid="47"/>
                                        </p:tgtEl>
                                        <p:attrNameLst>
                                          <p:attrName>ppt_h</p:attrName>
                                        </p:attrNameLst>
                                      </p:cBhvr>
                                      <p:tavLst>
                                        <p:tav tm="0">
                                          <p:val>
                                            <p:strVal val="ppt_h"/>
                                          </p:val>
                                        </p:tav>
                                        <p:tav tm="100000">
                                          <p:val>
                                            <p:strVal val="ppt_h"/>
                                          </p:val>
                                        </p:tav>
                                      </p:tavLst>
                                    </p:anim>
                                    <p:set>
                                      <p:cBhvr>
                                        <p:cTn id="188" dur="1" fill="hold">
                                          <p:stCondLst>
                                            <p:cond delay="499"/>
                                          </p:stCondLst>
                                        </p:cTn>
                                        <p:tgtEl>
                                          <p:spTgt spid="47"/>
                                        </p:tgtEl>
                                        <p:attrNameLst>
                                          <p:attrName>style.visibility</p:attrName>
                                        </p:attrNameLst>
                                      </p:cBhvr>
                                      <p:to>
                                        <p:strVal val="hidden"/>
                                      </p:to>
                                    </p:set>
                                  </p:childTnLst>
                                </p:cTn>
                              </p:par>
                              <p:par>
                                <p:cTn id="189" presetID="2" presetClass="exit" presetSubtype="2" fill="hold" grpId="1" nodeType="withEffect">
                                  <p:stCondLst>
                                    <p:cond delay="0"/>
                                  </p:stCondLst>
                                  <p:childTnLst>
                                    <p:anim calcmode="lin" valueType="num">
                                      <p:cBhvr additive="base">
                                        <p:cTn id="190" dur="500"/>
                                        <p:tgtEl>
                                          <p:spTgt spid="52"/>
                                        </p:tgtEl>
                                        <p:attrNameLst>
                                          <p:attrName>ppt_x</p:attrName>
                                        </p:attrNameLst>
                                      </p:cBhvr>
                                      <p:tavLst>
                                        <p:tav tm="0">
                                          <p:val>
                                            <p:strVal val="ppt_x"/>
                                          </p:val>
                                        </p:tav>
                                        <p:tav tm="100000">
                                          <p:val>
                                            <p:strVal val="1+ppt_w/2"/>
                                          </p:val>
                                        </p:tav>
                                      </p:tavLst>
                                    </p:anim>
                                    <p:anim calcmode="lin" valueType="num">
                                      <p:cBhvr additive="base">
                                        <p:cTn id="191" dur="500"/>
                                        <p:tgtEl>
                                          <p:spTgt spid="52"/>
                                        </p:tgtEl>
                                        <p:attrNameLst>
                                          <p:attrName>ppt_y</p:attrName>
                                        </p:attrNameLst>
                                      </p:cBhvr>
                                      <p:tavLst>
                                        <p:tav tm="0">
                                          <p:val>
                                            <p:strVal val="ppt_y"/>
                                          </p:val>
                                        </p:tav>
                                        <p:tav tm="100000">
                                          <p:val>
                                            <p:strVal val="ppt_y"/>
                                          </p:val>
                                        </p:tav>
                                      </p:tavLst>
                                    </p:anim>
                                    <p:set>
                                      <p:cBhvr>
                                        <p:cTn id="192" dur="1" fill="hold">
                                          <p:stCondLst>
                                            <p:cond delay="499"/>
                                          </p:stCondLst>
                                        </p:cTn>
                                        <p:tgtEl>
                                          <p:spTgt spid="52"/>
                                        </p:tgtEl>
                                        <p:attrNameLst>
                                          <p:attrName>style.visibility</p:attrName>
                                        </p:attrNameLst>
                                      </p:cBhvr>
                                      <p:to>
                                        <p:strVal val="hidden"/>
                                      </p:to>
                                    </p:set>
                                  </p:childTnLst>
                                </p:cTn>
                              </p:par>
                              <p:par>
                                <p:cTn id="193" presetID="2" presetClass="exit" presetSubtype="2" fill="hold" nodeType="withEffect">
                                  <p:stCondLst>
                                    <p:cond delay="0"/>
                                  </p:stCondLst>
                                  <p:childTnLst>
                                    <p:anim calcmode="lin" valueType="num">
                                      <p:cBhvr additive="base">
                                        <p:cTn id="194" dur="500"/>
                                        <p:tgtEl>
                                          <p:spTgt spid="61"/>
                                        </p:tgtEl>
                                        <p:attrNameLst>
                                          <p:attrName>ppt_x</p:attrName>
                                        </p:attrNameLst>
                                      </p:cBhvr>
                                      <p:tavLst>
                                        <p:tav tm="0">
                                          <p:val>
                                            <p:strVal val="ppt_x"/>
                                          </p:val>
                                        </p:tav>
                                        <p:tav tm="100000">
                                          <p:val>
                                            <p:strVal val="1+ppt_w/2"/>
                                          </p:val>
                                        </p:tav>
                                      </p:tavLst>
                                    </p:anim>
                                    <p:anim calcmode="lin" valueType="num">
                                      <p:cBhvr additive="base">
                                        <p:cTn id="195" dur="500"/>
                                        <p:tgtEl>
                                          <p:spTgt spid="61"/>
                                        </p:tgtEl>
                                        <p:attrNameLst>
                                          <p:attrName>ppt_y</p:attrName>
                                        </p:attrNameLst>
                                      </p:cBhvr>
                                      <p:tavLst>
                                        <p:tav tm="0">
                                          <p:val>
                                            <p:strVal val="ppt_y"/>
                                          </p:val>
                                        </p:tav>
                                        <p:tav tm="100000">
                                          <p:val>
                                            <p:strVal val="ppt_y"/>
                                          </p:val>
                                        </p:tav>
                                      </p:tavLst>
                                    </p:anim>
                                    <p:set>
                                      <p:cBhvr>
                                        <p:cTn id="196" dur="1" fill="hold">
                                          <p:stCondLst>
                                            <p:cond delay="499"/>
                                          </p:stCondLst>
                                        </p:cTn>
                                        <p:tgtEl>
                                          <p:spTgt spid="61"/>
                                        </p:tgtEl>
                                        <p:attrNameLst>
                                          <p:attrName>style.visibility</p:attrName>
                                        </p:attrNameLst>
                                      </p:cBhvr>
                                      <p:to>
                                        <p:strVal val="hidden"/>
                                      </p:to>
                                    </p:set>
                                  </p:childTnLst>
                                </p:cTn>
                              </p:par>
                              <p:par>
                                <p:cTn id="197" presetID="2" presetClass="exit" presetSubtype="2" fill="hold" grpId="1" nodeType="withEffect">
                                  <p:stCondLst>
                                    <p:cond delay="0"/>
                                  </p:stCondLst>
                                  <p:childTnLst>
                                    <p:anim calcmode="lin" valueType="num">
                                      <p:cBhvr additive="base">
                                        <p:cTn id="198" dur="500"/>
                                        <p:tgtEl>
                                          <p:spTgt spid="53"/>
                                        </p:tgtEl>
                                        <p:attrNameLst>
                                          <p:attrName>ppt_x</p:attrName>
                                        </p:attrNameLst>
                                      </p:cBhvr>
                                      <p:tavLst>
                                        <p:tav tm="0">
                                          <p:val>
                                            <p:strVal val="ppt_x"/>
                                          </p:val>
                                        </p:tav>
                                        <p:tav tm="100000">
                                          <p:val>
                                            <p:strVal val="1+ppt_w/2"/>
                                          </p:val>
                                        </p:tav>
                                      </p:tavLst>
                                    </p:anim>
                                    <p:anim calcmode="lin" valueType="num">
                                      <p:cBhvr additive="base">
                                        <p:cTn id="199" dur="500"/>
                                        <p:tgtEl>
                                          <p:spTgt spid="53"/>
                                        </p:tgtEl>
                                        <p:attrNameLst>
                                          <p:attrName>ppt_y</p:attrName>
                                        </p:attrNameLst>
                                      </p:cBhvr>
                                      <p:tavLst>
                                        <p:tav tm="0">
                                          <p:val>
                                            <p:strVal val="ppt_y"/>
                                          </p:val>
                                        </p:tav>
                                        <p:tav tm="100000">
                                          <p:val>
                                            <p:strVal val="ppt_y"/>
                                          </p:val>
                                        </p:tav>
                                      </p:tavLst>
                                    </p:anim>
                                    <p:set>
                                      <p:cBhvr>
                                        <p:cTn id="200" dur="1" fill="hold">
                                          <p:stCondLst>
                                            <p:cond delay="499"/>
                                          </p:stCondLst>
                                        </p:cTn>
                                        <p:tgtEl>
                                          <p:spTgt spid="53"/>
                                        </p:tgtEl>
                                        <p:attrNameLst>
                                          <p:attrName>style.visibility</p:attrName>
                                        </p:attrNameLst>
                                      </p:cBhvr>
                                      <p:to>
                                        <p:strVal val="hidden"/>
                                      </p:to>
                                    </p:set>
                                  </p:childTnLst>
                                </p:cTn>
                              </p:par>
                              <p:par>
                                <p:cTn id="201" presetID="2" presetClass="exit" presetSubtype="2" fill="hold" nodeType="withEffect">
                                  <p:stCondLst>
                                    <p:cond delay="0"/>
                                  </p:stCondLst>
                                  <p:childTnLst>
                                    <p:anim calcmode="lin" valueType="num">
                                      <p:cBhvr additive="base">
                                        <p:cTn id="202" dur="500"/>
                                        <p:tgtEl>
                                          <p:spTgt spid="62"/>
                                        </p:tgtEl>
                                        <p:attrNameLst>
                                          <p:attrName>ppt_x</p:attrName>
                                        </p:attrNameLst>
                                      </p:cBhvr>
                                      <p:tavLst>
                                        <p:tav tm="0">
                                          <p:val>
                                            <p:strVal val="ppt_x"/>
                                          </p:val>
                                        </p:tav>
                                        <p:tav tm="100000">
                                          <p:val>
                                            <p:strVal val="1+ppt_w/2"/>
                                          </p:val>
                                        </p:tav>
                                      </p:tavLst>
                                    </p:anim>
                                    <p:anim calcmode="lin" valueType="num">
                                      <p:cBhvr additive="base">
                                        <p:cTn id="203" dur="500"/>
                                        <p:tgtEl>
                                          <p:spTgt spid="62"/>
                                        </p:tgtEl>
                                        <p:attrNameLst>
                                          <p:attrName>ppt_y</p:attrName>
                                        </p:attrNameLst>
                                      </p:cBhvr>
                                      <p:tavLst>
                                        <p:tav tm="0">
                                          <p:val>
                                            <p:strVal val="ppt_y"/>
                                          </p:val>
                                        </p:tav>
                                        <p:tav tm="100000">
                                          <p:val>
                                            <p:strVal val="ppt_y"/>
                                          </p:val>
                                        </p:tav>
                                      </p:tavLst>
                                    </p:anim>
                                    <p:set>
                                      <p:cBhvr>
                                        <p:cTn id="204" dur="1" fill="hold">
                                          <p:stCondLst>
                                            <p:cond delay="499"/>
                                          </p:stCondLst>
                                        </p:cTn>
                                        <p:tgtEl>
                                          <p:spTgt spid="62"/>
                                        </p:tgtEl>
                                        <p:attrNameLst>
                                          <p:attrName>style.visibility</p:attrName>
                                        </p:attrNameLst>
                                      </p:cBhvr>
                                      <p:to>
                                        <p:strVal val="hidden"/>
                                      </p:to>
                                    </p:set>
                                  </p:childTnLst>
                                </p:cTn>
                              </p:par>
                              <p:par>
                                <p:cTn id="205" presetID="2" presetClass="exit" presetSubtype="2" fill="hold" grpId="1" nodeType="withEffect">
                                  <p:stCondLst>
                                    <p:cond delay="0"/>
                                  </p:stCondLst>
                                  <p:childTnLst>
                                    <p:anim calcmode="lin" valueType="num">
                                      <p:cBhvr additive="base">
                                        <p:cTn id="206" dur="500"/>
                                        <p:tgtEl>
                                          <p:spTgt spid="54"/>
                                        </p:tgtEl>
                                        <p:attrNameLst>
                                          <p:attrName>ppt_x</p:attrName>
                                        </p:attrNameLst>
                                      </p:cBhvr>
                                      <p:tavLst>
                                        <p:tav tm="0">
                                          <p:val>
                                            <p:strVal val="ppt_x"/>
                                          </p:val>
                                        </p:tav>
                                        <p:tav tm="100000">
                                          <p:val>
                                            <p:strVal val="1+ppt_w/2"/>
                                          </p:val>
                                        </p:tav>
                                      </p:tavLst>
                                    </p:anim>
                                    <p:anim calcmode="lin" valueType="num">
                                      <p:cBhvr additive="base">
                                        <p:cTn id="207" dur="500"/>
                                        <p:tgtEl>
                                          <p:spTgt spid="54"/>
                                        </p:tgtEl>
                                        <p:attrNameLst>
                                          <p:attrName>ppt_y</p:attrName>
                                        </p:attrNameLst>
                                      </p:cBhvr>
                                      <p:tavLst>
                                        <p:tav tm="0">
                                          <p:val>
                                            <p:strVal val="ppt_y"/>
                                          </p:val>
                                        </p:tav>
                                        <p:tav tm="100000">
                                          <p:val>
                                            <p:strVal val="ppt_y"/>
                                          </p:val>
                                        </p:tav>
                                      </p:tavLst>
                                    </p:anim>
                                    <p:set>
                                      <p:cBhvr>
                                        <p:cTn id="208" dur="1" fill="hold">
                                          <p:stCondLst>
                                            <p:cond delay="499"/>
                                          </p:stCondLst>
                                        </p:cTn>
                                        <p:tgtEl>
                                          <p:spTgt spid="54"/>
                                        </p:tgtEl>
                                        <p:attrNameLst>
                                          <p:attrName>style.visibility</p:attrName>
                                        </p:attrNameLst>
                                      </p:cBhvr>
                                      <p:to>
                                        <p:strVal val="hidden"/>
                                      </p:to>
                                    </p:set>
                                  </p:childTnLst>
                                </p:cTn>
                              </p:par>
                              <p:par>
                                <p:cTn id="209" presetID="2" presetClass="exit" presetSubtype="2" fill="hold" nodeType="withEffect">
                                  <p:stCondLst>
                                    <p:cond delay="0"/>
                                  </p:stCondLst>
                                  <p:childTnLst>
                                    <p:anim calcmode="lin" valueType="num">
                                      <p:cBhvr additive="base">
                                        <p:cTn id="210" dur="500"/>
                                        <p:tgtEl>
                                          <p:spTgt spid="63"/>
                                        </p:tgtEl>
                                        <p:attrNameLst>
                                          <p:attrName>ppt_x</p:attrName>
                                        </p:attrNameLst>
                                      </p:cBhvr>
                                      <p:tavLst>
                                        <p:tav tm="0">
                                          <p:val>
                                            <p:strVal val="ppt_x"/>
                                          </p:val>
                                        </p:tav>
                                        <p:tav tm="100000">
                                          <p:val>
                                            <p:strVal val="1+ppt_w/2"/>
                                          </p:val>
                                        </p:tav>
                                      </p:tavLst>
                                    </p:anim>
                                    <p:anim calcmode="lin" valueType="num">
                                      <p:cBhvr additive="base">
                                        <p:cTn id="211" dur="500"/>
                                        <p:tgtEl>
                                          <p:spTgt spid="63"/>
                                        </p:tgtEl>
                                        <p:attrNameLst>
                                          <p:attrName>ppt_y</p:attrName>
                                        </p:attrNameLst>
                                      </p:cBhvr>
                                      <p:tavLst>
                                        <p:tav tm="0">
                                          <p:val>
                                            <p:strVal val="ppt_y"/>
                                          </p:val>
                                        </p:tav>
                                        <p:tav tm="100000">
                                          <p:val>
                                            <p:strVal val="ppt_y"/>
                                          </p:val>
                                        </p:tav>
                                      </p:tavLst>
                                    </p:anim>
                                    <p:set>
                                      <p:cBhvr>
                                        <p:cTn id="212" dur="1" fill="hold">
                                          <p:stCondLst>
                                            <p:cond delay="499"/>
                                          </p:stCondLst>
                                        </p:cTn>
                                        <p:tgtEl>
                                          <p:spTgt spid="63"/>
                                        </p:tgtEl>
                                        <p:attrNameLst>
                                          <p:attrName>style.visibility</p:attrName>
                                        </p:attrNameLst>
                                      </p:cBhvr>
                                      <p:to>
                                        <p:strVal val="hidden"/>
                                      </p:to>
                                    </p:set>
                                  </p:childTnLst>
                                </p:cTn>
                              </p:par>
                              <p:par>
                                <p:cTn id="213" presetID="2" presetClass="exit" presetSubtype="2" fill="hold" grpId="1" nodeType="withEffect">
                                  <p:stCondLst>
                                    <p:cond delay="0"/>
                                  </p:stCondLst>
                                  <p:childTnLst>
                                    <p:anim calcmode="lin" valueType="num">
                                      <p:cBhvr additive="base">
                                        <p:cTn id="214" dur="500"/>
                                        <p:tgtEl>
                                          <p:spTgt spid="55"/>
                                        </p:tgtEl>
                                        <p:attrNameLst>
                                          <p:attrName>ppt_x</p:attrName>
                                        </p:attrNameLst>
                                      </p:cBhvr>
                                      <p:tavLst>
                                        <p:tav tm="0">
                                          <p:val>
                                            <p:strVal val="ppt_x"/>
                                          </p:val>
                                        </p:tav>
                                        <p:tav tm="100000">
                                          <p:val>
                                            <p:strVal val="1+ppt_w/2"/>
                                          </p:val>
                                        </p:tav>
                                      </p:tavLst>
                                    </p:anim>
                                    <p:anim calcmode="lin" valueType="num">
                                      <p:cBhvr additive="base">
                                        <p:cTn id="215" dur="500"/>
                                        <p:tgtEl>
                                          <p:spTgt spid="55"/>
                                        </p:tgtEl>
                                        <p:attrNameLst>
                                          <p:attrName>ppt_y</p:attrName>
                                        </p:attrNameLst>
                                      </p:cBhvr>
                                      <p:tavLst>
                                        <p:tav tm="0">
                                          <p:val>
                                            <p:strVal val="ppt_y"/>
                                          </p:val>
                                        </p:tav>
                                        <p:tav tm="100000">
                                          <p:val>
                                            <p:strVal val="ppt_y"/>
                                          </p:val>
                                        </p:tav>
                                      </p:tavLst>
                                    </p:anim>
                                    <p:set>
                                      <p:cBhvr>
                                        <p:cTn id="216" dur="1" fill="hold">
                                          <p:stCondLst>
                                            <p:cond delay="499"/>
                                          </p:stCondLst>
                                        </p:cTn>
                                        <p:tgtEl>
                                          <p:spTgt spid="55"/>
                                        </p:tgtEl>
                                        <p:attrNameLst>
                                          <p:attrName>style.visibility</p:attrName>
                                        </p:attrNameLst>
                                      </p:cBhvr>
                                      <p:to>
                                        <p:strVal val="hidden"/>
                                      </p:to>
                                    </p:set>
                                  </p:childTnLst>
                                </p:cTn>
                              </p:par>
                              <p:par>
                                <p:cTn id="217" presetID="2" presetClass="exit" presetSubtype="2" fill="hold" nodeType="withEffect">
                                  <p:stCondLst>
                                    <p:cond delay="0"/>
                                  </p:stCondLst>
                                  <p:childTnLst>
                                    <p:anim calcmode="lin" valueType="num">
                                      <p:cBhvr additive="base">
                                        <p:cTn id="218" dur="500"/>
                                        <p:tgtEl>
                                          <p:spTgt spid="64"/>
                                        </p:tgtEl>
                                        <p:attrNameLst>
                                          <p:attrName>ppt_x</p:attrName>
                                        </p:attrNameLst>
                                      </p:cBhvr>
                                      <p:tavLst>
                                        <p:tav tm="0">
                                          <p:val>
                                            <p:strVal val="ppt_x"/>
                                          </p:val>
                                        </p:tav>
                                        <p:tav tm="100000">
                                          <p:val>
                                            <p:strVal val="1+ppt_w/2"/>
                                          </p:val>
                                        </p:tav>
                                      </p:tavLst>
                                    </p:anim>
                                    <p:anim calcmode="lin" valueType="num">
                                      <p:cBhvr additive="base">
                                        <p:cTn id="219" dur="500"/>
                                        <p:tgtEl>
                                          <p:spTgt spid="64"/>
                                        </p:tgtEl>
                                        <p:attrNameLst>
                                          <p:attrName>ppt_y</p:attrName>
                                        </p:attrNameLst>
                                      </p:cBhvr>
                                      <p:tavLst>
                                        <p:tav tm="0">
                                          <p:val>
                                            <p:strVal val="ppt_y"/>
                                          </p:val>
                                        </p:tav>
                                        <p:tav tm="100000">
                                          <p:val>
                                            <p:strVal val="ppt_y"/>
                                          </p:val>
                                        </p:tav>
                                      </p:tavLst>
                                    </p:anim>
                                    <p:set>
                                      <p:cBhvr>
                                        <p:cTn id="220" dur="1" fill="hold">
                                          <p:stCondLst>
                                            <p:cond delay="499"/>
                                          </p:stCondLst>
                                        </p:cTn>
                                        <p:tgtEl>
                                          <p:spTgt spid="64"/>
                                        </p:tgtEl>
                                        <p:attrNameLst>
                                          <p:attrName>style.visibility</p:attrName>
                                        </p:attrNameLst>
                                      </p:cBhvr>
                                      <p:to>
                                        <p:strVal val="hidden"/>
                                      </p:to>
                                    </p:set>
                                  </p:childTnLst>
                                </p:cTn>
                              </p:par>
                              <p:par>
                                <p:cTn id="221" presetID="2" presetClass="exit" presetSubtype="2" fill="hold" grpId="1" nodeType="withEffect">
                                  <p:stCondLst>
                                    <p:cond delay="0"/>
                                  </p:stCondLst>
                                  <p:childTnLst>
                                    <p:anim calcmode="lin" valueType="num">
                                      <p:cBhvr additive="base">
                                        <p:cTn id="222" dur="500"/>
                                        <p:tgtEl>
                                          <p:spTgt spid="56"/>
                                        </p:tgtEl>
                                        <p:attrNameLst>
                                          <p:attrName>ppt_x</p:attrName>
                                        </p:attrNameLst>
                                      </p:cBhvr>
                                      <p:tavLst>
                                        <p:tav tm="0">
                                          <p:val>
                                            <p:strVal val="ppt_x"/>
                                          </p:val>
                                        </p:tav>
                                        <p:tav tm="100000">
                                          <p:val>
                                            <p:strVal val="1+ppt_w/2"/>
                                          </p:val>
                                        </p:tav>
                                      </p:tavLst>
                                    </p:anim>
                                    <p:anim calcmode="lin" valueType="num">
                                      <p:cBhvr additive="base">
                                        <p:cTn id="223" dur="500"/>
                                        <p:tgtEl>
                                          <p:spTgt spid="56"/>
                                        </p:tgtEl>
                                        <p:attrNameLst>
                                          <p:attrName>ppt_y</p:attrName>
                                        </p:attrNameLst>
                                      </p:cBhvr>
                                      <p:tavLst>
                                        <p:tav tm="0">
                                          <p:val>
                                            <p:strVal val="ppt_y"/>
                                          </p:val>
                                        </p:tav>
                                        <p:tav tm="100000">
                                          <p:val>
                                            <p:strVal val="ppt_y"/>
                                          </p:val>
                                        </p:tav>
                                      </p:tavLst>
                                    </p:anim>
                                    <p:set>
                                      <p:cBhvr>
                                        <p:cTn id="224" dur="1" fill="hold">
                                          <p:stCondLst>
                                            <p:cond delay="499"/>
                                          </p:stCondLst>
                                        </p:cTn>
                                        <p:tgtEl>
                                          <p:spTgt spid="56"/>
                                        </p:tgtEl>
                                        <p:attrNameLst>
                                          <p:attrName>style.visibility</p:attrName>
                                        </p:attrNameLst>
                                      </p:cBhvr>
                                      <p:to>
                                        <p:strVal val="hidden"/>
                                      </p:to>
                                    </p:set>
                                  </p:childTnLst>
                                </p:cTn>
                              </p:par>
                              <p:par>
                                <p:cTn id="225" presetID="2" presetClass="exit" presetSubtype="2" fill="hold" nodeType="withEffect">
                                  <p:stCondLst>
                                    <p:cond delay="0"/>
                                  </p:stCondLst>
                                  <p:childTnLst>
                                    <p:anim calcmode="lin" valueType="num">
                                      <p:cBhvr additive="base">
                                        <p:cTn id="226" dur="500"/>
                                        <p:tgtEl>
                                          <p:spTgt spid="65"/>
                                        </p:tgtEl>
                                        <p:attrNameLst>
                                          <p:attrName>ppt_x</p:attrName>
                                        </p:attrNameLst>
                                      </p:cBhvr>
                                      <p:tavLst>
                                        <p:tav tm="0">
                                          <p:val>
                                            <p:strVal val="ppt_x"/>
                                          </p:val>
                                        </p:tav>
                                        <p:tav tm="100000">
                                          <p:val>
                                            <p:strVal val="1+ppt_w/2"/>
                                          </p:val>
                                        </p:tav>
                                      </p:tavLst>
                                    </p:anim>
                                    <p:anim calcmode="lin" valueType="num">
                                      <p:cBhvr additive="base">
                                        <p:cTn id="227" dur="500"/>
                                        <p:tgtEl>
                                          <p:spTgt spid="65"/>
                                        </p:tgtEl>
                                        <p:attrNameLst>
                                          <p:attrName>ppt_y</p:attrName>
                                        </p:attrNameLst>
                                      </p:cBhvr>
                                      <p:tavLst>
                                        <p:tav tm="0">
                                          <p:val>
                                            <p:strVal val="ppt_y"/>
                                          </p:val>
                                        </p:tav>
                                        <p:tav tm="100000">
                                          <p:val>
                                            <p:strVal val="ppt_y"/>
                                          </p:val>
                                        </p:tav>
                                      </p:tavLst>
                                    </p:anim>
                                    <p:set>
                                      <p:cBhvr>
                                        <p:cTn id="228" dur="1" fill="hold">
                                          <p:stCondLst>
                                            <p:cond delay="499"/>
                                          </p:stCondLst>
                                        </p:cTn>
                                        <p:tgtEl>
                                          <p:spTgt spid="65"/>
                                        </p:tgtEl>
                                        <p:attrNameLst>
                                          <p:attrName>style.visibility</p:attrName>
                                        </p:attrNameLst>
                                      </p:cBhvr>
                                      <p:to>
                                        <p:strVal val="hidden"/>
                                      </p:to>
                                    </p:set>
                                  </p:childTnLst>
                                </p:cTn>
                              </p:par>
                              <p:par>
                                <p:cTn id="229" presetID="2" presetClass="exit" presetSubtype="2" fill="hold" grpId="1" nodeType="withEffect">
                                  <p:stCondLst>
                                    <p:cond delay="0"/>
                                  </p:stCondLst>
                                  <p:childTnLst>
                                    <p:anim calcmode="lin" valueType="num">
                                      <p:cBhvr additive="base">
                                        <p:cTn id="230" dur="500"/>
                                        <p:tgtEl>
                                          <p:spTgt spid="57"/>
                                        </p:tgtEl>
                                        <p:attrNameLst>
                                          <p:attrName>ppt_x</p:attrName>
                                        </p:attrNameLst>
                                      </p:cBhvr>
                                      <p:tavLst>
                                        <p:tav tm="0">
                                          <p:val>
                                            <p:strVal val="ppt_x"/>
                                          </p:val>
                                        </p:tav>
                                        <p:tav tm="100000">
                                          <p:val>
                                            <p:strVal val="1+ppt_w/2"/>
                                          </p:val>
                                        </p:tav>
                                      </p:tavLst>
                                    </p:anim>
                                    <p:anim calcmode="lin" valueType="num">
                                      <p:cBhvr additive="base">
                                        <p:cTn id="231" dur="500"/>
                                        <p:tgtEl>
                                          <p:spTgt spid="57"/>
                                        </p:tgtEl>
                                        <p:attrNameLst>
                                          <p:attrName>ppt_y</p:attrName>
                                        </p:attrNameLst>
                                      </p:cBhvr>
                                      <p:tavLst>
                                        <p:tav tm="0">
                                          <p:val>
                                            <p:strVal val="ppt_y"/>
                                          </p:val>
                                        </p:tav>
                                        <p:tav tm="100000">
                                          <p:val>
                                            <p:strVal val="ppt_y"/>
                                          </p:val>
                                        </p:tav>
                                      </p:tavLst>
                                    </p:anim>
                                    <p:set>
                                      <p:cBhvr>
                                        <p:cTn id="232" dur="1" fill="hold">
                                          <p:stCondLst>
                                            <p:cond delay="499"/>
                                          </p:stCondLst>
                                        </p:cTn>
                                        <p:tgtEl>
                                          <p:spTgt spid="57"/>
                                        </p:tgtEl>
                                        <p:attrNameLst>
                                          <p:attrName>style.visibility</p:attrName>
                                        </p:attrNameLst>
                                      </p:cBhvr>
                                      <p:to>
                                        <p:strVal val="hidden"/>
                                      </p:to>
                                    </p:set>
                                  </p:childTnLst>
                                </p:cTn>
                              </p:par>
                              <p:par>
                                <p:cTn id="233" presetID="2" presetClass="exit" presetSubtype="2" fill="hold" nodeType="withEffect">
                                  <p:stCondLst>
                                    <p:cond delay="0"/>
                                  </p:stCondLst>
                                  <p:childTnLst>
                                    <p:anim calcmode="lin" valueType="num">
                                      <p:cBhvr additive="base">
                                        <p:cTn id="234" dur="500"/>
                                        <p:tgtEl>
                                          <p:spTgt spid="66"/>
                                        </p:tgtEl>
                                        <p:attrNameLst>
                                          <p:attrName>ppt_x</p:attrName>
                                        </p:attrNameLst>
                                      </p:cBhvr>
                                      <p:tavLst>
                                        <p:tav tm="0">
                                          <p:val>
                                            <p:strVal val="ppt_x"/>
                                          </p:val>
                                        </p:tav>
                                        <p:tav tm="100000">
                                          <p:val>
                                            <p:strVal val="1+ppt_w/2"/>
                                          </p:val>
                                        </p:tav>
                                      </p:tavLst>
                                    </p:anim>
                                    <p:anim calcmode="lin" valueType="num">
                                      <p:cBhvr additive="base">
                                        <p:cTn id="235" dur="500"/>
                                        <p:tgtEl>
                                          <p:spTgt spid="66"/>
                                        </p:tgtEl>
                                        <p:attrNameLst>
                                          <p:attrName>ppt_y</p:attrName>
                                        </p:attrNameLst>
                                      </p:cBhvr>
                                      <p:tavLst>
                                        <p:tav tm="0">
                                          <p:val>
                                            <p:strVal val="ppt_y"/>
                                          </p:val>
                                        </p:tav>
                                        <p:tav tm="100000">
                                          <p:val>
                                            <p:strVal val="ppt_y"/>
                                          </p:val>
                                        </p:tav>
                                      </p:tavLst>
                                    </p:anim>
                                    <p:set>
                                      <p:cBhvr>
                                        <p:cTn id="236" dur="1" fill="hold">
                                          <p:stCondLst>
                                            <p:cond delay="499"/>
                                          </p:stCondLst>
                                        </p:cTn>
                                        <p:tgtEl>
                                          <p:spTgt spid="66"/>
                                        </p:tgtEl>
                                        <p:attrNameLst>
                                          <p:attrName>style.visibility</p:attrName>
                                        </p:attrNameLst>
                                      </p:cBhvr>
                                      <p:to>
                                        <p:strVal val="hidden"/>
                                      </p:to>
                                    </p:set>
                                  </p:childTnLst>
                                </p:cTn>
                              </p:par>
                              <p:par>
                                <p:cTn id="237" presetID="2" presetClass="exit" presetSubtype="2" fill="hold" grpId="1" nodeType="withEffect">
                                  <p:stCondLst>
                                    <p:cond delay="0"/>
                                  </p:stCondLst>
                                  <p:childTnLst>
                                    <p:anim calcmode="lin" valueType="num">
                                      <p:cBhvr additive="base">
                                        <p:cTn id="238" dur="500"/>
                                        <p:tgtEl>
                                          <p:spTgt spid="59"/>
                                        </p:tgtEl>
                                        <p:attrNameLst>
                                          <p:attrName>ppt_x</p:attrName>
                                        </p:attrNameLst>
                                      </p:cBhvr>
                                      <p:tavLst>
                                        <p:tav tm="0">
                                          <p:val>
                                            <p:strVal val="ppt_x"/>
                                          </p:val>
                                        </p:tav>
                                        <p:tav tm="100000">
                                          <p:val>
                                            <p:strVal val="1+ppt_w/2"/>
                                          </p:val>
                                        </p:tav>
                                      </p:tavLst>
                                    </p:anim>
                                    <p:anim calcmode="lin" valueType="num">
                                      <p:cBhvr additive="base">
                                        <p:cTn id="239" dur="500"/>
                                        <p:tgtEl>
                                          <p:spTgt spid="59"/>
                                        </p:tgtEl>
                                        <p:attrNameLst>
                                          <p:attrName>ppt_y</p:attrName>
                                        </p:attrNameLst>
                                      </p:cBhvr>
                                      <p:tavLst>
                                        <p:tav tm="0">
                                          <p:val>
                                            <p:strVal val="ppt_y"/>
                                          </p:val>
                                        </p:tav>
                                        <p:tav tm="100000">
                                          <p:val>
                                            <p:strVal val="ppt_y"/>
                                          </p:val>
                                        </p:tav>
                                      </p:tavLst>
                                    </p:anim>
                                    <p:set>
                                      <p:cBhvr>
                                        <p:cTn id="240" dur="1" fill="hold">
                                          <p:stCondLst>
                                            <p:cond delay="499"/>
                                          </p:stCondLst>
                                        </p:cTn>
                                        <p:tgtEl>
                                          <p:spTgt spid="59"/>
                                        </p:tgtEl>
                                        <p:attrNameLst>
                                          <p:attrName>style.visibility</p:attrName>
                                        </p:attrNameLst>
                                      </p:cBhvr>
                                      <p:to>
                                        <p:strVal val="hidden"/>
                                      </p:to>
                                    </p:set>
                                  </p:childTnLst>
                                </p:cTn>
                              </p:par>
                              <p:par>
                                <p:cTn id="241" presetID="2" presetClass="exit" presetSubtype="2" fill="hold" nodeType="withEffect">
                                  <p:stCondLst>
                                    <p:cond delay="0"/>
                                  </p:stCondLst>
                                  <p:childTnLst>
                                    <p:anim calcmode="lin" valueType="num">
                                      <p:cBhvr additive="base">
                                        <p:cTn id="242" dur="500"/>
                                        <p:tgtEl>
                                          <p:spTgt spid="67"/>
                                        </p:tgtEl>
                                        <p:attrNameLst>
                                          <p:attrName>ppt_x</p:attrName>
                                        </p:attrNameLst>
                                      </p:cBhvr>
                                      <p:tavLst>
                                        <p:tav tm="0">
                                          <p:val>
                                            <p:strVal val="ppt_x"/>
                                          </p:val>
                                        </p:tav>
                                        <p:tav tm="100000">
                                          <p:val>
                                            <p:strVal val="1+ppt_w/2"/>
                                          </p:val>
                                        </p:tav>
                                      </p:tavLst>
                                    </p:anim>
                                    <p:anim calcmode="lin" valueType="num">
                                      <p:cBhvr additive="base">
                                        <p:cTn id="243" dur="500"/>
                                        <p:tgtEl>
                                          <p:spTgt spid="67"/>
                                        </p:tgtEl>
                                        <p:attrNameLst>
                                          <p:attrName>ppt_y</p:attrName>
                                        </p:attrNameLst>
                                      </p:cBhvr>
                                      <p:tavLst>
                                        <p:tav tm="0">
                                          <p:val>
                                            <p:strVal val="ppt_y"/>
                                          </p:val>
                                        </p:tav>
                                        <p:tav tm="100000">
                                          <p:val>
                                            <p:strVal val="ppt_y"/>
                                          </p:val>
                                        </p:tav>
                                      </p:tavLst>
                                    </p:anim>
                                    <p:set>
                                      <p:cBhvr>
                                        <p:cTn id="244" dur="1" fill="hold">
                                          <p:stCondLst>
                                            <p:cond delay="499"/>
                                          </p:stCondLst>
                                        </p:cTn>
                                        <p:tgtEl>
                                          <p:spTgt spid="67"/>
                                        </p:tgtEl>
                                        <p:attrNameLst>
                                          <p:attrName>style.visibility</p:attrName>
                                        </p:attrNameLst>
                                      </p:cBhvr>
                                      <p:to>
                                        <p:strVal val="hidden"/>
                                      </p:to>
                                    </p:set>
                                  </p:childTnLst>
                                </p:cTn>
                              </p:par>
                              <p:par>
                                <p:cTn id="245" presetID="2" presetClass="exit" presetSubtype="2" fill="hold" grpId="1" nodeType="withEffect">
                                  <p:stCondLst>
                                    <p:cond delay="0"/>
                                  </p:stCondLst>
                                  <p:childTnLst>
                                    <p:anim calcmode="lin" valueType="num">
                                      <p:cBhvr additive="base">
                                        <p:cTn id="246" dur="500"/>
                                        <p:tgtEl>
                                          <p:spTgt spid="40"/>
                                        </p:tgtEl>
                                        <p:attrNameLst>
                                          <p:attrName>ppt_x</p:attrName>
                                        </p:attrNameLst>
                                      </p:cBhvr>
                                      <p:tavLst>
                                        <p:tav tm="0">
                                          <p:val>
                                            <p:strVal val="ppt_x"/>
                                          </p:val>
                                        </p:tav>
                                        <p:tav tm="100000">
                                          <p:val>
                                            <p:strVal val="1+ppt_w/2"/>
                                          </p:val>
                                        </p:tav>
                                      </p:tavLst>
                                    </p:anim>
                                    <p:anim calcmode="lin" valueType="num">
                                      <p:cBhvr additive="base">
                                        <p:cTn id="247" dur="500"/>
                                        <p:tgtEl>
                                          <p:spTgt spid="40"/>
                                        </p:tgtEl>
                                        <p:attrNameLst>
                                          <p:attrName>ppt_y</p:attrName>
                                        </p:attrNameLst>
                                      </p:cBhvr>
                                      <p:tavLst>
                                        <p:tav tm="0">
                                          <p:val>
                                            <p:strVal val="ppt_y"/>
                                          </p:val>
                                        </p:tav>
                                        <p:tav tm="100000">
                                          <p:val>
                                            <p:strVal val="ppt_y"/>
                                          </p:val>
                                        </p:tav>
                                      </p:tavLst>
                                    </p:anim>
                                    <p:set>
                                      <p:cBhvr>
                                        <p:cTn id="248"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4" grpId="0" animBg="1"/>
      <p:bldP spid="34" grpId="1" animBg="1"/>
      <p:bldP spid="40" grpId="0" animBg="1"/>
      <p:bldP spid="40" grpId="1" animBg="1"/>
      <p:bldP spid="41" grpId="0" animBg="1"/>
      <p:bldP spid="41" grpId="1" animBg="1"/>
      <p:bldP spid="43" grpId="0" animBg="1"/>
      <p:bldP spid="43" grpId="1" animBg="1"/>
      <p:bldP spid="44" grpId="0" animBg="1"/>
      <p:bldP spid="44" grpId="1" animBg="1"/>
      <p:bldP spid="45" grpId="0" animBg="1"/>
      <p:bldP spid="45" grpId="1" animBg="1"/>
      <p:bldP spid="46" grpId="0" animBg="1"/>
      <p:bldP spid="46" grpId="1" animBg="1"/>
      <p:bldP spid="47" grpId="0" animBg="1"/>
      <p:bldP spid="47" grpId="1" animBg="1"/>
      <p:bldP spid="49" grpId="0" animBg="1"/>
      <p:bldP spid="49" grpId="1" animBg="1"/>
      <p:bldP spid="52" grpId="0" animBg="1"/>
      <p:bldP spid="52" grpId="1" animBg="1"/>
      <p:bldP spid="53" grpId="0" animBg="1"/>
      <p:bldP spid="53" grpId="1" animBg="1"/>
      <p:bldP spid="54" grpId="0" animBg="1"/>
      <p:bldP spid="54" grpId="1" animBg="1"/>
      <p:bldP spid="55" grpId="0" animBg="1"/>
      <p:bldP spid="55" grpId="1" animBg="1"/>
      <p:bldP spid="56" grpId="0" animBg="1"/>
      <p:bldP spid="56" grpId="1" animBg="1"/>
      <p:bldP spid="57" grpId="0" animBg="1"/>
      <p:bldP spid="57" grpId="1" animBg="1"/>
      <p:bldP spid="59" grpId="0" animBg="1"/>
      <p:bldP spid="59"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61">
            <a:extLst>
              <a:ext uri="{FF2B5EF4-FFF2-40B4-BE49-F238E27FC236}">
                <a16:creationId xmlns:a16="http://schemas.microsoft.com/office/drawing/2014/main" id="{67E3D2EE-237E-4892-BD19-68515CCD3158}"/>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12</a:t>
            </a:fld>
            <a:endParaRPr lang="en-US" altLang="en-US" dirty="0">
              <a:solidFill>
                <a:schemeClr val="tx1"/>
              </a:solidFill>
            </a:endParaRPr>
          </a:p>
        </p:txBody>
      </p:sp>
      <p:sp>
        <p:nvSpPr>
          <p:cNvPr id="19" name="TextBox 18">
            <a:extLst>
              <a:ext uri="{FF2B5EF4-FFF2-40B4-BE49-F238E27FC236}">
                <a16:creationId xmlns:a16="http://schemas.microsoft.com/office/drawing/2014/main" id="{85C3C64E-58DA-43ED-BDB3-37CFC3393436}"/>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20" name="Rectangle: Rounded Corners 19">
            <a:extLst>
              <a:ext uri="{FF2B5EF4-FFF2-40B4-BE49-F238E27FC236}">
                <a16:creationId xmlns:a16="http://schemas.microsoft.com/office/drawing/2014/main" id="{465AD1AB-159B-417F-ACBD-F0280BEC55B5}"/>
              </a:ext>
            </a:extLst>
          </p:cNvPr>
          <p:cNvSpPr/>
          <p:nvPr/>
        </p:nvSpPr>
        <p:spPr>
          <a:xfrm>
            <a:off x="42393" y="33252"/>
            <a:ext cx="2019163" cy="415636"/>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Opening Screen</a:t>
            </a:r>
          </a:p>
        </p:txBody>
      </p:sp>
      <p:pic>
        <p:nvPicPr>
          <p:cNvPr id="27" name="Picture 26">
            <a:extLst>
              <a:ext uri="{FF2B5EF4-FFF2-40B4-BE49-F238E27FC236}">
                <a16:creationId xmlns:a16="http://schemas.microsoft.com/office/drawing/2014/main" id="{0692C60B-6FD3-4F42-89F7-B9FD1D408F94}"/>
              </a:ext>
            </a:extLst>
          </p:cNvPr>
          <p:cNvPicPr>
            <a:picLocks noChangeAspect="1"/>
          </p:cNvPicPr>
          <p:nvPr/>
        </p:nvPicPr>
        <p:blipFill>
          <a:blip r:embed="rId2"/>
          <a:stretch>
            <a:fillRect/>
          </a:stretch>
        </p:blipFill>
        <p:spPr>
          <a:xfrm>
            <a:off x="2419004" y="525845"/>
            <a:ext cx="9691896" cy="6299291"/>
          </a:xfrm>
          <a:prstGeom prst="rect">
            <a:avLst/>
          </a:prstGeom>
        </p:spPr>
      </p:pic>
      <p:sp>
        <p:nvSpPr>
          <p:cNvPr id="36" name="Rectangle 35">
            <a:extLst>
              <a:ext uri="{FF2B5EF4-FFF2-40B4-BE49-F238E27FC236}">
                <a16:creationId xmlns:a16="http://schemas.microsoft.com/office/drawing/2014/main" id="{4A3FCF45-94B9-49E1-9018-D8A75A40317C}"/>
              </a:ext>
            </a:extLst>
          </p:cNvPr>
          <p:cNvSpPr/>
          <p:nvPr/>
        </p:nvSpPr>
        <p:spPr>
          <a:xfrm>
            <a:off x="2992580" y="2901143"/>
            <a:ext cx="1105593" cy="16625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7" name="Rectangle 36">
            <a:extLst>
              <a:ext uri="{FF2B5EF4-FFF2-40B4-BE49-F238E27FC236}">
                <a16:creationId xmlns:a16="http://schemas.microsoft.com/office/drawing/2014/main" id="{C78CC7D8-EBC5-49A0-A7FC-5FC420AA19A4}"/>
              </a:ext>
            </a:extLst>
          </p:cNvPr>
          <p:cNvSpPr/>
          <p:nvPr/>
        </p:nvSpPr>
        <p:spPr>
          <a:xfrm>
            <a:off x="2942706" y="3302515"/>
            <a:ext cx="1870364" cy="216726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4" name="Straight Arrow Connector 43">
            <a:extLst>
              <a:ext uri="{FF2B5EF4-FFF2-40B4-BE49-F238E27FC236}">
                <a16:creationId xmlns:a16="http://schemas.microsoft.com/office/drawing/2014/main" id="{93653874-C21D-4038-B045-AE717B0BE1BF}"/>
              </a:ext>
            </a:extLst>
          </p:cNvPr>
          <p:cNvCxnSpPr>
            <a:cxnSpLocks/>
            <a:stCxn id="54" idx="1"/>
          </p:cNvCxnSpPr>
          <p:nvPr/>
        </p:nvCxnSpPr>
        <p:spPr>
          <a:xfrm flipH="1" flipV="1">
            <a:off x="4156367" y="2975963"/>
            <a:ext cx="2664800" cy="830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4570233F-B7B4-4732-9E8A-9437288E5F26}"/>
              </a:ext>
            </a:extLst>
          </p:cNvPr>
          <p:cNvSpPr txBox="1"/>
          <p:nvPr/>
        </p:nvSpPr>
        <p:spPr>
          <a:xfrm>
            <a:off x="6821167" y="2784216"/>
            <a:ext cx="4315115"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This is where your added favorites live.</a:t>
            </a:r>
          </a:p>
        </p:txBody>
      </p:sp>
      <p:cxnSp>
        <p:nvCxnSpPr>
          <p:cNvPr id="57" name="Straight Arrow Connector 56">
            <a:extLst>
              <a:ext uri="{FF2B5EF4-FFF2-40B4-BE49-F238E27FC236}">
                <a16:creationId xmlns:a16="http://schemas.microsoft.com/office/drawing/2014/main" id="{9EF7017C-5C3B-4E84-BB92-7DCC39C052D5}"/>
              </a:ext>
            </a:extLst>
          </p:cNvPr>
          <p:cNvCxnSpPr>
            <a:cxnSpLocks/>
            <a:stCxn id="58" idx="1"/>
          </p:cNvCxnSpPr>
          <p:nvPr/>
        </p:nvCxnSpPr>
        <p:spPr>
          <a:xfrm flipH="1">
            <a:off x="4813070" y="3383272"/>
            <a:ext cx="2015023"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B05D261B-2CAC-48F2-A37D-2822AFC91597}"/>
              </a:ext>
            </a:extLst>
          </p:cNvPr>
          <p:cNvSpPr txBox="1"/>
          <p:nvPr/>
        </p:nvSpPr>
        <p:spPr>
          <a:xfrm>
            <a:off x="6828093" y="3183217"/>
            <a:ext cx="4308189"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These folders are where your email live.</a:t>
            </a:r>
          </a:p>
        </p:txBody>
      </p:sp>
      <p:sp>
        <p:nvSpPr>
          <p:cNvPr id="43" name="Rectangle 42">
            <a:extLst>
              <a:ext uri="{FF2B5EF4-FFF2-40B4-BE49-F238E27FC236}">
                <a16:creationId xmlns:a16="http://schemas.microsoft.com/office/drawing/2014/main" id="{60A125E9-C3EB-42C9-A64E-1FC5E2B575BB}"/>
              </a:ext>
            </a:extLst>
          </p:cNvPr>
          <p:cNvSpPr/>
          <p:nvPr/>
        </p:nvSpPr>
        <p:spPr>
          <a:xfrm>
            <a:off x="2945474" y="5497193"/>
            <a:ext cx="1870364" cy="290825"/>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6" name="Straight Arrow Connector 45">
            <a:extLst>
              <a:ext uri="{FF2B5EF4-FFF2-40B4-BE49-F238E27FC236}">
                <a16:creationId xmlns:a16="http://schemas.microsoft.com/office/drawing/2014/main" id="{A58E3991-C382-438F-A58B-F44ED621A9C6}"/>
              </a:ext>
            </a:extLst>
          </p:cNvPr>
          <p:cNvCxnSpPr>
            <a:cxnSpLocks/>
            <a:stCxn id="47" idx="1"/>
          </p:cNvCxnSpPr>
          <p:nvPr/>
        </p:nvCxnSpPr>
        <p:spPr>
          <a:xfrm flipH="1">
            <a:off x="4807530" y="5630479"/>
            <a:ext cx="2015022"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D392BA9D-FADB-4BBB-85F3-71783D2EE882}"/>
              </a:ext>
            </a:extLst>
          </p:cNvPr>
          <p:cNvSpPr txBox="1"/>
          <p:nvPr/>
        </p:nvSpPr>
        <p:spPr>
          <a:xfrm>
            <a:off x="6822552" y="5430424"/>
            <a:ext cx="3061281"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Same as paper sticky notes.</a:t>
            </a:r>
          </a:p>
        </p:txBody>
      </p:sp>
      <p:sp>
        <p:nvSpPr>
          <p:cNvPr id="48" name="Rectangle 47">
            <a:extLst>
              <a:ext uri="{FF2B5EF4-FFF2-40B4-BE49-F238E27FC236}">
                <a16:creationId xmlns:a16="http://schemas.microsoft.com/office/drawing/2014/main" id="{0A1C2DB7-A63A-4488-8D45-5FD18F40574F}"/>
              </a:ext>
            </a:extLst>
          </p:cNvPr>
          <p:cNvSpPr/>
          <p:nvPr/>
        </p:nvSpPr>
        <p:spPr>
          <a:xfrm>
            <a:off x="2945474" y="5806896"/>
            <a:ext cx="1870364" cy="901475"/>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9" name="Straight Arrow Connector 48">
            <a:extLst>
              <a:ext uri="{FF2B5EF4-FFF2-40B4-BE49-F238E27FC236}">
                <a16:creationId xmlns:a16="http://schemas.microsoft.com/office/drawing/2014/main" id="{52C67B84-5B62-4A07-AACD-AFDCAFB63E70}"/>
              </a:ext>
            </a:extLst>
          </p:cNvPr>
          <p:cNvCxnSpPr>
            <a:cxnSpLocks/>
            <a:stCxn id="50" idx="1"/>
            <a:endCxn id="48" idx="3"/>
          </p:cNvCxnSpPr>
          <p:nvPr/>
        </p:nvCxnSpPr>
        <p:spPr>
          <a:xfrm flipH="1">
            <a:off x="4815838" y="6089810"/>
            <a:ext cx="2006714" cy="16782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273506EB-7C7D-485A-93A5-79273C3F97F3}"/>
              </a:ext>
            </a:extLst>
          </p:cNvPr>
          <p:cNvSpPr txBox="1"/>
          <p:nvPr/>
        </p:nvSpPr>
        <p:spPr>
          <a:xfrm>
            <a:off x="6822552" y="5889755"/>
            <a:ext cx="2304823"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Various folder links.</a:t>
            </a:r>
          </a:p>
        </p:txBody>
      </p:sp>
    </p:spTree>
    <p:extLst>
      <p:ext uri="{BB962C8B-B14F-4D97-AF65-F5344CB8AC3E}">
        <p14:creationId xmlns:p14="http://schemas.microsoft.com/office/powerpoint/2010/main" val="170547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additive="base">
                                        <p:cTn id="7" dur="500" fill="hold"/>
                                        <p:tgtEl>
                                          <p:spTgt spid="54"/>
                                        </p:tgtEl>
                                        <p:attrNameLst>
                                          <p:attrName>ppt_x</p:attrName>
                                        </p:attrNameLst>
                                      </p:cBhvr>
                                      <p:tavLst>
                                        <p:tav tm="0">
                                          <p:val>
                                            <p:strVal val="1+#ppt_w/2"/>
                                          </p:val>
                                        </p:tav>
                                        <p:tav tm="100000">
                                          <p:val>
                                            <p:strVal val="#ppt_x"/>
                                          </p:val>
                                        </p:tav>
                                      </p:tavLst>
                                    </p:anim>
                                    <p:anim calcmode="lin" valueType="num">
                                      <p:cBhvr additive="base">
                                        <p:cTn id="8" dur="500" fill="hold"/>
                                        <p:tgtEl>
                                          <p:spTgt spid="5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wipe(right)">
                                      <p:cBhvr>
                                        <p:cTn id="12" dur="500"/>
                                        <p:tgtEl>
                                          <p:spTgt spid="44"/>
                                        </p:tgtEl>
                                      </p:cBhvr>
                                    </p:animEffect>
                                  </p:childTnLst>
                                </p:cTn>
                              </p:par>
                            </p:childTnLst>
                          </p:cTn>
                        </p:par>
                        <p:par>
                          <p:cTn id="13" fill="hold">
                            <p:stCondLst>
                              <p:cond delay="1000"/>
                            </p:stCondLst>
                            <p:childTnLst>
                              <p:par>
                                <p:cTn id="14" presetID="22" presetClass="entr" presetSubtype="2" fill="hold" grpId="0" nodeType="after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wipe(right)">
                                      <p:cBhvr>
                                        <p:cTn id="16" dur="500"/>
                                        <p:tgtEl>
                                          <p:spTgt spid="36"/>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58"/>
                                        </p:tgtEl>
                                        <p:attrNameLst>
                                          <p:attrName>style.visibility</p:attrName>
                                        </p:attrNameLst>
                                      </p:cBhvr>
                                      <p:to>
                                        <p:strVal val="visible"/>
                                      </p:to>
                                    </p:set>
                                    <p:anim calcmode="lin" valueType="num">
                                      <p:cBhvr additive="base">
                                        <p:cTn id="21" dur="500" fill="hold"/>
                                        <p:tgtEl>
                                          <p:spTgt spid="58"/>
                                        </p:tgtEl>
                                        <p:attrNameLst>
                                          <p:attrName>ppt_x</p:attrName>
                                        </p:attrNameLst>
                                      </p:cBhvr>
                                      <p:tavLst>
                                        <p:tav tm="0">
                                          <p:val>
                                            <p:strVal val="1+#ppt_w/2"/>
                                          </p:val>
                                        </p:tav>
                                        <p:tav tm="100000">
                                          <p:val>
                                            <p:strVal val="#ppt_x"/>
                                          </p:val>
                                        </p:tav>
                                      </p:tavLst>
                                    </p:anim>
                                    <p:anim calcmode="lin" valueType="num">
                                      <p:cBhvr additive="base">
                                        <p:cTn id="22" dur="500" fill="hold"/>
                                        <p:tgtEl>
                                          <p:spTgt spid="58"/>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2" fill="hold" nodeType="afterEffect">
                                  <p:stCondLst>
                                    <p:cond delay="0"/>
                                  </p:stCondLst>
                                  <p:childTnLst>
                                    <p:set>
                                      <p:cBhvr>
                                        <p:cTn id="25" dur="1" fill="hold">
                                          <p:stCondLst>
                                            <p:cond delay="0"/>
                                          </p:stCondLst>
                                        </p:cTn>
                                        <p:tgtEl>
                                          <p:spTgt spid="57"/>
                                        </p:tgtEl>
                                        <p:attrNameLst>
                                          <p:attrName>style.visibility</p:attrName>
                                        </p:attrNameLst>
                                      </p:cBhvr>
                                      <p:to>
                                        <p:strVal val="visible"/>
                                      </p:to>
                                    </p:set>
                                    <p:animEffect transition="in" filter="wipe(right)">
                                      <p:cBhvr>
                                        <p:cTn id="26" dur="500"/>
                                        <p:tgtEl>
                                          <p:spTgt spid="57"/>
                                        </p:tgtEl>
                                      </p:cBhvr>
                                    </p:animEffect>
                                  </p:childTnLst>
                                </p:cTn>
                              </p:par>
                            </p:childTnLst>
                          </p:cTn>
                        </p:par>
                        <p:par>
                          <p:cTn id="27" fill="hold">
                            <p:stCondLst>
                              <p:cond delay="1000"/>
                            </p:stCondLst>
                            <p:childTnLst>
                              <p:par>
                                <p:cTn id="28" presetID="22" presetClass="entr" presetSubtype="2" fill="hold" grpId="0" nodeType="after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wipe(right)">
                                      <p:cBhvr>
                                        <p:cTn id="30" dur="500"/>
                                        <p:tgtEl>
                                          <p:spTgt spid="37"/>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grpId="0" nodeType="clickEffect">
                                  <p:stCondLst>
                                    <p:cond delay="0"/>
                                  </p:stCondLst>
                                  <p:childTnLst>
                                    <p:set>
                                      <p:cBhvr>
                                        <p:cTn id="34" dur="1" fill="hold">
                                          <p:stCondLst>
                                            <p:cond delay="0"/>
                                          </p:stCondLst>
                                        </p:cTn>
                                        <p:tgtEl>
                                          <p:spTgt spid="47"/>
                                        </p:tgtEl>
                                        <p:attrNameLst>
                                          <p:attrName>style.visibility</p:attrName>
                                        </p:attrNameLst>
                                      </p:cBhvr>
                                      <p:to>
                                        <p:strVal val="visible"/>
                                      </p:to>
                                    </p:set>
                                    <p:anim calcmode="lin" valueType="num">
                                      <p:cBhvr additive="base">
                                        <p:cTn id="35" dur="500" fill="hold"/>
                                        <p:tgtEl>
                                          <p:spTgt spid="47"/>
                                        </p:tgtEl>
                                        <p:attrNameLst>
                                          <p:attrName>ppt_x</p:attrName>
                                        </p:attrNameLst>
                                      </p:cBhvr>
                                      <p:tavLst>
                                        <p:tav tm="0">
                                          <p:val>
                                            <p:strVal val="1+#ppt_w/2"/>
                                          </p:val>
                                        </p:tav>
                                        <p:tav tm="100000">
                                          <p:val>
                                            <p:strVal val="#ppt_x"/>
                                          </p:val>
                                        </p:tav>
                                      </p:tavLst>
                                    </p:anim>
                                    <p:anim calcmode="lin" valueType="num">
                                      <p:cBhvr additive="base">
                                        <p:cTn id="36" dur="500" fill="hold"/>
                                        <p:tgtEl>
                                          <p:spTgt spid="47"/>
                                        </p:tgtEl>
                                        <p:attrNameLst>
                                          <p:attrName>ppt_y</p:attrName>
                                        </p:attrNameLst>
                                      </p:cBhvr>
                                      <p:tavLst>
                                        <p:tav tm="0">
                                          <p:val>
                                            <p:strVal val="#ppt_y"/>
                                          </p:val>
                                        </p:tav>
                                        <p:tav tm="100000">
                                          <p:val>
                                            <p:strVal val="#ppt_y"/>
                                          </p:val>
                                        </p:tav>
                                      </p:tavLst>
                                    </p:anim>
                                  </p:childTnLst>
                                </p:cTn>
                              </p:par>
                            </p:childTnLst>
                          </p:cTn>
                        </p:par>
                        <p:par>
                          <p:cTn id="37" fill="hold">
                            <p:stCondLst>
                              <p:cond delay="500"/>
                            </p:stCondLst>
                            <p:childTnLst>
                              <p:par>
                                <p:cTn id="38" presetID="22" presetClass="entr" presetSubtype="2" fill="hold" nodeType="afterEffect">
                                  <p:stCondLst>
                                    <p:cond delay="0"/>
                                  </p:stCondLst>
                                  <p:childTnLst>
                                    <p:set>
                                      <p:cBhvr>
                                        <p:cTn id="39" dur="1" fill="hold">
                                          <p:stCondLst>
                                            <p:cond delay="0"/>
                                          </p:stCondLst>
                                        </p:cTn>
                                        <p:tgtEl>
                                          <p:spTgt spid="46"/>
                                        </p:tgtEl>
                                        <p:attrNameLst>
                                          <p:attrName>style.visibility</p:attrName>
                                        </p:attrNameLst>
                                      </p:cBhvr>
                                      <p:to>
                                        <p:strVal val="visible"/>
                                      </p:to>
                                    </p:set>
                                    <p:animEffect transition="in" filter="wipe(right)">
                                      <p:cBhvr>
                                        <p:cTn id="40" dur="500"/>
                                        <p:tgtEl>
                                          <p:spTgt spid="46"/>
                                        </p:tgtEl>
                                      </p:cBhvr>
                                    </p:animEffect>
                                  </p:childTnLst>
                                </p:cTn>
                              </p:par>
                            </p:childTnLst>
                          </p:cTn>
                        </p:par>
                        <p:par>
                          <p:cTn id="41" fill="hold">
                            <p:stCondLst>
                              <p:cond delay="1000"/>
                            </p:stCondLst>
                            <p:childTnLst>
                              <p:par>
                                <p:cTn id="42" presetID="22" presetClass="entr" presetSubtype="2" fill="hold" grpId="0" nodeType="afterEffect">
                                  <p:stCondLst>
                                    <p:cond delay="0"/>
                                  </p:stCondLst>
                                  <p:childTnLst>
                                    <p:set>
                                      <p:cBhvr>
                                        <p:cTn id="43" dur="1" fill="hold">
                                          <p:stCondLst>
                                            <p:cond delay="0"/>
                                          </p:stCondLst>
                                        </p:cTn>
                                        <p:tgtEl>
                                          <p:spTgt spid="43"/>
                                        </p:tgtEl>
                                        <p:attrNameLst>
                                          <p:attrName>style.visibility</p:attrName>
                                        </p:attrNameLst>
                                      </p:cBhvr>
                                      <p:to>
                                        <p:strVal val="visible"/>
                                      </p:to>
                                    </p:set>
                                    <p:animEffect transition="in" filter="wipe(right)">
                                      <p:cBhvr>
                                        <p:cTn id="44" dur="500"/>
                                        <p:tgtEl>
                                          <p:spTgt spid="43"/>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50"/>
                                        </p:tgtEl>
                                        <p:attrNameLst>
                                          <p:attrName>style.visibility</p:attrName>
                                        </p:attrNameLst>
                                      </p:cBhvr>
                                      <p:to>
                                        <p:strVal val="visible"/>
                                      </p:to>
                                    </p:set>
                                    <p:anim calcmode="lin" valueType="num">
                                      <p:cBhvr additive="base">
                                        <p:cTn id="49" dur="500" fill="hold"/>
                                        <p:tgtEl>
                                          <p:spTgt spid="50"/>
                                        </p:tgtEl>
                                        <p:attrNameLst>
                                          <p:attrName>ppt_x</p:attrName>
                                        </p:attrNameLst>
                                      </p:cBhvr>
                                      <p:tavLst>
                                        <p:tav tm="0">
                                          <p:val>
                                            <p:strVal val="1+#ppt_w/2"/>
                                          </p:val>
                                        </p:tav>
                                        <p:tav tm="100000">
                                          <p:val>
                                            <p:strVal val="#ppt_x"/>
                                          </p:val>
                                        </p:tav>
                                      </p:tavLst>
                                    </p:anim>
                                    <p:anim calcmode="lin" valueType="num">
                                      <p:cBhvr additive="base">
                                        <p:cTn id="50" dur="500" fill="hold"/>
                                        <p:tgtEl>
                                          <p:spTgt spid="50"/>
                                        </p:tgtEl>
                                        <p:attrNameLst>
                                          <p:attrName>ppt_y</p:attrName>
                                        </p:attrNameLst>
                                      </p:cBhvr>
                                      <p:tavLst>
                                        <p:tav tm="0">
                                          <p:val>
                                            <p:strVal val="#ppt_y"/>
                                          </p:val>
                                        </p:tav>
                                        <p:tav tm="100000">
                                          <p:val>
                                            <p:strVal val="#ppt_y"/>
                                          </p:val>
                                        </p:tav>
                                      </p:tavLst>
                                    </p:anim>
                                  </p:childTnLst>
                                </p:cTn>
                              </p:par>
                            </p:childTnLst>
                          </p:cTn>
                        </p:par>
                        <p:par>
                          <p:cTn id="51" fill="hold">
                            <p:stCondLst>
                              <p:cond delay="500"/>
                            </p:stCondLst>
                            <p:childTnLst>
                              <p:par>
                                <p:cTn id="52" presetID="22" presetClass="entr" presetSubtype="2" fill="hold" nodeType="afterEffect">
                                  <p:stCondLst>
                                    <p:cond delay="0"/>
                                  </p:stCondLst>
                                  <p:childTnLst>
                                    <p:set>
                                      <p:cBhvr>
                                        <p:cTn id="53" dur="1" fill="hold">
                                          <p:stCondLst>
                                            <p:cond delay="0"/>
                                          </p:stCondLst>
                                        </p:cTn>
                                        <p:tgtEl>
                                          <p:spTgt spid="49"/>
                                        </p:tgtEl>
                                        <p:attrNameLst>
                                          <p:attrName>style.visibility</p:attrName>
                                        </p:attrNameLst>
                                      </p:cBhvr>
                                      <p:to>
                                        <p:strVal val="visible"/>
                                      </p:to>
                                    </p:set>
                                    <p:animEffect transition="in" filter="wipe(right)">
                                      <p:cBhvr>
                                        <p:cTn id="54" dur="500"/>
                                        <p:tgtEl>
                                          <p:spTgt spid="49"/>
                                        </p:tgtEl>
                                      </p:cBhvr>
                                    </p:animEffect>
                                  </p:childTnLst>
                                </p:cTn>
                              </p:par>
                            </p:childTnLst>
                          </p:cTn>
                        </p:par>
                        <p:par>
                          <p:cTn id="55" fill="hold">
                            <p:stCondLst>
                              <p:cond delay="1000"/>
                            </p:stCondLst>
                            <p:childTnLst>
                              <p:par>
                                <p:cTn id="56" presetID="22" presetClass="entr" presetSubtype="2" fill="hold" grpId="0" nodeType="afterEffect">
                                  <p:stCondLst>
                                    <p:cond delay="0"/>
                                  </p:stCondLst>
                                  <p:childTnLst>
                                    <p:set>
                                      <p:cBhvr>
                                        <p:cTn id="57" dur="1" fill="hold">
                                          <p:stCondLst>
                                            <p:cond delay="0"/>
                                          </p:stCondLst>
                                        </p:cTn>
                                        <p:tgtEl>
                                          <p:spTgt spid="48"/>
                                        </p:tgtEl>
                                        <p:attrNameLst>
                                          <p:attrName>style.visibility</p:attrName>
                                        </p:attrNameLst>
                                      </p:cBhvr>
                                      <p:to>
                                        <p:strVal val="visible"/>
                                      </p:to>
                                    </p:set>
                                    <p:animEffect transition="in" filter="wipe(right)">
                                      <p:cBhvr>
                                        <p:cTn id="58" dur="500"/>
                                        <p:tgtEl>
                                          <p:spTgt spid="48"/>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xit" presetSubtype="8" fill="hold" grpId="1" nodeType="clickEffect">
                                  <p:stCondLst>
                                    <p:cond delay="0"/>
                                  </p:stCondLst>
                                  <p:childTnLst>
                                    <p:animEffect transition="out" filter="wipe(left)">
                                      <p:cBhvr>
                                        <p:cTn id="62" dur="500"/>
                                        <p:tgtEl>
                                          <p:spTgt spid="54"/>
                                        </p:tgtEl>
                                      </p:cBhvr>
                                    </p:animEffect>
                                    <p:set>
                                      <p:cBhvr>
                                        <p:cTn id="63" dur="1" fill="hold">
                                          <p:stCondLst>
                                            <p:cond delay="499"/>
                                          </p:stCondLst>
                                        </p:cTn>
                                        <p:tgtEl>
                                          <p:spTgt spid="54"/>
                                        </p:tgtEl>
                                        <p:attrNameLst>
                                          <p:attrName>style.visibility</p:attrName>
                                        </p:attrNameLst>
                                      </p:cBhvr>
                                      <p:to>
                                        <p:strVal val="hidden"/>
                                      </p:to>
                                    </p:set>
                                  </p:childTnLst>
                                </p:cTn>
                              </p:par>
                              <p:par>
                                <p:cTn id="64" presetID="22" presetClass="exit" presetSubtype="8" fill="hold" nodeType="withEffect">
                                  <p:stCondLst>
                                    <p:cond delay="0"/>
                                  </p:stCondLst>
                                  <p:childTnLst>
                                    <p:animEffect transition="out" filter="wipe(left)">
                                      <p:cBhvr>
                                        <p:cTn id="65" dur="500"/>
                                        <p:tgtEl>
                                          <p:spTgt spid="44"/>
                                        </p:tgtEl>
                                      </p:cBhvr>
                                    </p:animEffect>
                                    <p:set>
                                      <p:cBhvr>
                                        <p:cTn id="66" dur="1" fill="hold">
                                          <p:stCondLst>
                                            <p:cond delay="499"/>
                                          </p:stCondLst>
                                        </p:cTn>
                                        <p:tgtEl>
                                          <p:spTgt spid="44"/>
                                        </p:tgtEl>
                                        <p:attrNameLst>
                                          <p:attrName>style.visibility</p:attrName>
                                        </p:attrNameLst>
                                      </p:cBhvr>
                                      <p:to>
                                        <p:strVal val="hidden"/>
                                      </p:to>
                                    </p:set>
                                  </p:childTnLst>
                                </p:cTn>
                              </p:par>
                              <p:par>
                                <p:cTn id="67" presetID="22" presetClass="exit" presetSubtype="8" fill="hold" grpId="1" nodeType="withEffect">
                                  <p:stCondLst>
                                    <p:cond delay="0"/>
                                  </p:stCondLst>
                                  <p:childTnLst>
                                    <p:animEffect transition="out" filter="wipe(left)">
                                      <p:cBhvr>
                                        <p:cTn id="68" dur="500"/>
                                        <p:tgtEl>
                                          <p:spTgt spid="58"/>
                                        </p:tgtEl>
                                      </p:cBhvr>
                                    </p:animEffect>
                                    <p:set>
                                      <p:cBhvr>
                                        <p:cTn id="69" dur="1" fill="hold">
                                          <p:stCondLst>
                                            <p:cond delay="499"/>
                                          </p:stCondLst>
                                        </p:cTn>
                                        <p:tgtEl>
                                          <p:spTgt spid="58"/>
                                        </p:tgtEl>
                                        <p:attrNameLst>
                                          <p:attrName>style.visibility</p:attrName>
                                        </p:attrNameLst>
                                      </p:cBhvr>
                                      <p:to>
                                        <p:strVal val="hidden"/>
                                      </p:to>
                                    </p:set>
                                  </p:childTnLst>
                                </p:cTn>
                              </p:par>
                              <p:par>
                                <p:cTn id="70" presetID="22" presetClass="exit" presetSubtype="8" fill="hold" nodeType="withEffect">
                                  <p:stCondLst>
                                    <p:cond delay="0"/>
                                  </p:stCondLst>
                                  <p:childTnLst>
                                    <p:animEffect transition="out" filter="wipe(left)">
                                      <p:cBhvr>
                                        <p:cTn id="71" dur="500"/>
                                        <p:tgtEl>
                                          <p:spTgt spid="57"/>
                                        </p:tgtEl>
                                      </p:cBhvr>
                                    </p:animEffect>
                                    <p:set>
                                      <p:cBhvr>
                                        <p:cTn id="72" dur="1" fill="hold">
                                          <p:stCondLst>
                                            <p:cond delay="499"/>
                                          </p:stCondLst>
                                        </p:cTn>
                                        <p:tgtEl>
                                          <p:spTgt spid="57"/>
                                        </p:tgtEl>
                                        <p:attrNameLst>
                                          <p:attrName>style.visibility</p:attrName>
                                        </p:attrNameLst>
                                      </p:cBhvr>
                                      <p:to>
                                        <p:strVal val="hidden"/>
                                      </p:to>
                                    </p:set>
                                  </p:childTnLst>
                                </p:cTn>
                              </p:par>
                              <p:par>
                                <p:cTn id="73" presetID="22" presetClass="exit" presetSubtype="8" fill="hold" grpId="1" nodeType="withEffect">
                                  <p:stCondLst>
                                    <p:cond delay="0"/>
                                  </p:stCondLst>
                                  <p:childTnLst>
                                    <p:animEffect transition="out" filter="wipe(left)">
                                      <p:cBhvr>
                                        <p:cTn id="74" dur="500"/>
                                        <p:tgtEl>
                                          <p:spTgt spid="47"/>
                                        </p:tgtEl>
                                      </p:cBhvr>
                                    </p:animEffect>
                                    <p:set>
                                      <p:cBhvr>
                                        <p:cTn id="75" dur="1" fill="hold">
                                          <p:stCondLst>
                                            <p:cond delay="499"/>
                                          </p:stCondLst>
                                        </p:cTn>
                                        <p:tgtEl>
                                          <p:spTgt spid="47"/>
                                        </p:tgtEl>
                                        <p:attrNameLst>
                                          <p:attrName>style.visibility</p:attrName>
                                        </p:attrNameLst>
                                      </p:cBhvr>
                                      <p:to>
                                        <p:strVal val="hidden"/>
                                      </p:to>
                                    </p:set>
                                  </p:childTnLst>
                                </p:cTn>
                              </p:par>
                              <p:par>
                                <p:cTn id="76" presetID="22" presetClass="exit" presetSubtype="8" fill="hold" nodeType="withEffect">
                                  <p:stCondLst>
                                    <p:cond delay="0"/>
                                  </p:stCondLst>
                                  <p:childTnLst>
                                    <p:animEffect transition="out" filter="wipe(left)">
                                      <p:cBhvr>
                                        <p:cTn id="77" dur="500"/>
                                        <p:tgtEl>
                                          <p:spTgt spid="46"/>
                                        </p:tgtEl>
                                      </p:cBhvr>
                                    </p:animEffect>
                                    <p:set>
                                      <p:cBhvr>
                                        <p:cTn id="78" dur="1" fill="hold">
                                          <p:stCondLst>
                                            <p:cond delay="499"/>
                                          </p:stCondLst>
                                        </p:cTn>
                                        <p:tgtEl>
                                          <p:spTgt spid="46"/>
                                        </p:tgtEl>
                                        <p:attrNameLst>
                                          <p:attrName>style.visibility</p:attrName>
                                        </p:attrNameLst>
                                      </p:cBhvr>
                                      <p:to>
                                        <p:strVal val="hidden"/>
                                      </p:to>
                                    </p:set>
                                  </p:childTnLst>
                                </p:cTn>
                              </p:par>
                              <p:par>
                                <p:cTn id="79" presetID="22" presetClass="exit" presetSubtype="8" fill="hold" grpId="1" nodeType="withEffect">
                                  <p:stCondLst>
                                    <p:cond delay="0"/>
                                  </p:stCondLst>
                                  <p:childTnLst>
                                    <p:animEffect transition="out" filter="wipe(left)">
                                      <p:cBhvr>
                                        <p:cTn id="80" dur="500"/>
                                        <p:tgtEl>
                                          <p:spTgt spid="50"/>
                                        </p:tgtEl>
                                      </p:cBhvr>
                                    </p:animEffect>
                                    <p:set>
                                      <p:cBhvr>
                                        <p:cTn id="81" dur="1" fill="hold">
                                          <p:stCondLst>
                                            <p:cond delay="499"/>
                                          </p:stCondLst>
                                        </p:cTn>
                                        <p:tgtEl>
                                          <p:spTgt spid="50"/>
                                        </p:tgtEl>
                                        <p:attrNameLst>
                                          <p:attrName>style.visibility</p:attrName>
                                        </p:attrNameLst>
                                      </p:cBhvr>
                                      <p:to>
                                        <p:strVal val="hidden"/>
                                      </p:to>
                                    </p:set>
                                  </p:childTnLst>
                                </p:cTn>
                              </p:par>
                              <p:par>
                                <p:cTn id="82" presetID="22" presetClass="exit" presetSubtype="8" fill="hold" nodeType="withEffect">
                                  <p:stCondLst>
                                    <p:cond delay="0"/>
                                  </p:stCondLst>
                                  <p:childTnLst>
                                    <p:animEffect transition="out" filter="wipe(left)">
                                      <p:cBhvr>
                                        <p:cTn id="83" dur="500"/>
                                        <p:tgtEl>
                                          <p:spTgt spid="49"/>
                                        </p:tgtEl>
                                      </p:cBhvr>
                                    </p:animEffect>
                                    <p:set>
                                      <p:cBhvr>
                                        <p:cTn id="84" dur="1" fill="hold">
                                          <p:stCondLst>
                                            <p:cond delay="499"/>
                                          </p:stCondLst>
                                        </p:cTn>
                                        <p:tgtEl>
                                          <p:spTgt spid="49"/>
                                        </p:tgtEl>
                                        <p:attrNameLst>
                                          <p:attrName>style.visibility</p:attrName>
                                        </p:attrNameLst>
                                      </p:cBhvr>
                                      <p:to>
                                        <p:strVal val="hidden"/>
                                      </p:to>
                                    </p:set>
                                  </p:childTnLst>
                                </p:cTn>
                              </p:par>
                              <p:par>
                                <p:cTn id="85" presetID="22" presetClass="exit" presetSubtype="2" fill="hold" grpId="1" nodeType="withEffect">
                                  <p:stCondLst>
                                    <p:cond delay="0"/>
                                  </p:stCondLst>
                                  <p:childTnLst>
                                    <p:animEffect transition="out" filter="wipe(right)">
                                      <p:cBhvr>
                                        <p:cTn id="86" dur="500"/>
                                        <p:tgtEl>
                                          <p:spTgt spid="36"/>
                                        </p:tgtEl>
                                      </p:cBhvr>
                                    </p:animEffect>
                                    <p:set>
                                      <p:cBhvr>
                                        <p:cTn id="87" dur="1" fill="hold">
                                          <p:stCondLst>
                                            <p:cond delay="499"/>
                                          </p:stCondLst>
                                        </p:cTn>
                                        <p:tgtEl>
                                          <p:spTgt spid="36"/>
                                        </p:tgtEl>
                                        <p:attrNameLst>
                                          <p:attrName>style.visibility</p:attrName>
                                        </p:attrNameLst>
                                      </p:cBhvr>
                                      <p:to>
                                        <p:strVal val="hidden"/>
                                      </p:to>
                                    </p:set>
                                  </p:childTnLst>
                                </p:cTn>
                              </p:par>
                              <p:par>
                                <p:cTn id="88" presetID="22" presetClass="exit" presetSubtype="2" fill="hold" grpId="1" nodeType="withEffect">
                                  <p:stCondLst>
                                    <p:cond delay="0"/>
                                  </p:stCondLst>
                                  <p:childTnLst>
                                    <p:animEffect transition="out" filter="wipe(right)">
                                      <p:cBhvr>
                                        <p:cTn id="89" dur="500"/>
                                        <p:tgtEl>
                                          <p:spTgt spid="37"/>
                                        </p:tgtEl>
                                      </p:cBhvr>
                                    </p:animEffect>
                                    <p:set>
                                      <p:cBhvr>
                                        <p:cTn id="90" dur="1" fill="hold">
                                          <p:stCondLst>
                                            <p:cond delay="499"/>
                                          </p:stCondLst>
                                        </p:cTn>
                                        <p:tgtEl>
                                          <p:spTgt spid="37"/>
                                        </p:tgtEl>
                                        <p:attrNameLst>
                                          <p:attrName>style.visibility</p:attrName>
                                        </p:attrNameLst>
                                      </p:cBhvr>
                                      <p:to>
                                        <p:strVal val="hidden"/>
                                      </p:to>
                                    </p:set>
                                  </p:childTnLst>
                                </p:cTn>
                              </p:par>
                              <p:par>
                                <p:cTn id="91" presetID="22" presetClass="exit" presetSubtype="2" fill="hold" grpId="1" nodeType="withEffect">
                                  <p:stCondLst>
                                    <p:cond delay="0"/>
                                  </p:stCondLst>
                                  <p:childTnLst>
                                    <p:animEffect transition="out" filter="wipe(right)">
                                      <p:cBhvr>
                                        <p:cTn id="92" dur="500"/>
                                        <p:tgtEl>
                                          <p:spTgt spid="43"/>
                                        </p:tgtEl>
                                      </p:cBhvr>
                                    </p:animEffect>
                                    <p:set>
                                      <p:cBhvr>
                                        <p:cTn id="93" dur="1" fill="hold">
                                          <p:stCondLst>
                                            <p:cond delay="499"/>
                                          </p:stCondLst>
                                        </p:cTn>
                                        <p:tgtEl>
                                          <p:spTgt spid="43"/>
                                        </p:tgtEl>
                                        <p:attrNameLst>
                                          <p:attrName>style.visibility</p:attrName>
                                        </p:attrNameLst>
                                      </p:cBhvr>
                                      <p:to>
                                        <p:strVal val="hidden"/>
                                      </p:to>
                                    </p:set>
                                  </p:childTnLst>
                                </p:cTn>
                              </p:par>
                              <p:par>
                                <p:cTn id="94" presetID="22" presetClass="exit" presetSubtype="2" fill="hold" grpId="1" nodeType="withEffect">
                                  <p:stCondLst>
                                    <p:cond delay="0"/>
                                  </p:stCondLst>
                                  <p:childTnLst>
                                    <p:animEffect transition="out" filter="wipe(right)">
                                      <p:cBhvr>
                                        <p:cTn id="95" dur="500"/>
                                        <p:tgtEl>
                                          <p:spTgt spid="48"/>
                                        </p:tgtEl>
                                      </p:cBhvr>
                                    </p:animEffect>
                                    <p:set>
                                      <p:cBhvr>
                                        <p:cTn id="96" dur="1" fill="hold">
                                          <p:stCondLst>
                                            <p:cond delay="499"/>
                                          </p:stCondLst>
                                        </p:cTn>
                                        <p:tgtEl>
                                          <p:spTgt spid="4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6" grpId="1" animBg="1"/>
      <p:bldP spid="37" grpId="0" animBg="1"/>
      <p:bldP spid="37" grpId="1" animBg="1"/>
      <p:bldP spid="54" grpId="0" animBg="1"/>
      <p:bldP spid="54" grpId="1" animBg="1"/>
      <p:bldP spid="58" grpId="0" animBg="1"/>
      <p:bldP spid="58" grpId="1" animBg="1"/>
      <p:bldP spid="43" grpId="0" animBg="1"/>
      <p:bldP spid="43" grpId="1" animBg="1"/>
      <p:bldP spid="47" grpId="0" animBg="1"/>
      <p:bldP spid="47" grpId="1" animBg="1"/>
      <p:bldP spid="48" grpId="0" animBg="1"/>
      <p:bldP spid="48" grpId="1" animBg="1"/>
      <p:bldP spid="50" grpId="0" animBg="1"/>
      <p:bldP spid="50"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61">
            <a:extLst>
              <a:ext uri="{FF2B5EF4-FFF2-40B4-BE49-F238E27FC236}">
                <a16:creationId xmlns:a16="http://schemas.microsoft.com/office/drawing/2014/main" id="{67E3D2EE-237E-4892-BD19-68515CCD3158}"/>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13</a:t>
            </a:fld>
            <a:endParaRPr lang="en-US" altLang="en-US" dirty="0">
              <a:solidFill>
                <a:schemeClr val="tx1"/>
              </a:solidFill>
            </a:endParaRPr>
          </a:p>
        </p:txBody>
      </p:sp>
      <p:sp>
        <p:nvSpPr>
          <p:cNvPr id="19" name="TextBox 18">
            <a:extLst>
              <a:ext uri="{FF2B5EF4-FFF2-40B4-BE49-F238E27FC236}">
                <a16:creationId xmlns:a16="http://schemas.microsoft.com/office/drawing/2014/main" id="{85C3C64E-58DA-43ED-BDB3-37CFC3393436}"/>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20" name="Rectangle: Rounded Corners 19">
            <a:extLst>
              <a:ext uri="{FF2B5EF4-FFF2-40B4-BE49-F238E27FC236}">
                <a16:creationId xmlns:a16="http://schemas.microsoft.com/office/drawing/2014/main" id="{465AD1AB-159B-417F-ACBD-F0280BEC55B5}"/>
              </a:ext>
            </a:extLst>
          </p:cNvPr>
          <p:cNvSpPr/>
          <p:nvPr/>
        </p:nvSpPr>
        <p:spPr>
          <a:xfrm>
            <a:off x="42393" y="33252"/>
            <a:ext cx="2019163" cy="415636"/>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Opening Screen</a:t>
            </a:r>
          </a:p>
        </p:txBody>
      </p:sp>
      <p:pic>
        <p:nvPicPr>
          <p:cNvPr id="27" name="Picture 26">
            <a:extLst>
              <a:ext uri="{FF2B5EF4-FFF2-40B4-BE49-F238E27FC236}">
                <a16:creationId xmlns:a16="http://schemas.microsoft.com/office/drawing/2014/main" id="{0692C60B-6FD3-4F42-89F7-B9FD1D408F94}"/>
              </a:ext>
            </a:extLst>
          </p:cNvPr>
          <p:cNvPicPr>
            <a:picLocks noChangeAspect="1"/>
          </p:cNvPicPr>
          <p:nvPr/>
        </p:nvPicPr>
        <p:blipFill>
          <a:blip r:embed="rId2"/>
          <a:stretch>
            <a:fillRect/>
          </a:stretch>
        </p:blipFill>
        <p:spPr>
          <a:xfrm>
            <a:off x="2419004" y="525845"/>
            <a:ext cx="9691896" cy="6299291"/>
          </a:xfrm>
          <a:prstGeom prst="rect">
            <a:avLst/>
          </a:prstGeom>
        </p:spPr>
      </p:pic>
      <p:sp>
        <p:nvSpPr>
          <p:cNvPr id="48" name="Rectangle 47">
            <a:extLst>
              <a:ext uri="{FF2B5EF4-FFF2-40B4-BE49-F238E27FC236}">
                <a16:creationId xmlns:a16="http://schemas.microsoft.com/office/drawing/2014/main" id="{0A1C2DB7-A63A-4488-8D45-5FD18F40574F}"/>
              </a:ext>
            </a:extLst>
          </p:cNvPr>
          <p:cNvSpPr/>
          <p:nvPr/>
        </p:nvSpPr>
        <p:spPr>
          <a:xfrm>
            <a:off x="4990403" y="2766885"/>
            <a:ext cx="6954985" cy="402704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9" name="Straight Arrow Connector 48">
            <a:extLst>
              <a:ext uri="{FF2B5EF4-FFF2-40B4-BE49-F238E27FC236}">
                <a16:creationId xmlns:a16="http://schemas.microsoft.com/office/drawing/2014/main" id="{52C67B84-5B62-4A07-AACD-AFDCAFB63E70}"/>
              </a:ext>
            </a:extLst>
          </p:cNvPr>
          <p:cNvCxnSpPr>
            <a:cxnSpLocks/>
            <a:stCxn id="50" idx="3"/>
            <a:endCxn id="48" idx="1"/>
          </p:cNvCxnSpPr>
          <p:nvPr/>
        </p:nvCxnSpPr>
        <p:spPr>
          <a:xfrm>
            <a:off x="2061556" y="4161258"/>
            <a:ext cx="2928847" cy="61915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273506EB-7C7D-485A-93A5-79273C3F97F3}"/>
              </a:ext>
            </a:extLst>
          </p:cNvPr>
          <p:cNvSpPr txBox="1"/>
          <p:nvPr/>
        </p:nvSpPr>
        <p:spPr>
          <a:xfrm>
            <a:off x="416954" y="3961203"/>
            <a:ext cx="1644602"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Content pane</a:t>
            </a:r>
          </a:p>
        </p:txBody>
      </p:sp>
    </p:spTree>
    <p:extLst>
      <p:ext uri="{BB962C8B-B14F-4D97-AF65-F5344CB8AC3E}">
        <p14:creationId xmlns:p14="http://schemas.microsoft.com/office/powerpoint/2010/main" val="2540581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0"/>
                                        </p:tgtEl>
                                        <p:attrNameLst>
                                          <p:attrName>style.visibility</p:attrName>
                                        </p:attrNameLst>
                                      </p:cBhvr>
                                      <p:to>
                                        <p:strVal val="visible"/>
                                      </p:to>
                                    </p:set>
                                    <p:anim calcmode="lin" valueType="num">
                                      <p:cBhvr additive="base">
                                        <p:cTn id="7" dur="500" fill="hold"/>
                                        <p:tgtEl>
                                          <p:spTgt spid="50"/>
                                        </p:tgtEl>
                                        <p:attrNameLst>
                                          <p:attrName>ppt_x</p:attrName>
                                        </p:attrNameLst>
                                      </p:cBhvr>
                                      <p:tavLst>
                                        <p:tav tm="0">
                                          <p:val>
                                            <p:strVal val="0-#ppt_w/2"/>
                                          </p:val>
                                        </p:tav>
                                        <p:tav tm="100000">
                                          <p:val>
                                            <p:strVal val="#ppt_x"/>
                                          </p:val>
                                        </p:tav>
                                      </p:tavLst>
                                    </p:anim>
                                    <p:anim calcmode="lin" valueType="num">
                                      <p:cBhvr additive="base">
                                        <p:cTn id="8" dur="500" fill="hold"/>
                                        <p:tgtEl>
                                          <p:spTgt spid="5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wipe(left)">
                                      <p:cBhvr>
                                        <p:cTn id="12" dur="500"/>
                                        <p:tgtEl>
                                          <p:spTgt spid="49"/>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8"/>
                                        </p:tgtEl>
                                        <p:attrNameLst>
                                          <p:attrName>style.visibility</p:attrName>
                                        </p:attrNameLst>
                                      </p:cBhvr>
                                      <p:to>
                                        <p:strVal val="visible"/>
                                      </p:to>
                                    </p:set>
                                    <p:animEffect transition="in" filter="wipe(left)">
                                      <p:cBhvr>
                                        <p:cTn id="16" dur="500"/>
                                        <p:tgtEl>
                                          <p:spTgt spid="4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4" fill="hold" grpId="1" nodeType="clickEffect">
                                  <p:stCondLst>
                                    <p:cond delay="0"/>
                                  </p:stCondLst>
                                  <p:childTnLst>
                                    <p:animEffect transition="out" filter="wipe(down)">
                                      <p:cBhvr>
                                        <p:cTn id="20" dur="500"/>
                                        <p:tgtEl>
                                          <p:spTgt spid="50"/>
                                        </p:tgtEl>
                                      </p:cBhvr>
                                    </p:animEffect>
                                    <p:set>
                                      <p:cBhvr>
                                        <p:cTn id="21" dur="1" fill="hold">
                                          <p:stCondLst>
                                            <p:cond delay="499"/>
                                          </p:stCondLst>
                                        </p:cTn>
                                        <p:tgtEl>
                                          <p:spTgt spid="50"/>
                                        </p:tgtEl>
                                        <p:attrNameLst>
                                          <p:attrName>style.visibility</p:attrName>
                                        </p:attrNameLst>
                                      </p:cBhvr>
                                      <p:to>
                                        <p:strVal val="hidden"/>
                                      </p:to>
                                    </p:set>
                                  </p:childTnLst>
                                </p:cTn>
                              </p:par>
                              <p:par>
                                <p:cTn id="22" presetID="22" presetClass="exit" presetSubtype="4" fill="hold" nodeType="withEffect">
                                  <p:stCondLst>
                                    <p:cond delay="0"/>
                                  </p:stCondLst>
                                  <p:childTnLst>
                                    <p:animEffect transition="out" filter="wipe(down)">
                                      <p:cBhvr>
                                        <p:cTn id="23" dur="500"/>
                                        <p:tgtEl>
                                          <p:spTgt spid="49"/>
                                        </p:tgtEl>
                                      </p:cBhvr>
                                    </p:animEffect>
                                    <p:set>
                                      <p:cBhvr>
                                        <p:cTn id="24" dur="1" fill="hold">
                                          <p:stCondLst>
                                            <p:cond delay="499"/>
                                          </p:stCondLst>
                                        </p:cTn>
                                        <p:tgtEl>
                                          <p:spTgt spid="49"/>
                                        </p:tgtEl>
                                        <p:attrNameLst>
                                          <p:attrName>style.visibility</p:attrName>
                                        </p:attrNameLst>
                                      </p:cBhvr>
                                      <p:to>
                                        <p:strVal val="hidden"/>
                                      </p:to>
                                    </p:set>
                                  </p:childTnLst>
                                </p:cTn>
                              </p:par>
                              <p:par>
                                <p:cTn id="25" presetID="22" presetClass="exit" presetSubtype="4" fill="hold" grpId="1" nodeType="withEffect">
                                  <p:stCondLst>
                                    <p:cond delay="0"/>
                                  </p:stCondLst>
                                  <p:childTnLst>
                                    <p:animEffect transition="out" filter="wipe(down)">
                                      <p:cBhvr>
                                        <p:cTn id="26" dur="500"/>
                                        <p:tgtEl>
                                          <p:spTgt spid="48"/>
                                        </p:tgtEl>
                                      </p:cBhvr>
                                    </p:animEffect>
                                    <p:set>
                                      <p:cBhvr>
                                        <p:cTn id="27" dur="1" fill="hold">
                                          <p:stCondLst>
                                            <p:cond delay="499"/>
                                          </p:stCondLst>
                                        </p:cTn>
                                        <p:tgtEl>
                                          <p:spTgt spid="4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8" grpId="1" animBg="1"/>
      <p:bldP spid="50" grpId="0" animBg="1"/>
      <p:bldP spid="50"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61">
            <a:extLst>
              <a:ext uri="{FF2B5EF4-FFF2-40B4-BE49-F238E27FC236}">
                <a16:creationId xmlns:a16="http://schemas.microsoft.com/office/drawing/2014/main" id="{67E3D2EE-237E-4892-BD19-68515CCD3158}"/>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14</a:t>
            </a:fld>
            <a:endParaRPr lang="en-US" altLang="en-US" dirty="0">
              <a:solidFill>
                <a:schemeClr val="tx1"/>
              </a:solidFill>
            </a:endParaRPr>
          </a:p>
        </p:txBody>
      </p:sp>
      <p:sp>
        <p:nvSpPr>
          <p:cNvPr id="19" name="TextBox 18">
            <a:extLst>
              <a:ext uri="{FF2B5EF4-FFF2-40B4-BE49-F238E27FC236}">
                <a16:creationId xmlns:a16="http://schemas.microsoft.com/office/drawing/2014/main" id="{85C3C64E-58DA-43ED-BDB3-37CFC3393436}"/>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20" name="Rectangle: Rounded Corners 19">
            <a:extLst>
              <a:ext uri="{FF2B5EF4-FFF2-40B4-BE49-F238E27FC236}">
                <a16:creationId xmlns:a16="http://schemas.microsoft.com/office/drawing/2014/main" id="{465AD1AB-159B-417F-ACBD-F0280BEC55B5}"/>
              </a:ext>
            </a:extLst>
          </p:cNvPr>
          <p:cNvSpPr/>
          <p:nvPr/>
        </p:nvSpPr>
        <p:spPr>
          <a:xfrm>
            <a:off x="42393" y="33252"/>
            <a:ext cx="2019163" cy="415636"/>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Opening Screen</a:t>
            </a:r>
          </a:p>
        </p:txBody>
      </p:sp>
      <p:pic>
        <p:nvPicPr>
          <p:cNvPr id="27" name="Picture 26">
            <a:extLst>
              <a:ext uri="{FF2B5EF4-FFF2-40B4-BE49-F238E27FC236}">
                <a16:creationId xmlns:a16="http://schemas.microsoft.com/office/drawing/2014/main" id="{0692C60B-6FD3-4F42-89F7-B9FD1D408F94}"/>
              </a:ext>
            </a:extLst>
          </p:cNvPr>
          <p:cNvPicPr>
            <a:picLocks noChangeAspect="1"/>
          </p:cNvPicPr>
          <p:nvPr/>
        </p:nvPicPr>
        <p:blipFill>
          <a:blip r:embed="rId2"/>
          <a:stretch>
            <a:fillRect/>
          </a:stretch>
        </p:blipFill>
        <p:spPr>
          <a:xfrm>
            <a:off x="2419004" y="525845"/>
            <a:ext cx="9691896" cy="6299291"/>
          </a:xfrm>
          <a:prstGeom prst="rect">
            <a:avLst/>
          </a:prstGeom>
        </p:spPr>
      </p:pic>
      <p:cxnSp>
        <p:nvCxnSpPr>
          <p:cNvPr id="28" name="Straight Arrow Connector 27">
            <a:extLst>
              <a:ext uri="{FF2B5EF4-FFF2-40B4-BE49-F238E27FC236}">
                <a16:creationId xmlns:a16="http://schemas.microsoft.com/office/drawing/2014/main" id="{6FE0C1B5-D722-40C5-9623-7AEBFF204FCD}"/>
              </a:ext>
            </a:extLst>
          </p:cNvPr>
          <p:cNvCxnSpPr>
            <a:cxnSpLocks/>
            <a:stCxn id="29" idx="0"/>
          </p:cNvCxnSpPr>
          <p:nvPr/>
        </p:nvCxnSpPr>
        <p:spPr>
          <a:xfrm flipV="1">
            <a:off x="1242097" y="2626824"/>
            <a:ext cx="2182747" cy="181449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7F2B6364-1B73-4ABD-90FA-1FD7EBA05B08}"/>
              </a:ext>
            </a:extLst>
          </p:cNvPr>
          <p:cNvSpPr txBox="1"/>
          <p:nvPr/>
        </p:nvSpPr>
        <p:spPr>
          <a:xfrm>
            <a:off x="422637" y="4441316"/>
            <a:ext cx="1638919"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Create a Item.</a:t>
            </a:r>
          </a:p>
        </p:txBody>
      </p:sp>
      <p:pic>
        <p:nvPicPr>
          <p:cNvPr id="35" name="Picture 34">
            <a:extLst>
              <a:ext uri="{FF2B5EF4-FFF2-40B4-BE49-F238E27FC236}">
                <a16:creationId xmlns:a16="http://schemas.microsoft.com/office/drawing/2014/main" id="{9CBD7A7C-ACC3-445D-9BE7-EA789CE5624E}"/>
              </a:ext>
            </a:extLst>
          </p:cNvPr>
          <p:cNvPicPr>
            <a:picLocks noChangeAspect="1"/>
          </p:cNvPicPr>
          <p:nvPr/>
        </p:nvPicPr>
        <p:blipFill>
          <a:blip r:embed="rId3"/>
          <a:stretch>
            <a:fillRect/>
          </a:stretch>
        </p:blipFill>
        <p:spPr>
          <a:xfrm>
            <a:off x="2964948" y="2381313"/>
            <a:ext cx="1282856" cy="2592072"/>
          </a:xfrm>
          <a:prstGeom prst="rect">
            <a:avLst/>
          </a:prstGeom>
          <a:ln w="3175">
            <a:solidFill>
              <a:schemeClr val="tx1"/>
            </a:solidFill>
          </a:ln>
        </p:spPr>
      </p:pic>
      <p:sp>
        <p:nvSpPr>
          <p:cNvPr id="36" name="Rectangle 35">
            <a:extLst>
              <a:ext uri="{FF2B5EF4-FFF2-40B4-BE49-F238E27FC236}">
                <a16:creationId xmlns:a16="http://schemas.microsoft.com/office/drawing/2014/main" id="{4A3FCF45-94B9-49E1-9018-D8A75A40317C}"/>
              </a:ext>
            </a:extLst>
          </p:cNvPr>
          <p:cNvSpPr/>
          <p:nvPr/>
        </p:nvSpPr>
        <p:spPr>
          <a:xfrm>
            <a:off x="3050771" y="2842953"/>
            <a:ext cx="1105593" cy="16625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7" name="Rectangle 36">
            <a:extLst>
              <a:ext uri="{FF2B5EF4-FFF2-40B4-BE49-F238E27FC236}">
                <a16:creationId xmlns:a16="http://schemas.microsoft.com/office/drawing/2014/main" id="{C78CC7D8-EBC5-49A0-A7FC-5FC420AA19A4}"/>
              </a:ext>
            </a:extLst>
          </p:cNvPr>
          <p:cNvSpPr/>
          <p:nvPr/>
        </p:nvSpPr>
        <p:spPr>
          <a:xfrm>
            <a:off x="3057697" y="3160738"/>
            <a:ext cx="1105593" cy="16625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8" name="Rectangle 37">
            <a:extLst>
              <a:ext uri="{FF2B5EF4-FFF2-40B4-BE49-F238E27FC236}">
                <a16:creationId xmlns:a16="http://schemas.microsoft.com/office/drawing/2014/main" id="{9BC168A3-7DD5-4EB9-9412-25F12ED8357B}"/>
              </a:ext>
            </a:extLst>
          </p:cNvPr>
          <p:cNvSpPr/>
          <p:nvPr/>
        </p:nvSpPr>
        <p:spPr>
          <a:xfrm>
            <a:off x="3049385" y="3477721"/>
            <a:ext cx="1105593" cy="16625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9" name="Rectangle 38">
            <a:extLst>
              <a:ext uri="{FF2B5EF4-FFF2-40B4-BE49-F238E27FC236}">
                <a16:creationId xmlns:a16="http://schemas.microsoft.com/office/drawing/2014/main" id="{8EB010F4-96BB-4E2A-9363-4464FABAB7FB}"/>
              </a:ext>
            </a:extLst>
          </p:cNvPr>
          <p:cNvSpPr/>
          <p:nvPr/>
        </p:nvSpPr>
        <p:spPr>
          <a:xfrm>
            <a:off x="3049386" y="3790833"/>
            <a:ext cx="1105593" cy="16625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0" name="Rectangle 39">
            <a:extLst>
              <a:ext uri="{FF2B5EF4-FFF2-40B4-BE49-F238E27FC236}">
                <a16:creationId xmlns:a16="http://schemas.microsoft.com/office/drawing/2014/main" id="{B8FA265F-0B0F-484F-84CF-14EE47AF743F}"/>
              </a:ext>
            </a:extLst>
          </p:cNvPr>
          <p:cNvSpPr/>
          <p:nvPr/>
        </p:nvSpPr>
        <p:spPr>
          <a:xfrm>
            <a:off x="3049386" y="4117990"/>
            <a:ext cx="1105593" cy="16625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1" name="Rectangle 40">
            <a:extLst>
              <a:ext uri="{FF2B5EF4-FFF2-40B4-BE49-F238E27FC236}">
                <a16:creationId xmlns:a16="http://schemas.microsoft.com/office/drawing/2014/main" id="{C2E790F9-E1DC-4134-B6B2-05053ED2317C}"/>
              </a:ext>
            </a:extLst>
          </p:cNvPr>
          <p:cNvSpPr/>
          <p:nvPr/>
        </p:nvSpPr>
        <p:spPr>
          <a:xfrm>
            <a:off x="3049386" y="4427462"/>
            <a:ext cx="1105593" cy="16625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2" name="Rectangle 41">
            <a:extLst>
              <a:ext uri="{FF2B5EF4-FFF2-40B4-BE49-F238E27FC236}">
                <a16:creationId xmlns:a16="http://schemas.microsoft.com/office/drawing/2014/main" id="{1A3276CE-580A-4CBC-B2D7-FF168452954A}"/>
              </a:ext>
            </a:extLst>
          </p:cNvPr>
          <p:cNvSpPr/>
          <p:nvPr/>
        </p:nvSpPr>
        <p:spPr>
          <a:xfrm>
            <a:off x="3050770" y="4741673"/>
            <a:ext cx="1105593" cy="16625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4" name="Straight Arrow Connector 43">
            <a:extLst>
              <a:ext uri="{FF2B5EF4-FFF2-40B4-BE49-F238E27FC236}">
                <a16:creationId xmlns:a16="http://schemas.microsoft.com/office/drawing/2014/main" id="{93653874-C21D-4038-B045-AE717B0BE1BF}"/>
              </a:ext>
            </a:extLst>
          </p:cNvPr>
          <p:cNvCxnSpPr>
            <a:cxnSpLocks/>
            <a:stCxn id="54" idx="1"/>
          </p:cNvCxnSpPr>
          <p:nvPr/>
        </p:nvCxnSpPr>
        <p:spPr>
          <a:xfrm flipH="1" flipV="1">
            <a:off x="4156367" y="2917770"/>
            <a:ext cx="2664800" cy="831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DB5F533E-A151-44F9-B1C2-CA13DF535D7E}"/>
              </a:ext>
            </a:extLst>
          </p:cNvPr>
          <p:cNvSpPr txBox="1"/>
          <p:nvPr/>
        </p:nvSpPr>
        <p:spPr>
          <a:xfrm>
            <a:off x="6477358" y="2330072"/>
            <a:ext cx="1758068"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You can create:</a:t>
            </a:r>
          </a:p>
        </p:txBody>
      </p:sp>
      <p:sp>
        <p:nvSpPr>
          <p:cNvPr id="54" name="TextBox 53">
            <a:extLst>
              <a:ext uri="{FF2B5EF4-FFF2-40B4-BE49-F238E27FC236}">
                <a16:creationId xmlns:a16="http://schemas.microsoft.com/office/drawing/2014/main" id="{4570233F-B7B4-4732-9E8A-9437288E5F26}"/>
              </a:ext>
            </a:extLst>
          </p:cNvPr>
          <p:cNvSpPr txBox="1"/>
          <p:nvPr/>
        </p:nvSpPr>
        <p:spPr>
          <a:xfrm>
            <a:off x="6821167" y="2726025"/>
            <a:ext cx="2081764"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An email</a:t>
            </a:r>
          </a:p>
        </p:txBody>
      </p:sp>
      <p:cxnSp>
        <p:nvCxnSpPr>
          <p:cNvPr id="57" name="Straight Arrow Connector 56">
            <a:extLst>
              <a:ext uri="{FF2B5EF4-FFF2-40B4-BE49-F238E27FC236}">
                <a16:creationId xmlns:a16="http://schemas.microsoft.com/office/drawing/2014/main" id="{9EF7017C-5C3B-4E84-BB92-7DCC39C052D5}"/>
              </a:ext>
            </a:extLst>
          </p:cNvPr>
          <p:cNvCxnSpPr>
            <a:cxnSpLocks/>
            <a:stCxn id="58" idx="1"/>
          </p:cNvCxnSpPr>
          <p:nvPr/>
        </p:nvCxnSpPr>
        <p:spPr>
          <a:xfrm flipH="1">
            <a:off x="4154978" y="3241495"/>
            <a:ext cx="4787558"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B05D261B-2CAC-48F2-A37D-2822AFC91597}"/>
              </a:ext>
            </a:extLst>
          </p:cNvPr>
          <p:cNvSpPr txBox="1"/>
          <p:nvPr/>
        </p:nvSpPr>
        <p:spPr>
          <a:xfrm>
            <a:off x="8942536" y="3041440"/>
            <a:ext cx="2007367"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A calendar event</a:t>
            </a:r>
          </a:p>
        </p:txBody>
      </p:sp>
      <p:cxnSp>
        <p:nvCxnSpPr>
          <p:cNvPr id="64" name="Straight Arrow Connector 63">
            <a:extLst>
              <a:ext uri="{FF2B5EF4-FFF2-40B4-BE49-F238E27FC236}">
                <a16:creationId xmlns:a16="http://schemas.microsoft.com/office/drawing/2014/main" id="{41BF2737-B9B1-4385-88B5-53F488486D85}"/>
              </a:ext>
            </a:extLst>
          </p:cNvPr>
          <p:cNvCxnSpPr>
            <a:cxnSpLocks/>
            <a:stCxn id="65" idx="1"/>
          </p:cNvCxnSpPr>
          <p:nvPr/>
        </p:nvCxnSpPr>
        <p:spPr>
          <a:xfrm flipH="1" flipV="1">
            <a:off x="4159137" y="3560621"/>
            <a:ext cx="2664800" cy="831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id="{A398DDAB-26C6-43BA-B3DA-BDA0CD3D0472}"/>
              </a:ext>
            </a:extLst>
          </p:cNvPr>
          <p:cNvSpPr txBox="1"/>
          <p:nvPr/>
        </p:nvSpPr>
        <p:spPr>
          <a:xfrm>
            <a:off x="6823937" y="3368876"/>
            <a:ext cx="2081764"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A group of emails</a:t>
            </a:r>
          </a:p>
        </p:txBody>
      </p:sp>
      <p:cxnSp>
        <p:nvCxnSpPr>
          <p:cNvPr id="66" name="Straight Arrow Connector 65">
            <a:extLst>
              <a:ext uri="{FF2B5EF4-FFF2-40B4-BE49-F238E27FC236}">
                <a16:creationId xmlns:a16="http://schemas.microsoft.com/office/drawing/2014/main" id="{D3934BB3-1BE3-4928-BA6C-534D9AFC7637}"/>
              </a:ext>
            </a:extLst>
          </p:cNvPr>
          <p:cNvCxnSpPr>
            <a:cxnSpLocks/>
            <a:stCxn id="67" idx="1"/>
          </p:cNvCxnSpPr>
          <p:nvPr/>
        </p:nvCxnSpPr>
        <p:spPr>
          <a:xfrm flipH="1">
            <a:off x="4166060" y="3876031"/>
            <a:ext cx="4787558"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501794F7-7667-4422-B7AD-57232484EA59}"/>
              </a:ext>
            </a:extLst>
          </p:cNvPr>
          <p:cNvSpPr txBox="1"/>
          <p:nvPr/>
        </p:nvSpPr>
        <p:spPr>
          <a:xfrm>
            <a:off x="8953618" y="3675976"/>
            <a:ext cx="1996285"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A storyline post</a:t>
            </a:r>
          </a:p>
        </p:txBody>
      </p:sp>
      <p:cxnSp>
        <p:nvCxnSpPr>
          <p:cNvPr id="68" name="Straight Arrow Connector 67">
            <a:extLst>
              <a:ext uri="{FF2B5EF4-FFF2-40B4-BE49-F238E27FC236}">
                <a16:creationId xmlns:a16="http://schemas.microsoft.com/office/drawing/2014/main" id="{812A2A9C-F14D-4B09-97C8-F19E682D0916}"/>
              </a:ext>
            </a:extLst>
          </p:cNvPr>
          <p:cNvCxnSpPr>
            <a:cxnSpLocks/>
            <a:stCxn id="69" idx="1"/>
          </p:cNvCxnSpPr>
          <p:nvPr/>
        </p:nvCxnSpPr>
        <p:spPr>
          <a:xfrm flipH="1" flipV="1">
            <a:off x="4161905" y="4195159"/>
            <a:ext cx="2664800" cy="831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AC172A21-E215-4C1B-9DC6-98C69EE13A1D}"/>
              </a:ext>
            </a:extLst>
          </p:cNvPr>
          <p:cNvSpPr txBox="1"/>
          <p:nvPr/>
        </p:nvSpPr>
        <p:spPr>
          <a:xfrm>
            <a:off x="6826705" y="4003414"/>
            <a:ext cx="2081764"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A new Word doc</a:t>
            </a:r>
          </a:p>
        </p:txBody>
      </p:sp>
      <p:cxnSp>
        <p:nvCxnSpPr>
          <p:cNvPr id="72" name="Straight Arrow Connector 71">
            <a:extLst>
              <a:ext uri="{FF2B5EF4-FFF2-40B4-BE49-F238E27FC236}">
                <a16:creationId xmlns:a16="http://schemas.microsoft.com/office/drawing/2014/main" id="{B89E8148-78A5-4EF2-BF47-912076EA1489}"/>
              </a:ext>
            </a:extLst>
          </p:cNvPr>
          <p:cNvCxnSpPr>
            <a:cxnSpLocks/>
            <a:stCxn id="73" idx="1"/>
          </p:cNvCxnSpPr>
          <p:nvPr/>
        </p:nvCxnSpPr>
        <p:spPr>
          <a:xfrm flipH="1">
            <a:off x="4168833" y="4510569"/>
            <a:ext cx="4787558"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2B387ACE-7523-4521-8BEA-DFBB3D9DA72F}"/>
              </a:ext>
            </a:extLst>
          </p:cNvPr>
          <p:cNvSpPr txBox="1"/>
          <p:nvPr/>
        </p:nvSpPr>
        <p:spPr>
          <a:xfrm>
            <a:off x="8956391" y="4310514"/>
            <a:ext cx="2812972"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A new Excel spreadsheet</a:t>
            </a:r>
          </a:p>
        </p:txBody>
      </p:sp>
      <p:cxnSp>
        <p:nvCxnSpPr>
          <p:cNvPr id="74" name="Straight Arrow Connector 73">
            <a:extLst>
              <a:ext uri="{FF2B5EF4-FFF2-40B4-BE49-F238E27FC236}">
                <a16:creationId xmlns:a16="http://schemas.microsoft.com/office/drawing/2014/main" id="{C5162BED-EAE0-40B1-948B-7A18A958FBD4}"/>
              </a:ext>
            </a:extLst>
          </p:cNvPr>
          <p:cNvCxnSpPr>
            <a:cxnSpLocks/>
            <a:stCxn id="75" idx="1"/>
          </p:cNvCxnSpPr>
          <p:nvPr/>
        </p:nvCxnSpPr>
        <p:spPr>
          <a:xfrm flipH="1" flipV="1">
            <a:off x="4153187" y="4819941"/>
            <a:ext cx="2664800" cy="831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982F45F8-2117-4F5F-BF46-570E35EBB7EA}"/>
              </a:ext>
            </a:extLst>
          </p:cNvPr>
          <p:cNvSpPr txBox="1"/>
          <p:nvPr/>
        </p:nvSpPr>
        <p:spPr>
          <a:xfrm>
            <a:off x="6817987" y="4628196"/>
            <a:ext cx="2081764"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A new PowerPoint</a:t>
            </a:r>
          </a:p>
        </p:txBody>
      </p:sp>
    </p:spTree>
    <p:extLst>
      <p:ext uri="{BB962C8B-B14F-4D97-AF65-F5344CB8AC3E}">
        <p14:creationId xmlns:p14="http://schemas.microsoft.com/office/powerpoint/2010/main" val="582156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0-#ppt_w/2"/>
                                          </p:val>
                                        </p:tav>
                                        <p:tav tm="100000">
                                          <p:val>
                                            <p:strVal val="#ppt_x"/>
                                          </p:val>
                                        </p:tav>
                                      </p:tavLst>
                                    </p:anim>
                                    <p:anim calcmode="lin" valueType="num">
                                      <p:cBhvr additive="base">
                                        <p:cTn id="8" dur="500" fill="hold"/>
                                        <p:tgtEl>
                                          <p:spTgt spid="2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left)">
                                      <p:cBhvr>
                                        <p:cTn id="12" dur="500"/>
                                        <p:tgtEl>
                                          <p:spTgt spid="28"/>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wipe(up)">
                                      <p:cBhvr>
                                        <p:cTn id="16" dur="500"/>
                                        <p:tgtEl>
                                          <p:spTgt spid="35"/>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45"/>
                                        </p:tgtEl>
                                        <p:attrNameLst>
                                          <p:attrName>style.visibility</p:attrName>
                                        </p:attrNameLst>
                                      </p:cBhvr>
                                      <p:to>
                                        <p:strVal val="visible"/>
                                      </p:to>
                                    </p:set>
                                    <p:anim calcmode="lin" valueType="num">
                                      <p:cBhvr additive="base">
                                        <p:cTn id="21" dur="500" fill="hold"/>
                                        <p:tgtEl>
                                          <p:spTgt spid="45"/>
                                        </p:tgtEl>
                                        <p:attrNameLst>
                                          <p:attrName>ppt_x</p:attrName>
                                        </p:attrNameLst>
                                      </p:cBhvr>
                                      <p:tavLst>
                                        <p:tav tm="0">
                                          <p:val>
                                            <p:strVal val="1+#ppt_w/2"/>
                                          </p:val>
                                        </p:tav>
                                        <p:tav tm="100000">
                                          <p:val>
                                            <p:strVal val="#ppt_x"/>
                                          </p:val>
                                        </p:tav>
                                      </p:tavLst>
                                    </p:anim>
                                    <p:anim calcmode="lin" valueType="num">
                                      <p:cBhvr additive="base">
                                        <p:cTn id="22" dur="500" fill="hold"/>
                                        <p:tgtEl>
                                          <p:spTgt spid="45"/>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 presetClass="entr" presetSubtype="2" fill="hold" grpId="0" nodeType="afterEffect">
                                  <p:stCondLst>
                                    <p:cond delay="0"/>
                                  </p:stCondLst>
                                  <p:childTnLst>
                                    <p:set>
                                      <p:cBhvr>
                                        <p:cTn id="25" dur="1" fill="hold">
                                          <p:stCondLst>
                                            <p:cond delay="0"/>
                                          </p:stCondLst>
                                        </p:cTn>
                                        <p:tgtEl>
                                          <p:spTgt spid="54"/>
                                        </p:tgtEl>
                                        <p:attrNameLst>
                                          <p:attrName>style.visibility</p:attrName>
                                        </p:attrNameLst>
                                      </p:cBhvr>
                                      <p:to>
                                        <p:strVal val="visible"/>
                                      </p:to>
                                    </p:set>
                                    <p:anim calcmode="lin" valueType="num">
                                      <p:cBhvr additive="base">
                                        <p:cTn id="26" dur="500" fill="hold"/>
                                        <p:tgtEl>
                                          <p:spTgt spid="54"/>
                                        </p:tgtEl>
                                        <p:attrNameLst>
                                          <p:attrName>ppt_x</p:attrName>
                                        </p:attrNameLst>
                                      </p:cBhvr>
                                      <p:tavLst>
                                        <p:tav tm="0">
                                          <p:val>
                                            <p:strVal val="1+#ppt_w/2"/>
                                          </p:val>
                                        </p:tav>
                                        <p:tav tm="100000">
                                          <p:val>
                                            <p:strVal val="#ppt_x"/>
                                          </p:val>
                                        </p:tav>
                                      </p:tavLst>
                                    </p:anim>
                                    <p:anim calcmode="lin" valueType="num">
                                      <p:cBhvr additive="base">
                                        <p:cTn id="27" dur="500" fill="hold"/>
                                        <p:tgtEl>
                                          <p:spTgt spid="54"/>
                                        </p:tgtEl>
                                        <p:attrNameLst>
                                          <p:attrName>ppt_y</p:attrName>
                                        </p:attrNameLst>
                                      </p:cBhvr>
                                      <p:tavLst>
                                        <p:tav tm="0">
                                          <p:val>
                                            <p:strVal val="#ppt_y"/>
                                          </p:val>
                                        </p:tav>
                                        <p:tav tm="100000">
                                          <p:val>
                                            <p:strVal val="#ppt_y"/>
                                          </p:val>
                                        </p:tav>
                                      </p:tavLst>
                                    </p:anim>
                                  </p:childTnLst>
                                </p:cTn>
                              </p:par>
                            </p:childTnLst>
                          </p:cTn>
                        </p:par>
                        <p:par>
                          <p:cTn id="28" fill="hold">
                            <p:stCondLst>
                              <p:cond delay="1000"/>
                            </p:stCondLst>
                            <p:childTnLst>
                              <p:par>
                                <p:cTn id="29" presetID="22" presetClass="entr" presetSubtype="2" fill="hold" nodeType="after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wipe(right)">
                                      <p:cBhvr>
                                        <p:cTn id="31" dur="500"/>
                                        <p:tgtEl>
                                          <p:spTgt spid="44"/>
                                        </p:tgtEl>
                                      </p:cBhvr>
                                    </p:animEffect>
                                  </p:childTnLst>
                                </p:cTn>
                              </p:par>
                            </p:childTnLst>
                          </p:cTn>
                        </p:par>
                        <p:par>
                          <p:cTn id="32" fill="hold">
                            <p:stCondLst>
                              <p:cond delay="1500"/>
                            </p:stCondLst>
                            <p:childTnLst>
                              <p:par>
                                <p:cTn id="33" presetID="22" presetClass="entr" presetSubtype="2" fill="hold" grpId="0" nodeType="after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wipe(right)">
                                      <p:cBhvr>
                                        <p:cTn id="35" dur="500"/>
                                        <p:tgtEl>
                                          <p:spTgt spid="36"/>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2" fill="hold" grpId="0" nodeType="clickEffect">
                                  <p:stCondLst>
                                    <p:cond delay="0"/>
                                  </p:stCondLst>
                                  <p:childTnLst>
                                    <p:set>
                                      <p:cBhvr>
                                        <p:cTn id="39" dur="1" fill="hold">
                                          <p:stCondLst>
                                            <p:cond delay="0"/>
                                          </p:stCondLst>
                                        </p:cTn>
                                        <p:tgtEl>
                                          <p:spTgt spid="58"/>
                                        </p:tgtEl>
                                        <p:attrNameLst>
                                          <p:attrName>style.visibility</p:attrName>
                                        </p:attrNameLst>
                                      </p:cBhvr>
                                      <p:to>
                                        <p:strVal val="visible"/>
                                      </p:to>
                                    </p:set>
                                    <p:anim calcmode="lin" valueType="num">
                                      <p:cBhvr additive="base">
                                        <p:cTn id="40" dur="500" fill="hold"/>
                                        <p:tgtEl>
                                          <p:spTgt spid="58"/>
                                        </p:tgtEl>
                                        <p:attrNameLst>
                                          <p:attrName>ppt_x</p:attrName>
                                        </p:attrNameLst>
                                      </p:cBhvr>
                                      <p:tavLst>
                                        <p:tav tm="0">
                                          <p:val>
                                            <p:strVal val="1+#ppt_w/2"/>
                                          </p:val>
                                        </p:tav>
                                        <p:tav tm="100000">
                                          <p:val>
                                            <p:strVal val="#ppt_x"/>
                                          </p:val>
                                        </p:tav>
                                      </p:tavLst>
                                    </p:anim>
                                    <p:anim calcmode="lin" valueType="num">
                                      <p:cBhvr additive="base">
                                        <p:cTn id="41" dur="500" fill="hold"/>
                                        <p:tgtEl>
                                          <p:spTgt spid="58"/>
                                        </p:tgtEl>
                                        <p:attrNameLst>
                                          <p:attrName>ppt_y</p:attrName>
                                        </p:attrNameLst>
                                      </p:cBhvr>
                                      <p:tavLst>
                                        <p:tav tm="0">
                                          <p:val>
                                            <p:strVal val="#ppt_y"/>
                                          </p:val>
                                        </p:tav>
                                        <p:tav tm="100000">
                                          <p:val>
                                            <p:strVal val="#ppt_y"/>
                                          </p:val>
                                        </p:tav>
                                      </p:tavLst>
                                    </p:anim>
                                  </p:childTnLst>
                                </p:cTn>
                              </p:par>
                            </p:childTnLst>
                          </p:cTn>
                        </p:par>
                        <p:par>
                          <p:cTn id="42" fill="hold">
                            <p:stCondLst>
                              <p:cond delay="500"/>
                            </p:stCondLst>
                            <p:childTnLst>
                              <p:par>
                                <p:cTn id="43" presetID="22" presetClass="entr" presetSubtype="2" fill="hold" nodeType="afterEffect">
                                  <p:stCondLst>
                                    <p:cond delay="0"/>
                                  </p:stCondLst>
                                  <p:childTnLst>
                                    <p:set>
                                      <p:cBhvr>
                                        <p:cTn id="44" dur="1" fill="hold">
                                          <p:stCondLst>
                                            <p:cond delay="0"/>
                                          </p:stCondLst>
                                        </p:cTn>
                                        <p:tgtEl>
                                          <p:spTgt spid="57"/>
                                        </p:tgtEl>
                                        <p:attrNameLst>
                                          <p:attrName>style.visibility</p:attrName>
                                        </p:attrNameLst>
                                      </p:cBhvr>
                                      <p:to>
                                        <p:strVal val="visible"/>
                                      </p:to>
                                    </p:set>
                                    <p:animEffect transition="in" filter="wipe(right)">
                                      <p:cBhvr>
                                        <p:cTn id="45" dur="500"/>
                                        <p:tgtEl>
                                          <p:spTgt spid="57"/>
                                        </p:tgtEl>
                                      </p:cBhvr>
                                    </p:animEffect>
                                  </p:childTnLst>
                                </p:cTn>
                              </p:par>
                            </p:childTnLst>
                          </p:cTn>
                        </p:par>
                        <p:par>
                          <p:cTn id="46" fill="hold">
                            <p:stCondLst>
                              <p:cond delay="1000"/>
                            </p:stCondLst>
                            <p:childTnLst>
                              <p:par>
                                <p:cTn id="47" presetID="22" presetClass="entr" presetSubtype="2" fill="hold" grpId="0" nodeType="afterEffect">
                                  <p:stCondLst>
                                    <p:cond delay="0"/>
                                  </p:stCondLst>
                                  <p:childTnLst>
                                    <p:set>
                                      <p:cBhvr>
                                        <p:cTn id="48" dur="1" fill="hold">
                                          <p:stCondLst>
                                            <p:cond delay="0"/>
                                          </p:stCondLst>
                                        </p:cTn>
                                        <p:tgtEl>
                                          <p:spTgt spid="37"/>
                                        </p:tgtEl>
                                        <p:attrNameLst>
                                          <p:attrName>style.visibility</p:attrName>
                                        </p:attrNameLst>
                                      </p:cBhvr>
                                      <p:to>
                                        <p:strVal val="visible"/>
                                      </p:to>
                                    </p:set>
                                    <p:animEffect transition="in" filter="wipe(right)">
                                      <p:cBhvr>
                                        <p:cTn id="49" dur="500"/>
                                        <p:tgtEl>
                                          <p:spTgt spid="37"/>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2" fill="hold" grpId="0" nodeType="clickEffect">
                                  <p:stCondLst>
                                    <p:cond delay="0"/>
                                  </p:stCondLst>
                                  <p:childTnLst>
                                    <p:set>
                                      <p:cBhvr>
                                        <p:cTn id="53" dur="1" fill="hold">
                                          <p:stCondLst>
                                            <p:cond delay="0"/>
                                          </p:stCondLst>
                                        </p:cTn>
                                        <p:tgtEl>
                                          <p:spTgt spid="65"/>
                                        </p:tgtEl>
                                        <p:attrNameLst>
                                          <p:attrName>style.visibility</p:attrName>
                                        </p:attrNameLst>
                                      </p:cBhvr>
                                      <p:to>
                                        <p:strVal val="visible"/>
                                      </p:to>
                                    </p:set>
                                    <p:anim calcmode="lin" valueType="num">
                                      <p:cBhvr additive="base">
                                        <p:cTn id="54" dur="500" fill="hold"/>
                                        <p:tgtEl>
                                          <p:spTgt spid="65"/>
                                        </p:tgtEl>
                                        <p:attrNameLst>
                                          <p:attrName>ppt_x</p:attrName>
                                        </p:attrNameLst>
                                      </p:cBhvr>
                                      <p:tavLst>
                                        <p:tav tm="0">
                                          <p:val>
                                            <p:strVal val="1+#ppt_w/2"/>
                                          </p:val>
                                        </p:tav>
                                        <p:tav tm="100000">
                                          <p:val>
                                            <p:strVal val="#ppt_x"/>
                                          </p:val>
                                        </p:tav>
                                      </p:tavLst>
                                    </p:anim>
                                    <p:anim calcmode="lin" valueType="num">
                                      <p:cBhvr additive="base">
                                        <p:cTn id="55" dur="500" fill="hold"/>
                                        <p:tgtEl>
                                          <p:spTgt spid="65"/>
                                        </p:tgtEl>
                                        <p:attrNameLst>
                                          <p:attrName>ppt_y</p:attrName>
                                        </p:attrNameLst>
                                      </p:cBhvr>
                                      <p:tavLst>
                                        <p:tav tm="0">
                                          <p:val>
                                            <p:strVal val="#ppt_y"/>
                                          </p:val>
                                        </p:tav>
                                        <p:tav tm="100000">
                                          <p:val>
                                            <p:strVal val="#ppt_y"/>
                                          </p:val>
                                        </p:tav>
                                      </p:tavLst>
                                    </p:anim>
                                  </p:childTnLst>
                                </p:cTn>
                              </p:par>
                            </p:childTnLst>
                          </p:cTn>
                        </p:par>
                        <p:par>
                          <p:cTn id="56" fill="hold">
                            <p:stCondLst>
                              <p:cond delay="500"/>
                            </p:stCondLst>
                            <p:childTnLst>
                              <p:par>
                                <p:cTn id="57" presetID="22" presetClass="entr" presetSubtype="2" fill="hold" nodeType="afterEffect">
                                  <p:stCondLst>
                                    <p:cond delay="0"/>
                                  </p:stCondLst>
                                  <p:childTnLst>
                                    <p:set>
                                      <p:cBhvr>
                                        <p:cTn id="58" dur="1" fill="hold">
                                          <p:stCondLst>
                                            <p:cond delay="0"/>
                                          </p:stCondLst>
                                        </p:cTn>
                                        <p:tgtEl>
                                          <p:spTgt spid="64"/>
                                        </p:tgtEl>
                                        <p:attrNameLst>
                                          <p:attrName>style.visibility</p:attrName>
                                        </p:attrNameLst>
                                      </p:cBhvr>
                                      <p:to>
                                        <p:strVal val="visible"/>
                                      </p:to>
                                    </p:set>
                                    <p:animEffect transition="in" filter="wipe(right)">
                                      <p:cBhvr>
                                        <p:cTn id="59" dur="500"/>
                                        <p:tgtEl>
                                          <p:spTgt spid="64"/>
                                        </p:tgtEl>
                                      </p:cBhvr>
                                    </p:animEffect>
                                  </p:childTnLst>
                                </p:cTn>
                              </p:par>
                            </p:childTnLst>
                          </p:cTn>
                        </p:par>
                        <p:par>
                          <p:cTn id="60" fill="hold">
                            <p:stCondLst>
                              <p:cond delay="1000"/>
                            </p:stCondLst>
                            <p:childTnLst>
                              <p:par>
                                <p:cTn id="61" presetID="22" presetClass="entr" presetSubtype="2" fill="hold" grpId="0" nodeType="afterEffect">
                                  <p:stCondLst>
                                    <p:cond delay="0"/>
                                  </p:stCondLst>
                                  <p:childTnLst>
                                    <p:set>
                                      <p:cBhvr>
                                        <p:cTn id="62" dur="1" fill="hold">
                                          <p:stCondLst>
                                            <p:cond delay="0"/>
                                          </p:stCondLst>
                                        </p:cTn>
                                        <p:tgtEl>
                                          <p:spTgt spid="38"/>
                                        </p:tgtEl>
                                        <p:attrNameLst>
                                          <p:attrName>style.visibility</p:attrName>
                                        </p:attrNameLst>
                                      </p:cBhvr>
                                      <p:to>
                                        <p:strVal val="visible"/>
                                      </p:to>
                                    </p:set>
                                    <p:animEffect transition="in" filter="wipe(right)">
                                      <p:cBhvr>
                                        <p:cTn id="63" dur="500"/>
                                        <p:tgtEl>
                                          <p:spTgt spid="38"/>
                                        </p:tgtEl>
                                      </p:cBhvr>
                                    </p:animEffect>
                                  </p:childTnLst>
                                </p:cTn>
                              </p:par>
                            </p:childTnLst>
                          </p:cTn>
                        </p:par>
                      </p:childTnLst>
                    </p:cTn>
                  </p:par>
                  <p:par>
                    <p:cTn id="64" fill="hold">
                      <p:stCondLst>
                        <p:cond delay="indefinite"/>
                      </p:stCondLst>
                      <p:childTnLst>
                        <p:par>
                          <p:cTn id="65" fill="hold">
                            <p:stCondLst>
                              <p:cond delay="0"/>
                            </p:stCondLst>
                            <p:childTnLst>
                              <p:par>
                                <p:cTn id="66" presetID="2" presetClass="entr" presetSubtype="2" fill="hold" grpId="0" nodeType="clickEffect">
                                  <p:stCondLst>
                                    <p:cond delay="0"/>
                                  </p:stCondLst>
                                  <p:childTnLst>
                                    <p:set>
                                      <p:cBhvr>
                                        <p:cTn id="67" dur="1" fill="hold">
                                          <p:stCondLst>
                                            <p:cond delay="0"/>
                                          </p:stCondLst>
                                        </p:cTn>
                                        <p:tgtEl>
                                          <p:spTgt spid="67"/>
                                        </p:tgtEl>
                                        <p:attrNameLst>
                                          <p:attrName>style.visibility</p:attrName>
                                        </p:attrNameLst>
                                      </p:cBhvr>
                                      <p:to>
                                        <p:strVal val="visible"/>
                                      </p:to>
                                    </p:set>
                                    <p:anim calcmode="lin" valueType="num">
                                      <p:cBhvr additive="base">
                                        <p:cTn id="68" dur="500" fill="hold"/>
                                        <p:tgtEl>
                                          <p:spTgt spid="67"/>
                                        </p:tgtEl>
                                        <p:attrNameLst>
                                          <p:attrName>ppt_x</p:attrName>
                                        </p:attrNameLst>
                                      </p:cBhvr>
                                      <p:tavLst>
                                        <p:tav tm="0">
                                          <p:val>
                                            <p:strVal val="1+#ppt_w/2"/>
                                          </p:val>
                                        </p:tav>
                                        <p:tav tm="100000">
                                          <p:val>
                                            <p:strVal val="#ppt_x"/>
                                          </p:val>
                                        </p:tav>
                                      </p:tavLst>
                                    </p:anim>
                                    <p:anim calcmode="lin" valueType="num">
                                      <p:cBhvr additive="base">
                                        <p:cTn id="69" dur="500" fill="hold"/>
                                        <p:tgtEl>
                                          <p:spTgt spid="67"/>
                                        </p:tgtEl>
                                        <p:attrNameLst>
                                          <p:attrName>ppt_y</p:attrName>
                                        </p:attrNameLst>
                                      </p:cBhvr>
                                      <p:tavLst>
                                        <p:tav tm="0">
                                          <p:val>
                                            <p:strVal val="#ppt_y"/>
                                          </p:val>
                                        </p:tav>
                                        <p:tav tm="100000">
                                          <p:val>
                                            <p:strVal val="#ppt_y"/>
                                          </p:val>
                                        </p:tav>
                                      </p:tavLst>
                                    </p:anim>
                                  </p:childTnLst>
                                </p:cTn>
                              </p:par>
                            </p:childTnLst>
                          </p:cTn>
                        </p:par>
                        <p:par>
                          <p:cTn id="70" fill="hold">
                            <p:stCondLst>
                              <p:cond delay="500"/>
                            </p:stCondLst>
                            <p:childTnLst>
                              <p:par>
                                <p:cTn id="71" presetID="22" presetClass="entr" presetSubtype="2" fill="hold" nodeType="afterEffect">
                                  <p:stCondLst>
                                    <p:cond delay="0"/>
                                  </p:stCondLst>
                                  <p:childTnLst>
                                    <p:set>
                                      <p:cBhvr>
                                        <p:cTn id="72" dur="1" fill="hold">
                                          <p:stCondLst>
                                            <p:cond delay="0"/>
                                          </p:stCondLst>
                                        </p:cTn>
                                        <p:tgtEl>
                                          <p:spTgt spid="66"/>
                                        </p:tgtEl>
                                        <p:attrNameLst>
                                          <p:attrName>style.visibility</p:attrName>
                                        </p:attrNameLst>
                                      </p:cBhvr>
                                      <p:to>
                                        <p:strVal val="visible"/>
                                      </p:to>
                                    </p:set>
                                    <p:animEffect transition="in" filter="wipe(right)">
                                      <p:cBhvr>
                                        <p:cTn id="73" dur="500"/>
                                        <p:tgtEl>
                                          <p:spTgt spid="66"/>
                                        </p:tgtEl>
                                      </p:cBhvr>
                                    </p:animEffect>
                                  </p:childTnLst>
                                </p:cTn>
                              </p:par>
                            </p:childTnLst>
                          </p:cTn>
                        </p:par>
                        <p:par>
                          <p:cTn id="74" fill="hold">
                            <p:stCondLst>
                              <p:cond delay="1000"/>
                            </p:stCondLst>
                            <p:childTnLst>
                              <p:par>
                                <p:cTn id="75" presetID="22" presetClass="entr" presetSubtype="2" fill="hold" grpId="0" nodeType="afterEffect">
                                  <p:stCondLst>
                                    <p:cond delay="0"/>
                                  </p:stCondLst>
                                  <p:childTnLst>
                                    <p:set>
                                      <p:cBhvr>
                                        <p:cTn id="76" dur="1" fill="hold">
                                          <p:stCondLst>
                                            <p:cond delay="0"/>
                                          </p:stCondLst>
                                        </p:cTn>
                                        <p:tgtEl>
                                          <p:spTgt spid="39"/>
                                        </p:tgtEl>
                                        <p:attrNameLst>
                                          <p:attrName>style.visibility</p:attrName>
                                        </p:attrNameLst>
                                      </p:cBhvr>
                                      <p:to>
                                        <p:strVal val="visible"/>
                                      </p:to>
                                    </p:set>
                                    <p:animEffect transition="in" filter="wipe(right)">
                                      <p:cBhvr>
                                        <p:cTn id="77" dur="500"/>
                                        <p:tgtEl>
                                          <p:spTgt spid="39"/>
                                        </p:tgtEl>
                                      </p:cBhvr>
                                    </p:animEffect>
                                  </p:childTnLst>
                                </p:cTn>
                              </p:par>
                            </p:childTnLst>
                          </p:cTn>
                        </p:par>
                      </p:childTnLst>
                    </p:cTn>
                  </p:par>
                  <p:par>
                    <p:cTn id="78" fill="hold">
                      <p:stCondLst>
                        <p:cond delay="indefinite"/>
                      </p:stCondLst>
                      <p:childTnLst>
                        <p:par>
                          <p:cTn id="79" fill="hold">
                            <p:stCondLst>
                              <p:cond delay="0"/>
                            </p:stCondLst>
                            <p:childTnLst>
                              <p:par>
                                <p:cTn id="80" presetID="2" presetClass="entr" presetSubtype="2" fill="hold" grpId="0" nodeType="clickEffect">
                                  <p:stCondLst>
                                    <p:cond delay="0"/>
                                  </p:stCondLst>
                                  <p:childTnLst>
                                    <p:set>
                                      <p:cBhvr>
                                        <p:cTn id="81" dur="1" fill="hold">
                                          <p:stCondLst>
                                            <p:cond delay="0"/>
                                          </p:stCondLst>
                                        </p:cTn>
                                        <p:tgtEl>
                                          <p:spTgt spid="69"/>
                                        </p:tgtEl>
                                        <p:attrNameLst>
                                          <p:attrName>style.visibility</p:attrName>
                                        </p:attrNameLst>
                                      </p:cBhvr>
                                      <p:to>
                                        <p:strVal val="visible"/>
                                      </p:to>
                                    </p:set>
                                    <p:anim calcmode="lin" valueType="num">
                                      <p:cBhvr additive="base">
                                        <p:cTn id="82" dur="500" fill="hold"/>
                                        <p:tgtEl>
                                          <p:spTgt spid="69"/>
                                        </p:tgtEl>
                                        <p:attrNameLst>
                                          <p:attrName>ppt_x</p:attrName>
                                        </p:attrNameLst>
                                      </p:cBhvr>
                                      <p:tavLst>
                                        <p:tav tm="0">
                                          <p:val>
                                            <p:strVal val="1+#ppt_w/2"/>
                                          </p:val>
                                        </p:tav>
                                        <p:tav tm="100000">
                                          <p:val>
                                            <p:strVal val="#ppt_x"/>
                                          </p:val>
                                        </p:tav>
                                      </p:tavLst>
                                    </p:anim>
                                    <p:anim calcmode="lin" valueType="num">
                                      <p:cBhvr additive="base">
                                        <p:cTn id="83" dur="500" fill="hold"/>
                                        <p:tgtEl>
                                          <p:spTgt spid="69"/>
                                        </p:tgtEl>
                                        <p:attrNameLst>
                                          <p:attrName>ppt_y</p:attrName>
                                        </p:attrNameLst>
                                      </p:cBhvr>
                                      <p:tavLst>
                                        <p:tav tm="0">
                                          <p:val>
                                            <p:strVal val="#ppt_y"/>
                                          </p:val>
                                        </p:tav>
                                        <p:tav tm="100000">
                                          <p:val>
                                            <p:strVal val="#ppt_y"/>
                                          </p:val>
                                        </p:tav>
                                      </p:tavLst>
                                    </p:anim>
                                  </p:childTnLst>
                                </p:cTn>
                              </p:par>
                            </p:childTnLst>
                          </p:cTn>
                        </p:par>
                        <p:par>
                          <p:cTn id="84" fill="hold">
                            <p:stCondLst>
                              <p:cond delay="500"/>
                            </p:stCondLst>
                            <p:childTnLst>
                              <p:par>
                                <p:cTn id="85" presetID="22" presetClass="entr" presetSubtype="2" fill="hold" nodeType="afterEffect">
                                  <p:stCondLst>
                                    <p:cond delay="0"/>
                                  </p:stCondLst>
                                  <p:childTnLst>
                                    <p:set>
                                      <p:cBhvr>
                                        <p:cTn id="86" dur="1" fill="hold">
                                          <p:stCondLst>
                                            <p:cond delay="0"/>
                                          </p:stCondLst>
                                        </p:cTn>
                                        <p:tgtEl>
                                          <p:spTgt spid="68"/>
                                        </p:tgtEl>
                                        <p:attrNameLst>
                                          <p:attrName>style.visibility</p:attrName>
                                        </p:attrNameLst>
                                      </p:cBhvr>
                                      <p:to>
                                        <p:strVal val="visible"/>
                                      </p:to>
                                    </p:set>
                                    <p:animEffect transition="in" filter="wipe(right)">
                                      <p:cBhvr>
                                        <p:cTn id="87" dur="500"/>
                                        <p:tgtEl>
                                          <p:spTgt spid="68"/>
                                        </p:tgtEl>
                                      </p:cBhvr>
                                    </p:animEffect>
                                  </p:childTnLst>
                                </p:cTn>
                              </p:par>
                            </p:childTnLst>
                          </p:cTn>
                        </p:par>
                        <p:par>
                          <p:cTn id="88" fill="hold">
                            <p:stCondLst>
                              <p:cond delay="1000"/>
                            </p:stCondLst>
                            <p:childTnLst>
                              <p:par>
                                <p:cTn id="89" presetID="22" presetClass="entr" presetSubtype="2" fill="hold" grpId="0" nodeType="afterEffect">
                                  <p:stCondLst>
                                    <p:cond delay="0"/>
                                  </p:stCondLst>
                                  <p:childTnLst>
                                    <p:set>
                                      <p:cBhvr>
                                        <p:cTn id="90" dur="1" fill="hold">
                                          <p:stCondLst>
                                            <p:cond delay="0"/>
                                          </p:stCondLst>
                                        </p:cTn>
                                        <p:tgtEl>
                                          <p:spTgt spid="40"/>
                                        </p:tgtEl>
                                        <p:attrNameLst>
                                          <p:attrName>style.visibility</p:attrName>
                                        </p:attrNameLst>
                                      </p:cBhvr>
                                      <p:to>
                                        <p:strVal val="visible"/>
                                      </p:to>
                                    </p:set>
                                    <p:animEffect transition="in" filter="wipe(right)">
                                      <p:cBhvr>
                                        <p:cTn id="91" dur="500"/>
                                        <p:tgtEl>
                                          <p:spTgt spid="40"/>
                                        </p:tgtEl>
                                      </p:cBhvr>
                                    </p:animEffect>
                                  </p:childTnLst>
                                </p:cTn>
                              </p:par>
                            </p:childTnLst>
                          </p:cTn>
                        </p:par>
                      </p:childTnLst>
                    </p:cTn>
                  </p:par>
                  <p:par>
                    <p:cTn id="92" fill="hold">
                      <p:stCondLst>
                        <p:cond delay="indefinite"/>
                      </p:stCondLst>
                      <p:childTnLst>
                        <p:par>
                          <p:cTn id="93" fill="hold">
                            <p:stCondLst>
                              <p:cond delay="0"/>
                            </p:stCondLst>
                            <p:childTnLst>
                              <p:par>
                                <p:cTn id="94" presetID="2" presetClass="entr" presetSubtype="2" fill="hold" grpId="0" nodeType="clickEffect">
                                  <p:stCondLst>
                                    <p:cond delay="0"/>
                                  </p:stCondLst>
                                  <p:childTnLst>
                                    <p:set>
                                      <p:cBhvr>
                                        <p:cTn id="95" dur="1" fill="hold">
                                          <p:stCondLst>
                                            <p:cond delay="0"/>
                                          </p:stCondLst>
                                        </p:cTn>
                                        <p:tgtEl>
                                          <p:spTgt spid="73"/>
                                        </p:tgtEl>
                                        <p:attrNameLst>
                                          <p:attrName>style.visibility</p:attrName>
                                        </p:attrNameLst>
                                      </p:cBhvr>
                                      <p:to>
                                        <p:strVal val="visible"/>
                                      </p:to>
                                    </p:set>
                                    <p:anim calcmode="lin" valueType="num">
                                      <p:cBhvr additive="base">
                                        <p:cTn id="96" dur="500" fill="hold"/>
                                        <p:tgtEl>
                                          <p:spTgt spid="73"/>
                                        </p:tgtEl>
                                        <p:attrNameLst>
                                          <p:attrName>ppt_x</p:attrName>
                                        </p:attrNameLst>
                                      </p:cBhvr>
                                      <p:tavLst>
                                        <p:tav tm="0">
                                          <p:val>
                                            <p:strVal val="1+#ppt_w/2"/>
                                          </p:val>
                                        </p:tav>
                                        <p:tav tm="100000">
                                          <p:val>
                                            <p:strVal val="#ppt_x"/>
                                          </p:val>
                                        </p:tav>
                                      </p:tavLst>
                                    </p:anim>
                                    <p:anim calcmode="lin" valueType="num">
                                      <p:cBhvr additive="base">
                                        <p:cTn id="97" dur="500" fill="hold"/>
                                        <p:tgtEl>
                                          <p:spTgt spid="73"/>
                                        </p:tgtEl>
                                        <p:attrNameLst>
                                          <p:attrName>ppt_y</p:attrName>
                                        </p:attrNameLst>
                                      </p:cBhvr>
                                      <p:tavLst>
                                        <p:tav tm="0">
                                          <p:val>
                                            <p:strVal val="#ppt_y"/>
                                          </p:val>
                                        </p:tav>
                                        <p:tav tm="100000">
                                          <p:val>
                                            <p:strVal val="#ppt_y"/>
                                          </p:val>
                                        </p:tav>
                                      </p:tavLst>
                                    </p:anim>
                                  </p:childTnLst>
                                </p:cTn>
                              </p:par>
                            </p:childTnLst>
                          </p:cTn>
                        </p:par>
                        <p:par>
                          <p:cTn id="98" fill="hold">
                            <p:stCondLst>
                              <p:cond delay="500"/>
                            </p:stCondLst>
                            <p:childTnLst>
                              <p:par>
                                <p:cTn id="99" presetID="22" presetClass="entr" presetSubtype="2" fill="hold" nodeType="afterEffect">
                                  <p:stCondLst>
                                    <p:cond delay="0"/>
                                  </p:stCondLst>
                                  <p:childTnLst>
                                    <p:set>
                                      <p:cBhvr>
                                        <p:cTn id="100" dur="1" fill="hold">
                                          <p:stCondLst>
                                            <p:cond delay="0"/>
                                          </p:stCondLst>
                                        </p:cTn>
                                        <p:tgtEl>
                                          <p:spTgt spid="72"/>
                                        </p:tgtEl>
                                        <p:attrNameLst>
                                          <p:attrName>style.visibility</p:attrName>
                                        </p:attrNameLst>
                                      </p:cBhvr>
                                      <p:to>
                                        <p:strVal val="visible"/>
                                      </p:to>
                                    </p:set>
                                    <p:animEffect transition="in" filter="wipe(right)">
                                      <p:cBhvr>
                                        <p:cTn id="101" dur="500"/>
                                        <p:tgtEl>
                                          <p:spTgt spid="72"/>
                                        </p:tgtEl>
                                      </p:cBhvr>
                                    </p:animEffect>
                                  </p:childTnLst>
                                </p:cTn>
                              </p:par>
                            </p:childTnLst>
                          </p:cTn>
                        </p:par>
                        <p:par>
                          <p:cTn id="102" fill="hold">
                            <p:stCondLst>
                              <p:cond delay="1000"/>
                            </p:stCondLst>
                            <p:childTnLst>
                              <p:par>
                                <p:cTn id="103" presetID="22" presetClass="entr" presetSubtype="2" fill="hold" grpId="0" nodeType="afterEffect">
                                  <p:stCondLst>
                                    <p:cond delay="0"/>
                                  </p:stCondLst>
                                  <p:childTnLst>
                                    <p:set>
                                      <p:cBhvr>
                                        <p:cTn id="104" dur="1" fill="hold">
                                          <p:stCondLst>
                                            <p:cond delay="0"/>
                                          </p:stCondLst>
                                        </p:cTn>
                                        <p:tgtEl>
                                          <p:spTgt spid="41"/>
                                        </p:tgtEl>
                                        <p:attrNameLst>
                                          <p:attrName>style.visibility</p:attrName>
                                        </p:attrNameLst>
                                      </p:cBhvr>
                                      <p:to>
                                        <p:strVal val="visible"/>
                                      </p:to>
                                    </p:set>
                                    <p:animEffect transition="in" filter="wipe(right)">
                                      <p:cBhvr>
                                        <p:cTn id="105" dur="500"/>
                                        <p:tgtEl>
                                          <p:spTgt spid="41"/>
                                        </p:tgtEl>
                                      </p:cBhvr>
                                    </p:animEffect>
                                  </p:childTnLst>
                                </p:cTn>
                              </p:par>
                            </p:childTnLst>
                          </p:cTn>
                        </p:par>
                      </p:childTnLst>
                    </p:cTn>
                  </p:par>
                  <p:par>
                    <p:cTn id="106" fill="hold">
                      <p:stCondLst>
                        <p:cond delay="indefinite"/>
                      </p:stCondLst>
                      <p:childTnLst>
                        <p:par>
                          <p:cTn id="107" fill="hold">
                            <p:stCondLst>
                              <p:cond delay="0"/>
                            </p:stCondLst>
                            <p:childTnLst>
                              <p:par>
                                <p:cTn id="108" presetID="2" presetClass="entr" presetSubtype="2" fill="hold" grpId="0" nodeType="clickEffect">
                                  <p:stCondLst>
                                    <p:cond delay="0"/>
                                  </p:stCondLst>
                                  <p:childTnLst>
                                    <p:set>
                                      <p:cBhvr>
                                        <p:cTn id="109" dur="1" fill="hold">
                                          <p:stCondLst>
                                            <p:cond delay="0"/>
                                          </p:stCondLst>
                                        </p:cTn>
                                        <p:tgtEl>
                                          <p:spTgt spid="75"/>
                                        </p:tgtEl>
                                        <p:attrNameLst>
                                          <p:attrName>style.visibility</p:attrName>
                                        </p:attrNameLst>
                                      </p:cBhvr>
                                      <p:to>
                                        <p:strVal val="visible"/>
                                      </p:to>
                                    </p:set>
                                    <p:anim calcmode="lin" valueType="num">
                                      <p:cBhvr additive="base">
                                        <p:cTn id="110" dur="500" fill="hold"/>
                                        <p:tgtEl>
                                          <p:spTgt spid="75"/>
                                        </p:tgtEl>
                                        <p:attrNameLst>
                                          <p:attrName>ppt_x</p:attrName>
                                        </p:attrNameLst>
                                      </p:cBhvr>
                                      <p:tavLst>
                                        <p:tav tm="0">
                                          <p:val>
                                            <p:strVal val="1+#ppt_w/2"/>
                                          </p:val>
                                        </p:tav>
                                        <p:tav tm="100000">
                                          <p:val>
                                            <p:strVal val="#ppt_x"/>
                                          </p:val>
                                        </p:tav>
                                      </p:tavLst>
                                    </p:anim>
                                    <p:anim calcmode="lin" valueType="num">
                                      <p:cBhvr additive="base">
                                        <p:cTn id="111" dur="500" fill="hold"/>
                                        <p:tgtEl>
                                          <p:spTgt spid="75"/>
                                        </p:tgtEl>
                                        <p:attrNameLst>
                                          <p:attrName>ppt_y</p:attrName>
                                        </p:attrNameLst>
                                      </p:cBhvr>
                                      <p:tavLst>
                                        <p:tav tm="0">
                                          <p:val>
                                            <p:strVal val="#ppt_y"/>
                                          </p:val>
                                        </p:tav>
                                        <p:tav tm="100000">
                                          <p:val>
                                            <p:strVal val="#ppt_y"/>
                                          </p:val>
                                        </p:tav>
                                      </p:tavLst>
                                    </p:anim>
                                  </p:childTnLst>
                                </p:cTn>
                              </p:par>
                            </p:childTnLst>
                          </p:cTn>
                        </p:par>
                        <p:par>
                          <p:cTn id="112" fill="hold">
                            <p:stCondLst>
                              <p:cond delay="500"/>
                            </p:stCondLst>
                            <p:childTnLst>
                              <p:par>
                                <p:cTn id="113" presetID="22" presetClass="entr" presetSubtype="2" fill="hold" nodeType="afterEffect">
                                  <p:stCondLst>
                                    <p:cond delay="0"/>
                                  </p:stCondLst>
                                  <p:childTnLst>
                                    <p:set>
                                      <p:cBhvr>
                                        <p:cTn id="114" dur="1" fill="hold">
                                          <p:stCondLst>
                                            <p:cond delay="0"/>
                                          </p:stCondLst>
                                        </p:cTn>
                                        <p:tgtEl>
                                          <p:spTgt spid="74"/>
                                        </p:tgtEl>
                                        <p:attrNameLst>
                                          <p:attrName>style.visibility</p:attrName>
                                        </p:attrNameLst>
                                      </p:cBhvr>
                                      <p:to>
                                        <p:strVal val="visible"/>
                                      </p:to>
                                    </p:set>
                                    <p:animEffect transition="in" filter="wipe(right)">
                                      <p:cBhvr>
                                        <p:cTn id="115" dur="500"/>
                                        <p:tgtEl>
                                          <p:spTgt spid="74"/>
                                        </p:tgtEl>
                                      </p:cBhvr>
                                    </p:animEffect>
                                  </p:childTnLst>
                                </p:cTn>
                              </p:par>
                            </p:childTnLst>
                          </p:cTn>
                        </p:par>
                        <p:par>
                          <p:cTn id="116" fill="hold">
                            <p:stCondLst>
                              <p:cond delay="1000"/>
                            </p:stCondLst>
                            <p:childTnLst>
                              <p:par>
                                <p:cTn id="117" presetID="22" presetClass="entr" presetSubtype="2" fill="hold" grpId="0" nodeType="afterEffect">
                                  <p:stCondLst>
                                    <p:cond delay="0"/>
                                  </p:stCondLst>
                                  <p:childTnLst>
                                    <p:set>
                                      <p:cBhvr>
                                        <p:cTn id="118" dur="1" fill="hold">
                                          <p:stCondLst>
                                            <p:cond delay="0"/>
                                          </p:stCondLst>
                                        </p:cTn>
                                        <p:tgtEl>
                                          <p:spTgt spid="42"/>
                                        </p:tgtEl>
                                        <p:attrNameLst>
                                          <p:attrName>style.visibility</p:attrName>
                                        </p:attrNameLst>
                                      </p:cBhvr>
                                      <p:to>
                                        <p:strVal val="visible"/>
                                      </p:to>
                                    </p:set>
                                    <p:animEffect transition="in" filter="wipe(right)">
                                      <p:cBhvr>
                                        <p:cTn id="119" dur="500"/>
                                        <p:tgtEl>
                                          <p:spTgt spid="42"/>
                                        </p:tgtEl>
                                      </p:cBhvr>
                                    </p:animEffect>
                                  </p:childTnLst>
                                </p:cTn>
                              </p:par>
                            </p:childTnLst>
                          </p:cTn>
                        </p:par>
                      </p:childTnLst>
                    </p:cTn>
                  </p:par>
                  <p:par>
                    <p:cTn id="120" fill="hold">
                      <p:stCondLst>
                        <p:cond delay="indefinite"/>
                      </p:stCondLst>
                      <p:childTnLst>
                        <p:par>
                          <p:cTn id="121" fill="hold">
                            <p:stCondLst>
                              <p:cond delay="0"/>
                            </p:stCondLst>
                            <p:childTnLst>
                              <p:par>
                                <p:cTn id="122" presetID="2" presetClass="exit" presetSubtype="8" fill="hold" grpId="1" nodeType="clickEffect">
                                  <p:stCondLst>
                                    <p:cond delay="0"/>
                                  </p:stCondLst>
                                  <p:childTnLst>
                                    <p:anim calcmode="lin" valueType="num">
                                      <p:cBhvr additive="base">
                                        <p:cTn id="123" dur="500"/>
                                        <p:tgtEl>
                                          <p:spTgt spid="29"/>
                                        </p:tgtEl>
                                        <p:attrNameLst>
                                          <p:attrName>ppt_x</p:attrName>
                                        </p:attrNameLst>
                                      </p:cBhvr>
                                      <p:tavLst>
                                        <p:tav tm="0">
                                          <p:val>
                                            <p:strVal val="ppt_x"/>
                                          </p:val>
                                        </p:tav>
                                        <p:tav tm="100000">
                                          <p:val>
                                            <p:strVal val="0-ppt_w/2"/>
                                          </p:val>
                                        </p:tav>
                                      </p:tavLst>
                                    </p:anim>
                                    <p:anim calcmode="lin" valueType="num">
                                      <p:cBhvr additive="base">
                                        <p:cTn id="124" dur="500"/>
                                        <p:tgtEl>
                                          <p:spTgt spid="29"/>
                                        </p:tgtEl>
                                        <p:attrNameLst>
                                          <p:attrName>ppt_y</p:attrName>
                                        </p:attrNameLst>
                                      </p:cBhvr>
                                      <p:tavLst>
                                        <p:tav tm="0">
                                          <p:val>
                                            <p:strVal val="ppt_y"/>
                                          </p:val>
                                        </p:tav>
                                        <p:tav tm="100000">
                                          <p:val>
                                            <p:strVal val="ppt_y"/>
                                          </p:val>
                                        </p:tav>
                                      </p:tavLst>
                                    </p:anim>
                                    <p:set>
                                      <p:cBhvr>
                                        <p:cTn id="125" dur="1" fill="hold">
                                          <p:stCondLst>
                                            <p:cond delay="499"/>
                                          </p:stCondLst>
                                        </p:cTn>
                                        <p:tgtEl>
                                          <p:spTgt spid="29"/>
                                        </p:tgtEl>
                                        <p:attrNameLst>
                                          <p:attrName>style.visibility</p:attrName>
                                        </p:attrNameLst>
                                      </p:cBhvr>
                                      <p:to>
                                        <p:strVal val="hidden"/>
                                      </p:to>
                                    </p:set>
                                  </p:childTnLst>
                                </p:cTn>
                              </p:par>
                              <p:par>
                                <p:cTn id="126" presetID="2" presetClass="exit" presetSubtype="8" fill="hold" nodeType="withEffect">
                                  <p:stCondLst>
                                    <p:cond delay="0"/>
                                  </p:stCondLst>
                                  <p:childTnLst>
                                    <p:anim calcmode="lin" valueType="num">
                                      <p:cBhvr additive="base">
                                        <p:cTn id="127" dur="500"/>
                                        <p:tgtEl>
                                          <p:spTgt spid="28"/>
                                        </p:tgtEl>
                                        <p:attrNameLst>
                                          <p:attrName>ppt_x</p:attrName>
                                        </p:attrNameLst>
                                      </p:cBhvr>
                                      <p:tavLst>
                                        <p:tav tm="0">
                                          <p:val>
                                            <p:strVal val="ppt_x"/>
                                          </p:val>
                                        </p:tav>
                                        <p:tav tm="100000">
                                          <p:val>
                                            <p:strVal val="0-ppt_w/2"/>
                                          </p:val>
                                        </p:tav>
                                      </p:tavLst>
                                    </p:anim>
                                    <p:anim calcmode="lin" valueType="num">
                                      <p:cBhvr additive="base">
                                        <p:cTn id="128" dur="500"/>
                                        <p:tgtEl>
                                          <p:spTgt spid="28"/>
                                        </p:tgtEl>
                                        <p:attrNameLst>
                                          <p:attrName>ppt_y</p:attrName>
                                        </p:attrNameLst>
                                      </p:cBhvr>
                                      <p:tavLst>
                                        <p:tav tm="0">
                                          <p:val>
                                            <p:strVal val="ppt_y"/>
                                          </p:val>
                                        </p:tav>
                                        <p:tav tm="100000">
                                          <p:val>
                                            <p:strVal val="ppt_y"/>
                                          </p:val>
                                        </p:tav>
                                      </p:tavLst>
                                    </p:anim>
                                    <p:set>
                                      <p:cBhvr>
                                        <p:cTn id="129" dur="1" fill="hold">
                                          <p:stCondLst>
                                            <p:cond delay="499"/>
                                          </p:stCondLst>
                                        </p:cTn>
                                        <p:tgtEl>
                                          <p:spTgt spid="28"/>
                                        </p:tgtEl>
                                        <p:attrNameLst>
                                          <p:attrName>style.visibility</p:attrName>
                                        </p:attrNameLst>
                                      </p:cBhvr>
                                      <p:to>
                                        <p:strVal val="hidden"/>
                                      </p:to>
                                    </p:set>
                                  </p:childTnLst>
                                </p:cTn>
                              </p:par>
                              <p:par>
                                <p:cTn id="130" presetID="2" presetClass="exit" presetSubtype="8" fill="hold" nodeType="withEffect">
                                  <p:stCondLst>
                                    <p:cond delay="0"/>
                                  </p:stCondLst>
                                  <p:childTnLst>
                                    <p:anim calcmode="lin" valueType="num">
                                      <p:cBhvr additive="base">
                                        <p:cTn id="131" dur="500"/>
                                        <p:tgtEl>
                                          <p:spTgt spid="35"/>
                                        </p:tgtEl>
                                        <p:attrNameLst>
                                          <p:attrName>ppt_x</p:attrName>
                                        </p:attrNameLst>
                                      </p:cBhvr>
                                      <p:tavLst>
                                        <p:tav tm="0">
                                          <p:val>
                                            <p:strVal val="ppt_x"/>
                                          </p:val>
                                        </p:tav>
                                        <p:tav tm="100000">
                                          <p:val>
                                            <p:strVal val="0-ppt_w/2"/>
                                          </p:val>
                                        </p:tav>
                                      </p:tavLst>
                                    </p:anim>
                                    <p:anim calcmode="lin" valueType="num">
                                      <p:cBhvr additive="base">
                                        <p:cTn id="132" dur="500"/>
                                        <p:tgtEl>
                                          <p:spTgt spid="35"/>
                                        </p:tgtEl>
                                        <p:attrNameLst>
                                          <p:attrName>ppt_y</p:attrName>
                                        </p:attrNameLst>
                                      </p:cBhvr>
                                      <p:tavLst>
                                        <p:tav tm="0">
                                          <p:val>
                                            <p:strVal val="ppt_y"/>
                                          </p:val>
                                        </p:tav>
                                        <p:tav tm="100000">
                                          <p:val>
                                            <p:strVal val="ppt_y"/>
                                          </p:val>
                                        </p:tav>
                                      </p:tavLst>
                                    </p:anim>
                                    <p:set>
                                      <p:cBhvr>
                                        <p:cTn id="133" dur="1" fill="hold">
                                          <p:stCondLst>
                                            <p:cond delay="499"/>
                                          </p:stCondLst>
                                        </p:cTn>
                                        <p:tgtEl>
                                          <p:spTgt spid="35"/>
                                        </p:tgtEl>
                                        <p:attrNameLst>
                                          <p:attrName>style.visibility</p:attrName>
                                        </p:attrNameLst>
                                      </p:cBhvr>
                                      <p:to>
                                        <p:strVal val="hidden"/>
                                      </p:to>
                                    </p:set>
                                  </p:childTnLst>
                                </p:cTn>
                              </p:par>
                              <p:par>
                                <p:cTn id="134" presetID="2" presetClass="exit" presetSubtype="8" fill="hold" grpId="1" nodeType="withEffect">
                                  <p:stCondLst>
                                    <p:cond delay="0"/>
                                  </p:stCondLst>
                                  <p:childTnLst>
                                    <p:anim calcmode="lin" valueType="num">
                                      <p:cBhvr additive="base">
                                        <p:cTn id="135" dur="500"/>
                                        <p:tgtEl>
                                          <p:spTgt spid="36"/>
                                        </p:tgtEl>
                                        <p:attrNameLst>
                                          <p:attrName>ppt_x</p:attrName>
                                        </p:attrNameLst>
                                      </p:cBhvr>
                                      <p:tavLst>
                                        <p:tav tm="0">
                                          <p:val>
                                            <p:strVal val="ppt_x"/>
                                          </p:val>
                                        </p:tav>
                                        <p:tav tm="100000">
                                          <p:val>
                                            <p:strVal val="0-ppt_w/2"/>
                                          </p:val>
                                        </p:tav>
                                      </p:tavLst>
                                    </p:anim>
                                    <p:anim calcmode="lin" valueType="num">
                                      <p:cBhvr additive="base">
                                        <p:cTn id="136" dur="500"/>
                                        <p:tgtEl>
                                          <p:spTgt spid="36"/>
                                        </p:tgtEl>
                                        <p:attrNameLst>
                                          <p:attrName>ppt_y</p:attrName>
                                        </p:attrNameLst>
                                      </p:cBhvr>
                                      <p:tavLst>
                                        <p:tav tm="0">
                                          <p:val>
                                            <p:strVal val="ppt_y"/>
                                          </p:val>
                                        </p:tav>
                                        <p:tav tm="100000">
                                          <p:val>
                                            <p:strVal val="ppt_y"/>
                                          </p:val>
                                        </p:tav>
                                      </p:tavLst>
                                    </p:anim>
                                    <p:set>
                                      <p:cBhvr>
                                        <p:cTn id="137" dur="1" fill="hold">
                                          <p:stCondLst>
                                            <p:cond delay="499"/>
                                          </p:stCondLst>
                                        </p:cTn>
                                        <p:tgtEl>
                                          <p:spTgt spid="36"/>
                                        </p:tgtEl>
                                        <p:attrNameLst>
                                          <p:attrName>style.visibility</p:attrName>
                                        </p:attrNameLst>
                                      </p:cBhvr>
                                      <p:to>
                                        <p:strVal val="hidden"/>
                                      </p:to>
                                    </p:set>
                                  </p:childTnLst>
                                </p:cTn>
                              </p:par>
                              <p:par>
                                <p:cTn id="138" presetID="2" presetClass="exit" presetSubtype="8" fill="hold" grpId="1" nodeType="withEffect">
                                  <p:stCondLst>
                                    <p:cond delay="0"/>
                                  </p:stCondLst>
                                  <p:childTnLst>
                                    <p:anim calcmode="lin" valueType="num">
                                      <p:cBhvr additive="base">
                                        <p:cTn id="139" dur="500"/>
                                        <p:tgtEl>
                                          <p:spTgt spid="37"/>
                                        </p:tgtEl>
                                        <p:attrNameLst>
                                          <p:attrName>ppt_x</p:attrName>
                                        </p:attrNameLst>
                                      </p:cBhvr>
                                      <p:tavLst>
                                        <p:tav tm="0">
                                          <p:val>
                                            <p:strVal val="ppt_x"/>
                                          </p:val>
                                        </p:tav>
                                        <p:tav tm="100000">
                                          <p:val>
                                            <p:strVal val="0-ppt_w/2"/>
                                          </p:val>
                                        </p:tav>
                                      </p:tavLst>
                                    </p:anim>
                                    <p:anim calcmode="lin" valueType="num">
                                      <p:cBhvr additive="base">
                                        <p:cTn id="140" dur="500"/>
                                        <p:tgtEl>
                                          <p:spTgt spid="37"/>
                                        </p:tgtEl>
                                        <p:attrNameLst>
                                          <p:attrName>ppt_y</p:attrName>
                                        </p:attrNameLst>
                                      </p:cBhvr>
                                      <p:tavLst>
                                        <p:tav tm="0">
                                          <p:val>
                                            <p:strVal val="ppt_y"/>
                                          </p:val>
                                        </p:tav>
                                        <p:tav tm="100000">
                                          <p:val>
                                            <p:strVal val="ppt_y"/>
                                          </p:val>
                                        </p:tav>
                                      </p:tavLst>
                                    </p:anim>
                                    <p:set>
                                      <p:cBhvr>
                                        <p:cTn id="141" dur="1" fill="hold">
                                          <p:stCondLst>
                                            <p:cond delay="499"/>
                                          </p:stCondLst>
                                        </p:cTn>
                                        <p:tgtEl>
                                          <p:spTgt spid="37"/>
                                        </p:tgtEl>
                                        <p:attrNameLst>
                                          <p:attrName>style.visibility</p:attrName>
                                        </p:attrNameLst>
                                      </p:cBhvr>
                                      <p:to>
                                        <p:strVal val="hidden"/>
                                      </p:to>
                                    </p:set>
                                  </p:childTnLst>
                                </p:cTn>
                              </p:par>
                              <p:par>
                                <p:cTn id="142" presetID="2" presetClass="exit" presetSubtype="8" fill="hold" grpId="1" nodeType="withEffect">
                                  <p:stCondLst>
                                    <p:cond delay="0"/>
                                  </p:stCondLst>
                                  <p:childTnLst>
                                    <p:anim calcmode="lin" valueType="num">
                                      <p:cBhvr additive="base">
                                        <p:cTn id="143" dur="500"/>
                                        <p:tgtEl>
                                          <p:spTgt spid="38"/>
                                        </p:tgtEl>
                                        <p:attrNameLst>
                                          <p:attrName>ppt_x</p:attrName>
                                        </p:attrNameLst>
                                      </p:cBhvr>
                                      <p:tavLst>
                                        <p:tav tm="0">
                                          <p:val>
                                            <p:strVal val="ppt_x"/>
                                          </p:val>
                                        </p:tav>
                                        <p:tav tm="100000">
                                          <p:val>
                                            <p:strVal val="0-ppt_w/2"/>
                                          </p:val>
                                        </p:tav>
                                      </p:tavLst>
                                    </p:anim>
                                    <p:anim calcmode="lin" valueType="num">
                                      <p:cBhvr additive="base">
                                        <p:cTn id="144" dur="500"/>
                                        <p:tgtEl>
                                          <p:spTgt spid="38"/>
                                        </p:tgtEl>
                                        <p:attrNameLst>
                                          <p:attrName>ppt_y</p:attrName>
                                        </p:attrNameLst>
                                      </p:cBhvr>
                                      <p:tavLst>
                                        <p:tav tm="0">
                                          <p:val>
                                            <p:strVal val="ppt_y"/>
                                          </p:val>
                                        </p:tav>
                                        <p:tav tm="100000">
                                          <p:val>
                                            <p:strVal val="ppt_y"/>
                                          </p:val>
                                        </p:tav>
                                      </p:tavLst>
                                    </p:anim>
                                    <p:set>
                                      <p:cBhvr>
                                        <p:cTn id="145" dur="1" fill="hold">
                                          <p:stCondLst>
                                            <p:cond delay="499"/>
                                          </p:stCondLst>
                                        </p:cTn>
                                        <p:tgtEl>
                                          <p:spTgt spid="38"/>
                                        </p:tgtEl>
                                        <p:attrNameLst>
                                          <p:attrName>style.visibility</p:attrName>
                                        </p:attrNameLst>
                                      </p:cBhvr>
                                      <p:to>
                                        <p:strVal val="hidden"/>
                                      </p:to>
                                    </p:set>
                                  </p:childTnLst>
                                </p:cTn>
                              </p:par>
                              <p:par>
                                <p:cTn id="146" presetID="2" presetClass="exit" presetSubtype="8" fill="hold" grpId="1" nodeType="withEffect">
                                  <p:stCondLst>
                                    <p:cond delay="0"/>
                                  </p:stCondLst>
                                  <p:childTnLst>
                                    <p:anim calcmode="lin" valueType="num">
                                      <p:cBhvr additive="base">
                                        <p:cTn id="147" dur="500"/>
                                        <p:tgtEl>
                                          <p:spTgt spid="39"/>
                                        </p:tgtEl>
                                        <p:attrNameLst>
                                          <p:attrName>ppt_x</p:attrName>
                                        </p:attrNameLst>
                                      </p:cBhvr>
                                      <p:tavLst>
                                        <p:tav tm="0">
                                          <p:val>
                                            <p:strVal val="ppt_x"/>
                                          </p:val>
                                        </p:tav>
                                        <p:tav tm="100000">
                                          <p:val>
                                            <p:strVal val="0-ppt_w/2"/>
                                          </p:val>
                                        </p:tav>
                                      </p:tavLst>
                                    </p:anim>
                                    <p:anim calcmode="lin" valueType="num">
                                      <p:cBhvr additive="base">
                                        <p:cTn id="148" dur="500"/>
                                        <p:tgtEl>
                                          <p:spTgt spid="39"/>
                                        </p:tgtEl>
                                        <p:attrNameLst>
                                          <p:attrName>ppt_y</p:attrName>
                                        </p:attrNameLst>
                                      </p:cBhvr>
                                      <p:tavLst>
                                        <p:tav tm="0">
                                          <p:val>
                                            <p:strVal val="ppt_y"/>
                                          </p:val>
                                        </p:tav>
                                        <p:tav tm="100000">
                                          <p:val>
                                            <p:strVal val="ppt_y"/>
                                          </p:val>
                                        </p:tav>
                                      </p:tavLst>
                                    </p:anim>
                                    <p:set>
                                      <p:cBhvr>
                                        <p:cTn id="149" dur="1" fill="hold">
                                          <p:stCondLst>
                                            <p:cond delay="499"/>
                                          </p:stCondLst>
                                        </p:cTn>
                                        <p:tgtEl>
                                          <p:spTgt spid="39"/>
                                        </p:tgtEl>
                                        <p:attrNameLst>
                                          <p:attrName>style.visibility</p:attrName>
                                        </p:attrNameLst>
                                      </p:cBhvr>
                                      <p:to>
                                        <p:strVal val="hidden"/>
                                      </p:to>
                                    </p:set>
                                  </p:childTnLst>
                                </p:cTn>
                              </p:par>
                              <p:par>
                                <p:cTn id="150" presetID="2" presetClass="exit" presetSubtype="8" fill="hold" grpId="1" nodeType="withEffect">
                                  <p:stCondLst>
                                    <p:cond delay="0"/>
                                  </p:stCondLst>
                                  <p:childTnLst>
                                    <p:anim calcmode="lin" valueType="num">
                                      <p:cBhvr additive="base">
                                        <p:cTn id="151" dur="500"/>
                                        <p:tgtEl>
                                          <p:spTgt spid="40"/>
                                        </p:tgtEl>
                                        <p:attrNameLst>
                                          <p:attrName>ppt_x</p:attrName>
                                        </p:attrNameLst>
                                      </p:cBhvr>
                                      <p:tavLst>
                                        <p:tav tm="0">
                                          <p:val>
                                            <p:strVal val="ppt_x"/>
                                          </p:val>
                                        </p:tav>
                                        <p:tav tm="100000">
                                          <p:val>
                                            <p:strVal val="0-ppt_w/2"/>
                                          </p:val>
                                        </p:tav>
                                      </p:tavLst>
                                    </p:anim>
                                    <p:anim calcmode="lin" valueType="num">
                                      <p:cBhvr additive="base">
                                        <p:cTn id="152" dur="500"/>
                                        <p:tgtEl>
                                          <p:spTgt spid="40"/>
                                        </p:tgtEl>
                                        <p:attrNameLst>
                                          <p:attrName>ppt_y</p:attrName>
                                        </p:attrNameLst>
                                      </p:cBhvr>
                                      <p:tavLst>
                                        <p:tav tm="0">
                                          <p:val>
                                            <p:strVal val="ppt_y"/>
                                          </p:val>
                                        </p:tav>
                                        <p:tav tm="100000">
                                          <p:val>
                                            <p:strVal val="ppt_y"/>
                                          </p:val>
                                        </p:tav>
                                      </p:tavLst>
                                    </p:anim>
                                    <p:set>
                                      <p:cBhvr>
                                        <p:cTn id="153" dur="1" fill="hold">
                                          <p:stCondLst>
                                            <p:cond delay="499"/>
                                          </p:stCondLst>
                                        </p:cTn>
                                        <p:tgtEl>
                                          <p:spTgt spid="40"/>
                                        </p:tgtEl>
                                        <p:attrNameLst>
                                          <p:attrName>style.visibility</p:attrName>
                                        </p:attrNameLst>
                                      </p:cBhvr>
                                      <p:to>
                                        <p:strVal val="hidden"/>
                                      </p:to>
                                    </p:set>
                                  </p:childTnLst>
                                </p:cTn>
                              </p:par>
                              <p:par>
                                <p:cTn id="154" presetID="2" presetClass="exit" presetSubtype="8" fill="hold" grpId="1" nodeType="withEffect">
                                  <p:stCondLst>
                                    <p:cond delay="0"/>
                                  </p:stCondLst>
                                  <p:childTnLst>
                                    <p:anim calcmode="lin" valueType="num">
                                      <p:cBhvr additive="base">
                                        <p:cTn id="155" dur="500"/>
                                        <p:tgtEl>
                                          <p:spTgt spid="41"/>
                                        </p:tgtEl>
                                        <p:attrNameLst>
                                          <p:attrName>ppt_x</p:attrName>
                                        </p:attrNameLst>
                                      </p:cBhvr>
                                      <p:tavLst>
                                        <p:tav tm="0">
                                          <p:val>
                                            <p:strVal val="ppt_x"/>
                                          </p:val>
                                        </p:tav>
                                        <p:tav tm="100000">
                                          <p:val>
                                            <p:strVal val="0-ppt_w/2"/>
                                          </p:val>
                                        </p:tav>
                                      </p:tavLst>
                                    </p:anim>
                                    <p:anim calcmode="lin" valueType="num">
                                      <p:cBhvr additive="base">
                                        <p:cTn id="156" dur="500"/>
                                        <p:tgtEl>
                                          <p:spTgt spid="41"/>
                                        </p:tgtEl>
                                        <p:attrNameLst>
                                          <p:attrName>ppt_y</p:attrName>
                                        </p:attrNameLst>
                                      </p:cBhvr>
                                      <p:tavLst>
                                        <p:tav tm="0">
                                          <p:val>
                                            <p:strVal val="ppt_y"/>
                                          </p:val>
                                        </p:tav>
                                        <p:tav tm="100000">
                                          <p:val>
                                            <p:strVal val="ppt_y"/>
                                          </p:val>
                                        </p:tav>
                                      </p:tavLst>
                                    </p:anim>
                                    <p:set>
                                      <p:cBhvr>
                                        <p:cTn id="157" dur="1" fill="hold">
                                          <p:stCondLst>
                                            <p:cond delay="499"/>
                                          </p:stCondLst>
                                        </p:cTn>
                                        <p:tgtEl>
                                          <p:spTgt spid="41"/>
                                        </p:tgtEl>
                                        <p:attrNameLst>
                                          <p:attrName>style.visibility</p:attrName>
                                        </p:attrNameLst>
                                      </p:cBhvr>
                                      <p:to>
                                        <p:strVal val="hidden"/>
                                      </p:to>
                                    </p:set>
                                  </p:childTnLst>
                                </p:cTn>
                              </p:par>
                              <p:par>
                                <p:cTn id="158" presetID="2" presetClass="exit" presetSubtype="8" fill="hold" grpId="1" nodeType="withEffect">
                                  <p:stCondLst>
                                    <p:cond delay="0"/>
                                  </p:stCondLst>
                                  <p:childTnLst>
                                    <p:anim calcmode="lin" valueType="num">
                                      <p:cBhvr additive="base">
                                        <p:cTn id="159" dur="500"/>
                                        <p:tgtEl>
                                          <p:spTgt spid="42"/>
                                        </p:tgtEl>
                                        <p:attrNameLst>
                                          <p:attrName>ppt_x</p:attrName>
                                        </p:attrNameLst>
                                      </p:cBhvr>
                                      <p:tavLst>
                                        <p:tav tm="0">
                                          <p:val>
                                            <p:strVal val="ppt_x"/>
                                          </p:val>
                                        </p:tav>
                                        <p:tav tm="100000">
                                          <p:val>
                                            <p:strVal val="0-ppt_w/2"/>
                                          </p:val>
                                        </p:tav>
                                      </p:tavLst>
                                    </p:anim>
                                    <p:anim calcmode="lin" valueType="num">
                                      <p:cBhvr additive="base">
                                        <p:cTn id="160" dur="500"/>
                                        <p:tgtEl>
                                          <p:spTgt spid="42"/>
                                        </p:tgtEl>
                                        <p:attrNameLst>
                                          <p:attrName>ppt_y</p:attrName>
                                        </p:attrNameLst>
                                      </p:cBhvr>
                                      <p:tavLst>
                                        <p:tav tm="0">
                                          <p:val>
                                            <p:strVal val="ppt_y"/>
                                          </p:val>
                                        </p:tav>
                                        <p:tav tm="100000">
                                          <p:val>
                                            <p:strVal val="ppt_y"/>
                                          </p:val>
                                        </p:tav>
                                      </p:tavLst>
                                    </p:anim>
                                    <p:set>
                                      <p:cBhvr>
                                        <p:cTn id="161" dur="1" fill="hold">
                                          <p:stCondLst>
                                            <p:cond delay="499"/>
                                          </p:stCondLst>
                                        </p:cTn>
                                        <p:tgtEl>
                                          <p:spTgt spid="42"/>
                                        </p:tgtEl>
                                        <p:attrNameLst>
                                          <p:attrName>style.visibility</p:attrName>
                                        </p:attrNameLst>
                                      </p:cBhvr>
                                      <p:to>
                                        <p:strVal val="hidden"/>
                                      </p:to>
                                    </p:set>
                                  </p:childTnLst>
                                </p:cTn>
                              </p:par>
                              <p:par>
                                <p:cTn id="162" presetID="2" presetClass="exit" presetSubtype="2" fill="hold" grpId="1" nodeType="withEffect">
                                  <p:stCondLst>
                                    <p:cond delay="0"/>
                                  </p:stCondLst>
                                  <p:childTnLst>
                                    <p:anim calcmode="lin" valueType="num">
                                      <p:cBhvr additive="base">
                                        <p:cTn id="163" dur="500"/>
                                        <p:tgtEl>
                                          <p:spTgt spid="45"/>
                                        </p:tgtEl>
                                        <p:attrNameLst>
                                          <p:attrName>ppt_x</p:attrName>
                                        </p:attrNameLst>
                                      </p:cBhvr>
                                      <p:tavLst>
                                        <p:tav tm="0">
                                          <p:val>
                                            <p:strVal val="ppt_x"/>
                                          </p:val>
                                        </p:tav>
                                        <p:tav tm="100000">
                                          <p:val>
                                            <p:strVal val="1+ppt_w/2"/>
                                          </p:val>
                                        </p:tav>
                                      </p:tavLst>
                                    </p:anim>
                                    <p:anim calcmode="lin" valueType="num">
                                      <p:cBhvr additive="base">
                                        <p:cTn id="164" dur="500"/>
                                        <p:tgtEl>
                                          <p:spTgt spid="45"/>
                                        </p:tgtEl>
                                        <p:attrNameLst>
                                          <p:attrName>ppt_y</p:attrName>
                                        </p:attrNameLst>
                                      </p:cBhvr>
                                      <p:tavLst>
                                        <p:tav tm="0">
                                          <p:val>
                                            <p:strVal val="ppt_y"/>
                                          </p:val>
                                        </p:tav>
                                        <p:tav tm="100000">
                                          <p:val>
                                            <p:strVal val="ppt_y"/>
                                          </p:val>
                                        </p:tav>
                                      </p:tavLst>
                                    </p:anim>
                                    <p:set>
                                      <p:cBhvr>
                                        <p:cTn id="165" dur="1" fill="hold">
                                          <p:stCondLst>
                                            <p:cond delay="499"/>
                                          </p:stCondLst>
                                        </p:cTn>
                                        <p:tgtEl>
                                          <p:spTgt spid="45"/>
                                        </p:tgtEl>
                                        <p:attrNameLst>
                                          <p:attrName>style.visibility</p:attrName>
                                        </p:attrNameLst>
                                      </p:cBhvr>
                                      <p:to>
                                        <p:strVal val="hidden"/>
                                      </p:to>
                                    </p:set>
                                  </p:childTnLst>
                                </p:cTn>
                              </p:par>
                              <p:par>
                                <p:cTn id="166" presetID="2" presetClass="exit" presetSubtype="2" fill="hold" grpId="1" nodeType="withEffect">
                                  <p:stCondLst>
                                    <p:cond delay="0"/>
                                  </p:stCondLst>
                                  <p:childTnLst>
                                    <p:anim calcmode="lin" valueType="num">
                                      <p:cBhvr additive="base">
                                        <p:cTn id="167" dur="500"/>
                                        <p:tgtEl>
                                          <p:spTgt spid="54"/>
                                        </p:tgtEl>
                                        <p:attrNameLst>
                                          <p:attrName>ppt_x</p:attrName>
                                        </p:attrNameLst>
                                      </p:cBhvr>
                                      <p:tavLst>
                                        <p:tav tm="0">
                                          <p:val>
                                            <p:strVal val="ppt_x"/>
                                          </p:val>
                                        </p:tav>
                                        <p:tav tm="100000">
                                          <p:val>
                                            <p:strVal val="1+ppt_w/2"/>
                                          </p:val>
                                        </p:tav>
                                      </p:tavLst>
                                    </p:anim>
                                    <p:anim calcmode="lin" valueType="num">
                                      <p:cBhvr additive="base">
                                        <p:cTn id="168" dur="500"/>
                                        <p:tgtEl>
                                          <p:spTgt spid="54"/>
                                        </p:tgtEl>
                                        <p:attrNameLst>
                                          <p:attrName>ppt_y</p:attrName>
                                        </p:attrNameLst>
                                      </p:cBhvr>
                                      <p:tavLst>
                                        <p:tav tm="0">
                                          <p:val>
                                            <p:strVal val="ppt_y"/>
                                          </p:val>
                                        </p:tav>
                                        <p:tav tm="100000">
                                          <p:val>
                                            <p:strVal val="ppt_y"/>
                                          </p:val>
                                        </p:tav>
                                      </p:tavLst>
                                    </p:anim>
                                    <p:set>
                                      <p:cBhvr>
                                        <p:cTn id="169" dur="1" fill="hold">
                                          <p:stCondLst>
                                            <p:cond delay="499"/>
                                          </p:stCondLst>
                                        </p:cTn>
                                        <p:tgtEl>
                                          <p:spTgt spid="54"/>
                                        </p:tgtEl>
                                        <p:attrNameLst>
                                          <p:attrName>style.visibility</p:attrName>
                                        </p:attrNameLst>
                                      </p:cBhvr>
                                      <p:to>
                                        <p:strVal val="hidden"/>
                                      </p:to>
                                    </p:set>
                                  </p:childTnLst>
                                </p:cTn>
                              </p:par>
                              <p:par>
                                <p:cTn id="170" presetID="2" presetClass="exit" presetSubtype="2" fill="hold" nodeType="withEffect">
                                  <p:stCondLst>
                                    <p:cond delay="0"/>
                                  </p:stCondLst>
                                  <p:childTnLst>
                                    <p:anim calcmode="lin" valueType="num">
                                      <p:cBhvr additive="base">
                                        <p:cTn id="171" dur="500"/>
                                        <p:tgtEl>
                                          <p:spTgt spid="44"/>
                                        </p:tgtEl>
                                        <p:attrNameLst>
                                          <p:attrName>ppt_x</p:attrName>
                                        </p:attrNameLst>
                                      </p:cBhvr>
                                      <p:tavLst>
                                        <p:tav tm="0">
                                          <p:val>
                                            <p:strVal val="ppt_x"/>
                                          </p:val>
                                        </p:tav>
                                        <p:tav tm="100000">
                                          <p:val>
                                            <p:strVal val="1+ppt_w/2"/>
                                          </p:val>
                                        </p:tav>
                                      </p:tavLst>
                                    </p:anim>
                                    <p:anim calcmode="lin" valueType="num">
                                      <p:cBhvr additive="base">
                                        <p:cTn id="172" dur="500"/>
                                        <p:tgtEl>
                                          <p:spTgt spid="44"/>
                                        </p:tgtEl>
                                        <p:attrNameLst>
                                          <p:attrName>ppt_y</p:attrName>
                                        </p:attrNameLst>
                                      </p:cBhvr>
                                      <p:tavLst>
                                        <p:tav tm="0">
                                          <p:val>
                                            <p:strVal val="ppt_y"/>
                                          </p:val>
                                        </p:tav>
                                        <p:tav tm="100000">
                                          <p:val>
                                            <p:strVal val="ppt_y"/>
                                          </p:val>
                                        </p:tav>
                                      </p:tavLst>
                                    </p:anim>
                                    <p:set>
                                      <p:cBhvr>
                                        <p:cTn id="173" dur="1" fill="hold">
                                          <p:stCondLst>
                                            <p:cond delay="499"/>
                                          </p:stCondLst>
                                        </p:cTn>
                                        <p:tgtEl>
                                          <p:spTgt spid="44"/>
                                        </p:tgtEl>
                                        <p:attrNameLst>
                                          <p:attrName>style.visibility</p:attrName>
                                        </p:attrNameLst>
                                      </p:cBhvr>
                                      <p:to>
                                        <p:strVal val="hidden"/>
                                      </p:to>
                                    </p:set>
                                  </p:childTnLst>
                                </p:cTn>
                              </p:par>
                              <p:par>
                                <p:cTn id="174" presetID="2" presetClass="exit" presetSubtype="2" fill="hold" grpId="1" nodeType="withEffect">
                                  <p:stCondLst>
                                    <p:cond delay="0"/>
                                  </p:stCondLst>
                                  <p:childTnLst>
                                    <p:anim calcmode="lin" valueType="num">
                                      <p:cBhvr additive="base">
                                        <p:cTn id="175" dur="500"/>
                                        <p:tgtEl>
                                          <p:spTgt spid="58"/>
                                        </p:tgtEl>
                                        <p:attrNameLst>
                                          <p:attrName>ppt_x</p:attrName>
                                        </p:attrNameLst>
                                      </p:cBhvr>
                                      <p:tavLst>
                                        <p:tav tm="0">
                                          <p:val>
                                            <p:strVal val="ppt_x"/>
                                          </p:val>
                                        </p:tav>
                                        <p:tav tm="100000">
                                          <p:val>
                                            <p:strVal val="1+ppt_w/2"/>
                                          </p:val>
                                        </p:tav>
                                      </p:tavLst>
                                    </p:anim>
                                    <p:anim calcmode="lin" valueType="num">
                                      <p:cBhvr additive="base">
                                        <p:cTn id="176" dur="500"/>
                                        <p:tgtEl>
                                          <p:spTgt spid="58"/>
                                        </p:tgtEl>
                                        <p:attrNameLst>
                                          <p:attrName>ppt_y</p:attrName>
                                        </p:attrNameLst>
                                      </p:cBhvr>
                                      <p:tavLst>
                                        <p:tav tm="0">
                                          <p:val>
                                            <p:strVal val="ppt_y"/>
                                          </p:val>
                                        </p:tav>
                                        <p:tav tm="100000">
                                          <p:val>
                                            <p:strVal val="ppt_y"/>
                                          </p:val>
                                        </p:tav>
                                      </p:tavLst>
                                    </p:anim>
                                    <p:set>
                                      <p:cBhvr>
                                        <p:cTn id="177" dur="1" fill="hold">
                                          <p:stCondLst>
                                            <p:cond delay="499"/>
                                          </p:stCondLst>
                                        </p:cTn>
                                        <p:tgtEl>
                                          <p:spTgt spid="58"/>
                                        </p:tgtEl>
                                        <p:attrNameLst>
                                          <p:attrName>style.visibility</p:attrName>
                                        </p:attrNameLst>
                                      </p:cBhvr>
                                      <p:to>
                                        <p:strVal val="hidden"/>
                                      </p:to>
                                    </p:set>
                                  </p:childTnLst>
                                </p:cTn>
                              </p:par>
                              <p:par>
                                <p:cTn id="178" presetID="2" presetClass="exit" presetSubtype="2" fill="hold" nodeType="withEffect">
                                  <p:stCondLst>
                                    <p:cond delay="0"/>
                                  </p:stCondLst>
                                  <p:childTnLst>
                                    <p:anim calcmode="lin" valueType="num">
                                      <p:cBhvr additive="base">
                                        <p:cTn id="179" dur="500"/>
                                        <p:tgtEl>
                                          <p:spTgt spid="57"/>
                                        </p:tgtEl>
                                        <p:attrNameLst>
                                          <p:attrName>ppt_x</p:attrName>
                                        </p:attrNameLst>
                                      </p:cBhvr>
                                      <p:tavLst>
                                        <p:tav tm="0">
                                          <p:val>
                                            <p:strVal val="ppt_x"/>
                                          </p:val>
                                        </p:tav>
                                        <p:tav tm="100000">
                                          <p:val>
                                            <p:strVal val="1+ppt_w/2"/>
                                          </p:val>
                                        </p:tav>
                                      </p:tavLst>
                                    </p:anim>
                                    <p:anim calcmode="lin" valueType="num">
                                      <p:cBhvr additive="base">
                                        <p:cTn id="180" dur="500"/>
                                        <p:tgtEl>
                                          <p:spTgt spid="57"/>
                                        </p:tgtEl>
                                        <p:attrNameLst>
                                          <p:attrName>ppt_y</p:attrName>
                                        </p:attrNameLst>
                                      </p:cBhvr>
                                      <p:tavLst>
                                        <p:tav tm="0">
                                          <p:val>
                                            <p:strVal val="ppt_y"/>
                                          </p:val>
                                        </p:tav>
                                        <p:tav tm="100000">
                                          <p:val>
                                            <p:strVal val="ppt_y"/>
                                          </p:val>
                                        </p:tav>
                                      </p:tavLst>
                                    </p:anim>
                                    <p:set>
                                      <p:cBhvr>
                                        <p:cTn id="181" dur="1" fill="hold">
                                          <p:stCondLst>
                                            <p:cond delay="499"/>
                                          </p:stCondLst>
                                        </p:cTn>
                                        <p:tgtEl>
                                          <p:spTgt spid="57"/>
                                        </p:tgtEl>
                                        <p:attrNameLst>
                                          <p:attrName>style.visibility</p:attrName>
                                        </p:attrNameLst>
                                      </p:cBhvr>
                                      <p:to>
                                        <p:strVal val="hidden"/>
                                      </p:to>
                                    </p:set>
                                  </p:childTnLst>
                                </p:cTn>
                              </p:par>
                              <p:par>
                                <p:cTn id="182" presetID="2" presetClass="exit" presetSubtype="2" fill="hold" grpId="1" nodeType="withEffect">
                                  <p:stCondLst>
                                    <p:cond delay="0"/>
                                  </p:stCondLst>
                                  <p:childTnLst>
                                    <p:anim calcmode="lin" valueType="num">
                                      <p:cBhvr additive="base">
                                        <p:cTn id="183" dur="500"/>
                                        <p:tgtEl>
                                          <p:spTgt spid="65"/>
                                        </p:tgtEl>
                                        <p:attrNameLst>
                                          <p:attrName>ppt_x</p:attrName>
                                        </p:attrNameLst>
                                      </p:cBhvr>
                                      <p:tavLst>
                                        <p:tav tm="0">
                                          <p:val>
                                            <p:strVal val="ppt_x"/>
                                          </p:val>
                                        </p:tav>
                                        <p:tav tm="100000">
                                          <p:val>
                                            <p:strVal val="1+ppt_w/2"/>
                                          </p:val>
                                        </p:tav>
                                      </p:tavLst>
                                    </p:anim>
                                    <p:anim calcmode="lin" valueType="num">
                                      <p:cBhvr additive="base">
                                        <p:cTn id="184" dur="500"/>
                                        <p:tgtEl>
                                          <p:spTgt spid="65"/>
                                        </p:tgtEl>
                                        <p:attrNameLst>
                                          <p:attrName>ppt_y</p:attrName>
                                        </p:attrNameLst>
                                      </p:cBhvr>
                                      <p:tavLst>
                                        <p:tav tm="0">
                                          <p:val>
                                            <p:strVal val="ppt_y"/>
                                          </p:val>
                                        </p:tav>
                                        <p:tav tm="100000">
                                          <p:val>
                                            <p:strVal val="ppt_y"/>
                                          </p:val>
                                        </p:tav>
                                      </p:tavLst>
                                    </p:anim>
                                    <p:set>
                                      <p:cBhvr>
                                        <p:cTn id="185" dur="1" fill="hold">
                                          <p:stCondLst>
                                            <p:cond delay="499"/>
                                          </p:stCondLst>
                                        </p:cTn>
                                        <p:tgtEl>
                                          <p:spTgt spid="65"/>
                                        </p:tgtEl>
                                        <p:attrNameLst>
                                          <p:attrName>style.visibility</p:attrName>
                                        </p:attrNameLst>
                                      </p:cBhvr>
                                      <p:to>
                                        <p:strVal val="hidden"/>
                                      </p:to>
                                    </p:set>
                                  </p:childTnLst>
                                </p:cTn>
                              </p:par>
                              <p:par>
                                <p:cTn id="186" presetID="2" presetClass="exit" presetSubtype="2" fill="hold" nodeType="withEffect">
                                  <p:stCondLst>
                                    <p:cond delay="0"/>
                                  </p:stCondLst>
                                  <p:childTnLst>
                                    <p:anim calcmode="lin" valueType="num">
                                      <p:cBhvr additive="base">
                                        <p:cTn id="187" dur="500"/>
                                        <p:tgtEl>
                                          <p:spTgt spid="64"/>
                                        </p:tgtEl>
                                        <p:attrNameLst>
                                          <p:attrName>ppt_x</p:attrName>
                                        </p:attrNameLst>
                                      </p:cBhvr>
                                      <p:tavLst>
                                        <p:tav tm="0">
                                          <p:val>
                                            <p:strVal val="ppt_x"/>
                                          </p:val>
                                        </p:tav>
                                        <p:tav tm="100000">
                                          <p:val>
                                            <p:strVal val="1+ppt_w/2"/>
                                          </p:val>
                                        </p:tav>
                                      </p:tavLst>
                                    </p:anim>
                                    <p:anim calcmode="lin" valueType="num">
                                      <p:cBhvr additive="base">
                                        <p:cTn id="188" dur="500"/>
                                        <p:tgtEl>
                                          <p:spTgt spid="64"/>
                                        </p:tgtEl>
                                        <p:attrNameLst>
                                          <p:attrName>ppt_y</p:attrName>
                                        </p:attrNameLst>
                                      </p:cBhvr>
                                      <p:tavLst>
                                        <p:tav tm="0">
                                          <p:val>
                                            <p:strVal val="ppt_y"/>
                                          </p:val>
                                        </p:tav>
                                        <p:tav tm="100000">
                                          <p:val>
                                            <p:strVal val="ppt_y"/>
                                          </p:val>
                                        </p:tav>
                                      </p:tavLst>
                                    </p:anim>
                                    <p:set>
                                      <p:cBhvr>
                                        <p:cTn id="189" dur="1" fill="hold">
                                          <p:stCondLst>
                                            <p:cond delay="499"/>
                                          </p:stCondLst>
                                        </p:cTn>
                                        <p:tgtEl>
                                          <p:spTgt spid="64"/>
                                        </p:tgtEl>
                                        <p:attrNameLst>
                                          <p:attrName>style.visibility</p:attrName>
                                        </p:attrNameLst>
                                      </p:cBhvr>
                                      <p:to>
                                        <p:strVal val="hidden"/>
                                      </p:to>
                                    </p:set>
                                  </p:childTnLst>
                                </p:cTn>
                              </p:par>
                              <p:par>
                                <p:cTn id="190" presetID="2" presetClass="exit" presetSubtype="2" fill="hold" grpId="1" nodeType="withEffect">
                                  <p:stCondLst>
                                    <p:cond delay="0"/>
                                  </p:stCondLst>
                                  <p:childTnLst>
                                    <p:anim calcmode="lin" valueType="num">
                                      <p:cBhvr additive="base">
                                        <p:cTn id="191" dur="500"/>
                                        <p:tgtEl>
                                          <p:spTgt spid="67"/>
                                        </p:tgtEl>
                                        <p:attrNameLst>
                                          <p:attrName>ppt_x</p:attrName>
                                        </p:attrNameLst>
                                      </p:cBhvr>
                                      <p:tavLst>
                                        <p:tav tm="0">
                                          <p:val>
                                            <p:strVal val="ppt_x"/>
                                          </p:val>
                                        </p:tav>
                                        <p:tav tm="100000">
                                          <p:val>
                                            <p:strVal val="1+ppt_w/2"/>
                                          </p:val>
                                        </p:tav>
                                      </p:tavLst>
                                    </p:anim>
                                    <p:anim calcmode="lin" valueType="num">
                                      <p:cBhvr additive="base">
                                        <p:cTn id="192" dur="500"/>
                                        <p:tgtEl>
                                          <p:spTgt spid="67"/>
                                        </p:tgtEl>
                                        <p:attrNameLst>
                                          <p:attrName>ppt_y</p:attrName>
                                        </p:attrNameLst>
                                      </p:cBhvr>
                                      <p:tavLst>
                                        <p:tav tm="0">
                                          <p:val>
                                            <p:strVal val="ppt_y"/>
                                          </p:val>
                                        </p:tav>
                                        <p:tav tm="100000">
                                          <p:val>
                                            <p:strVal val="ppt_y"/>
                                          </p:val>
                                        </p:tav>
                                      </p:tavLst>
                                    </p:anim>
                                    <p:set>
                                      <p:cBhvr>
                                        <p:cTn id="193" dur="1" fill="hold">
                                          <p:stCondLst>
                                            <p:cond delay="499"/>
                                          </p:stCondLst>
                                        </p:cTn>
                                        <p:tgtEl>
                                          <p:spTgt spid="67"/>
                                        </p:tgtEl>
                                        <p:attrNameLst>
                                          <p:attrName>style.visibility</p:attrName>
                                        </p:attrNameLst>
                                      </p:cBhvr>
                                      <p:to>
                                        <p:strVal val="hidden"/>
                                      </p:to>
                                    </p:set>
                                  </p:childTnLst>
                                </p:cTn>
                              </p:par>
                              <p:par>
                                <p:cTn id="194" presetID="2" presetClass="exit" presetSubtype="2" fill="hold" nodeType="withEffect">
                                  <p:stCondLst>
                                    <p:cond delay="0"/>
                                  </p:stCondLst>
                                  <p:childTnLst>
                                    <p:anim calcmode="lin" valueType="num">
                                      <p:cBhvr additive="base">
                                        <p:cTn id="195" dur="500"/>
                                        <p:tgtEl>
                                          <p:spTgt spid="66"/>
                                        </p:tgtEl>
                                        <p:attrNameLst>
                                          <p:attrName>ppt_x</p:attrName>
                                        </p:attrNameLst>
                                      </p:cBhvr>
                                      <p:tavLst>
                                        <p:tav tm="0">
                                          <p:val>
                                            <p:strVal val="ppt_x"/>
                                          </p:val>
                                        </p:tav>
                                        <p:tav tm="100000">
                                          <p:val>
                                            <p:strVal val="1+ppt_w/2"/>
                                          </p:val>
                                        </p:tav>
                                      </p:tavLst>
                                    </p:anim>
                                    <p:anim calcmode="lin" valueType="num">
                                      <p:cBhvr additive="base">
                                        <p:cTn id="196" dur="500"/>
                                        <p:tgtEl>
                                          <p:spTgt spid="66"/>
                                        </p:tgtEl>
                                        <p:attrNameLst>
                                          <p:attrName>ppt_y</p:attrName>
                                        </p:attrNameLst>
                                      </p:cBhvr>
                                      <p:tavLst>
                                        <p:tav tm="0">
                                          <p:val>
                                            <p:strVal val="ppt_y"/>
                                          </p:val>
                                        </p:tav>
                                        <p:tav tm="100000">
                                          <p:val>
                                            <p:strVal val="ppt_y"/>
                                          </p:val>
                                        </p:tav>
                                      </p:tavLst>
                                    </p:anim>
                                    <p:set>
                                      <p:cBhvr>
                                        <p:cTn id="197" dur="1" fill="hold">
                                          <p:stCondLst>
                                            <p:cond delay="499"/>
                                          </p:stCondLst>
                                        </p:cTn>
                                        <p:tgtEl>
                                          <p:spTgt spid="66"/>
                                        </p:tgtEl>
                                        <p:attrNameLst>
                                          <p:attrName>style.visibility</p:attrName>
                                        </p:attrNameLst>
                                      </p:cBhvr>
                                      <p:to>
                                        <p:strVal val="hidden"/>
                                      </p:to>
                                    </p:set>
                                  </p:childTnLst>
                                </p:cTn>
                              </p:par>
                              <p:par>
                                <p:cTn id="198" presetID="2" presetClass="exit" presetSubtype="2" fill="hold" grpId="1" nodeType="withEffect">
                                  <p:stCondLst>
                                    <p:cond delay="0"/>
                                  </p:stCondLst>
                                  <p:childTnLst>
                                    <p:anim calcmode="lin" valueType="num">
                                      <p:cBhvr additive="base">
                                        <p:cTn id="199" dur="500"/>
                                        <p:tgtEl>
                                          <p:spTgt spid="69"/>
                                        </p:tgtEl>
                                        <p:attrNameLst>
                                          <p:attrName>ppt_x</p:attrName>
                                        </p:attrNameLst>
                                      </p:cBhvr>
                                      <p:tavLst>
                                        <p:tav tm="0">
                                          <p:val>
                                            <p:strVal val="ppt_x"/>
                                          </p:val>
                                        </p:tav>
                                        <p:tav tm="100000">
                                          <p:val>
                                            <p:strVal val="1+ppt_w/2"/>
                                          </p:val>
                                        </p:tav>
                                      </p:tavLst>
                                    </p:anim>
                                    <p:anim calcmode="lin" valueType="num">
                                      <p:cBhvr additive="base">
                                        <p:cTn id="200" dur="500"/>
                                        <p:tgtEl>
                                          <p:spTgt spid="69"/>
                                        </p:tgtEl>
                                        <p:attrNameLst>
                                          <p:attrName>ppt_y</p:attrName>
                                        </p:attrNameLst>
                                      </p:cBhvr>
                                      <p:tavLst>
                                        <p:tav tm="0">
                                          <p:val>
                                            <p:strVal val="ppt_y"/>
                                          </p:val>
                                        </p:tav>
                                        <p:tav tm="100000">
                                          <p:val>
                                            <p:strVal val="ppt_y"/>
                                          </p:val>
                                        </p:tav>
                                      </p:tavLst>
                                    </p:anim>
                                    <p:set>
                                      <p:cBhvr>
                                        <p:cTn id="201" dur="1" fill="hold">
                                          <p:stCondLst>
                                            <p:cond delay="499"/>
                                          </p:stCondLst>
                                        </p:cTn>
                                        <p:tgtEl>
                                          <p:spTgt spid="69"/>
                                        </p:tgtEl>
                                        <p:attrNameLst>
                                          <p:attrName>style.visibility</p:attrName>
                                        </p:attrNameLst>
                                      </p:cBhvr>
                                      <p:to>
                                        <p:strVal val="hidden"/>
                                      </p:to>
                                    </p:set>
                                  </p:childTnLst>
                                </p:cTn>
                              </p:par>
                              <p:par>
                                <p:cTn id="202" presetID="2" presetClass="exit" presetSubtype="2" fill="hold" nodeType="withEffect">
                                  <p:stCondLst>
                                    <p:cond delay="0"/>
                                  </p:stCondLst>
                                  <p:childTnLst>
                                    <p:anim calcmode="lin" valueType="num">
                                      <p:cBhvr additive="base">
                                        <p:cTn id="203" dur="500"/>
                                        <p:tgtEl>
                                          <p:spTgt spid="68"/>
                                        </p:tgtEl>
                                        <p:attrNameLst>
                                          <p:attrName>ppt_x</p:attrName>
                                        </p:attrNameLst>
                                      </p:cBhvr>
                                      <p:tavLst>
                                        <p:tav tm="0">
                                          <p:val>
                                            <p:strVal val="ppt_x"/>
                                          </p:val>
                                        </p:tav>
                                        <p:tav tm="100000">
                                          <p:val>
                                            <p:strVal val="1+ppt_w/2"/>
                                          </p:val>
                                        </p:tav>
                                      </p:tavLst>
                                    </p:anim>
                                    <p:anim calcmode="lin" valueType="num">
                                      <p:cBhvr additive="base">
                                        <p:cTn id="204" dur="500"/>
                                        <p:tgtEl>
                                          <p:spTgt spid="68"/>
                                        </p:tgtEl>
                                        <p:attrNameLst>
                                          <p:attrName>ppt_y</p:attrName>
                                        </p:attrNameLst>
                                      </p:cBhvr>
                                      <p:tavLst>
                                        <p:tav tm="0">
                                          <p:val>
                                            <p:strVal val="ppt_y"/>
                                          </p:val>
                                        </p:tav>
                                        <p:tav tm="100000">
                                          <p:val>
                                            <p:strVal val="ppt_y"/>
                                          </p:val>
                                        </p:tav>
                                      </p:tavLst>
                                    </p:anim>
                                    <p:set>
                                      <p:cBhvr>
                                        <p:cTn id="205" dur="1" fill="hold">
                                          <p:stCondLst>
                                            <p:cond delay="499"/>
                                          </p:stCondLst>
                                        </p:cTn>
                                        <p:tgtEl>
                                          <p:spTgt spid="68"/>
                                        </p:tgtEl>
                                        <p:attrNameLst>
                                          <p:attrName>style.visibility</p:attrName>
                                        </p:attrNameLst>
                                      </p:cBhvr>
                                      <p:to>
                                        <p:strVal val="hidden"/>
                                      </p:to>
                                    </p:set>
                                  </p:childTnLst>
                                </p:cTn>
                              </p:par>
                              <p:par>
                                <p:cTn id="206" presetID="2" presetClass="exit" presetSubtype="2" fill="hold" grpId="1" nodeType="withEffect">
                                  <p:stCondLst>
                                    <p:cond delay="0"/>
                                  </p:stCondLst>
                                  <p:childTnLst>
                                    <p:anim calcmode="lin" valueType="num">
                                      <p:cBhvr additive="base">
                                        <p:cTn id="207" dur="500"/>
                                        <p:tgtEl>
                                          <p:spTgt spid="73"/>
                                        </p:tgtEl>
                                        <p:attrNameLst>
                                          <p:attrName>ppt_x</p:attrName>
                                        </p:attrNameLst>
                                      </p:cBhvr>
                                      <p:tavLst>
                                        <p:tav tm="0">
                                          <p:val>
                                            <p:strVal val="ppt_x"/>
                                          </p:val>
                                        </p:tav>
                                        <p:tav tm="100000">
                                          <p:val>
                                            <p:strVal val="1+ppt_w/2"/>
                                          </p:val>
                                        </p:tav>
                                      </p:tavLst>
                                    </p:anim>
                                    <p:anim calcmode="lin" valueType="num">
                                      <p:cBhvr additive="base">
                                        <p:cTn id="208" dur="500"/>
                                        <p:tgtEl>
                                          <p:spTgt spid="73"/>
                                        </p:tgtEl>
                                        <p:attrNameLst>
                                          <p:attrName>ppt_y</p:attrName>
                                        </p:attrNameLst>
                                      </p:cBhvr>
                                      <p:tavLst>
                                        <p:tav tm="0">
                                          <p:val>
                                            <p:strVal val="ppt_y"/>
                                          </p:val>
                                        </p:tav>
                                        <p:tav tm="100000">
                                          <p:val>
                                            <p:strVal val="ppt_y"/>
                                          </p:val>
                                        </p:tav>
                                      </p:tavLst>
                                    </p:anim>
                                    <p:set>
                                      <p:cBhvr>
                                        <p:cTn id="209" dur="1" fill="hold">
                                          <p:stCondLst>
                                            <p:cond delay="499"/>
                                          </p:stCondLst>
                                        </p:cTn>
                                        <p:tgtEl>
                                          <p:spTgt spid="73"/>
                                        </p:tgtEl>
                                        <p:attrNameLst>
                                          <p:attrName>style.visibility</p:attrName>
                                        </p:attrNameLst>
                                      </p:cBhvr>
                                      <p:to>
                                        <p:strVal val="hidden"/>
                                      </p:to>
                                    </p:set>
                                  </p:childTnLst>
                                </p:cTn>
                              </p:par>
                              <p:par>
                                <p:cTn id="210" presetID="2" presetClass="exit" presetSubtype="2" fill="hold" nodeType="withEffect">
                                  <p:stCondLst>
                                    <p:cond delay="0"/>
                                  </p:stCondLst>
                                  <p:childTnLst>
                                    <p:anim calcmode="lin" valueType="num">
                                      <p:cBhvr additive="base">
                                        <p:cTn id="211" dur="500"/>
                                        <p:tgtEl>
                                          <p:spTgt spid="72"/>
                                        </p:tgtEl>
                                        <p:attrNameLst>
                                          <p:attrName>ppt_x</p:attrName>
                                        </p:attrNameLst>
                                      </p:cBhvr>
                                      <p:tavLst>
                                        <p:tav tm="0">
                                          <p:val>
                                            <p:strVal val="ppt_x"/>
                                          </p:val>
                                        </p:tav>
                                        <p:tav tm="100000">
                                          <p:val>
                                            <p:strVal val="1+ppt_w/2"/>
                                          </p:val>
                                        </p:tav>
                                      </p:tavLst>
                                    </p:anim>
                                    <p:anim calcmode="lin" valueType="num">
                                      <p:cBhvr additive="base">
                                        <p:cTn id="212" dur="500"/>
                                        <p:tgtEl>
                                          <p:spTgt spid="72"/>
                                        </p:tgtEl>
                                        <p:attrNameLst>
                                          <p:attrName>ppt_y</p:attrName>
                                        </p:attrNameLst>
                                      </p:cBhvr>
                                      <p:tavLst>
                                        <p:tav tm="0">
                                          <p:val>
                                            <p:strVal val="ppt_y"/>
                                          </p:val>
                                        </p:tav>
                                        <p:tav tm="100000">
                                          <p:val>
                                            <p:strVal val="ppt_y"/>
                                          </p:val>
                                        </p:tav>
                                      </p:tavLst>
                                    </p:anim>
                                    <p:set>
                                      <p:cBhvr>
                                        <p:cTn id="213" dur="1" fill="hold">
                                          <p:stCondLst>
                                            <p:cond delay="499"/>
                                          </p:stCondLst>
                                        </p:cTn>
                                        <p:tgtEl>
                                          <p:spTgt spid="72"/>
                                        </p:tgtEl>
                                        <p:attrNameLst>
                                          <p:attrName>style.visibility</p:attrName>
                                        </p:attrNameLst>
                                      </p:cBhvr>
                                      <p:to>
                                        <p:strVal val="hidden"/>
                                      </p:to>
                                    </p:set>
                                  </p:childTnLst>
                                </p:cTn>
                              </p:par>
                              <p:par>
                                <p:cTn id="214" presetID="2" presetClass="exit" presetSubtype="2" fill="hold" grpId="1" nodeType="withEffect">
                                  <p:stCondLst>
                                    <p:cond delay="0"/>
                                  </p:stCondLst>
                                  <p:childTnLst>
                                    <p:anim calcmode="lin" valueType="num">
                                      <p:cBhvr additive="base">
                                        <p:cTn id="215" dur="500"/>
                                        <p:tgtEl>
                                          <p:spTgt spid="75"/>
                                        </p:tgtEl>
                                        <p:attrNameLst>
                                          <p:attrName>ppt_x</p:attrName>
                                        </p:attrNameLst>
                                      </p:cBhvr>
                                      <p:tavLst>
                                        <p:tav tm="0">
                                          <p:val>
                                            <p:strVal val="ppt_x"/>
                                          </p:val>
                                        </p:tav>
                                        <p:tav tm="100000">
                                          <p:val>
                                            <p:strVal val="1+ppt_w/2"/>
                                          </p:val>
                                        </p:tav>
                                      </p:tavLst>
                                    </p:anim>
                                    <p:anim calcmode="lin" valueType="num">
                                      <p:cBhvr additive="base">
                                        <p:cTn id="216" dur="500"/>
                                        <p:tgtEl>
                                          <p:spTgt spid="75"/>
                                        </p:tgtEl>
                                        <p:attrNameLst>
                                          <p:attrName>ppt_y</p:attrName>
                                        </p:attrNameLst>
                                      </p:cBhvr>
                                      <p:tavLst>
                                        <p:tav tm="0">
                                          <p:val>
                                            <p:strVal val="ppt_y"/>
                                          </p:val>
                                        </p:tav>
                                        <p:tav tm="100000">
                                          <p:val>
                                            <p:strVal val="ppt_y"/>
                                          </p:val>
                                        </p:tav>
                                      </p:tavLst>
                                    </p:anim>
                                    <p:set>
                                      <p:cBhvr>
                                        <p:cTn id="217" dur="1" fill="hold">
                                          <p:stCondLst>
                                            <p:cond delay="499"/>
                                          </p:stCondLst>
                                        </p:cTn>
                                        <p:tgtEl>
                                          <p:spTgt spid="75"/>
                                        </p:tgtEl>
                                        <p:attrNameLst>
                                          <p:attrName>style.visibility</p:attrName>
                                        </p:attrNameLst>
                                      </p:cBhvr>
                                      <p:to>
                                        <p:strVal val="hidden"/>
                                      </p:to>
                                    </p:set>
                                  </p:childTnLst>
                                </p:cTn>
                              </p:par>
                              <p:par>
                                <p:cTn id="218" presetID="2" presetClass="exit" presetSubtype="2" fill="hold" nodeType="withEffect">
                                  <p:stCondLst>
                                    <p:cond delay="0"/>
                                  </p:stCondLst>
                                  <p:childTnLst>
                                    <p:anim calcmode="lin" valueType="num">
                                      <p:cBhvr additive="base">
                                        <p:cTn id="219" dur="500"/>
                                        <p:tgtEl>
                                          <p:spTgt spid="74"/>
                                        </p:tgtEl>
                                        <p:attrNameLst>
                                          <p:attrName>ppt_x</p:attrName>
                                        </p:attrNameLst>
                                      </p:cBhvr>
                                      <p:tavLst>
                                        <p:tav tm="0">
                                          <p:val>
                                            <p:strVal val="ppt_x"/>
                                          </p:val>
                                        </p:tav>
                                        <p:tav tm="100000">
                                          <p:val>
                                            <p:strVal val="1+ppt_w/2"/>
                                          </p:val>
                                        </p:tav>
                                      </p:tavLst>
                                    </p:anim>
                                    <p:anim calcmode="lin" valueType="num">
                                      <p:cBhvr additive="base">
                                        <p:cTn id="220" dur="500"/>
                                        <p:tgtEl>
                                          <p:spTgt spid="74"/>
                                        </p:tgtEl>
                                        <p:attrNameLst>
                                          <p:attrName>ppt_y</p:attrName>
                                        </p:attrNameLst>
                                      </p:cBhvr>
                                      <p:tavLst>
                                        <p:tav tm="0">
                                          <p:val>
                                            <p:strVal val="ppt_y"/>
                                          </p:val>
                                        </p:tav>
                                        <p:tav tm="100000">
                                          <p:val>
                                            <p:strVal val="ppt_y"/>
                                          </p:val>
                                        </p:tav>
                                      </p:tavLst>
                                    </p:anim>
                                    <p:set>
                                      <p:cBhvr>
                                        <p:cTn id="221" dur="1" fill="hold">
                                          <p:stCondLst>
                                            <p:cond delay="499"/>
                                          </p:stCondLst>
                                        </p:cTn>
                                        <p:tgtEl>
                                          <p:spTgt spid="7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9" grpId="1" animBg="1"/>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1" grpId="0" animBg="1"/>
      <p:bldP spid="41" grpId="1" animBg="1"/>
      <p:bldP spid="42" grpId="0" animBg="1"/>
      <p:bldP spid="42" grpId="1" animBg="1"/>
      <p:bldP spid="45" grpId="0" animBg="1"/>
      <p:bldP spid="45" grpId="1" animBg="1"/>
      <p:bldP spid="54" grpId="0" animBg="1"/>
      <p:bldP spid="54" grpId="1" animBg="1"/>
      <p:bldP spid="58" grpId="0" animBg="1"/>
      <p:bldP spid="58" grpId="1" animBg="1"/>
      <p:bldP spid="65" grpId="0" animBg="1"/>
      <p:bldP spid="65" grpId="1" animBg="1"/>
      <p:bldP spid="67" grpId="0" animBg="1"/>
      <p:bldP spid="67" grpId="1" animBg="1"/>
      <p:bldP spid="69" grpId="0" animBg="1"/>
      <p:bldP spid="69" grpId="1" animBg="1"/>
      <p:bldP spid="73" grpId="0" animBg="1"/>
      <p:bldP spid="73" grpId="1" animBg="1"/>
      <p:bldP spid="75" grpId="0" animBg="1"/>
      <p:bldP spid="75"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15B67DFA-137F-4FC2-B716-1AD8D2431EF9}"/>
              </a:ext>
            </a:extLst>
          </p:cNvPr>
          <p:cNvSpPr/>
          <p:nvPr/>
        </p:nvSpPr>
        <p:spPr>
          <a:xfrm>
            <a:off x="42393" y="33252"/>
            <a:ext cx="2019163" cy="415636"/>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Opening Screen</a:t>
            </a:r>
          </a:p>
        </p:txBody>
      </p:sp>
      <p:pic>
        <p:nvPicPr>
          <p:cNvPr id="6" name="Picture 5">
            <a:extLst>
              <a:ext uri="{FF2B5EF4-FFF2-40B4-BE49-F238E27FC236}">
                <a16:creationId xmlns:a16="http://schemas.microsoft.com/office/drawing/2014/main" id="{4ECD1883-3AEB-440F-B0FE-DD3284DF6AB6}"/>
              </a:ext>
            </a:extLst>
          </p:cNvPr>
          <p:cNvPicPr>
            <a:picLocks noChangeAspect="1"/>
          </p:cNvPicPr>
          <p:nvPr/>
        </p:nvPicPr>
        <p:blipFill>
          <a:blip r:embed="rId2"/>
          <a:stretch>
            <a:fillRect/>
          </a:stretch>
        </p:blipFill>
        <p:spPr>
          <a:xfrm>
            <a:off x="2419004" y="525845"/>
            <a:ext cx="9691896" cy="6299291"/>
          </a:xfrm>
          <a:prstGeom prst="rect">
            <a:avLst/>
          </a:prstGeom>
        </p:spPr>
      </p:pic>
      <p:sp>
        <p:nvSpPr>
          <p:cNvPr id="7" name="Rectangle 6">
            <a:extLst>
              <a:ext uri="{FF2B5EF4-FFF2-40B4-BE49-F238E27FC236}">
                <a16:creationId xmlns:a16="http://schemas.microsoft.com/office/drawing/2014/main" id="{AB16FE02-62BD-46C7-8808-B05929B3FFD4}"/>
              </a:ext>
            </a:extLst>
          </p:cNvPr>
          <p:cNvSpPr/>
          <p:nvPr/>
        </p:nvSpPr>
        <p:spPr>
          <a:xfrm>
            <a:off x="4297682" y="2410690"/>
            <a:ext cx="241067" cy="20781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8" name="Straight Arrow Connector 7">
            <a:extLst>
              <a:ext uri="{FF2B5EF4-FFF2-40B4-BE49-F238E27FC236}">
                <a16:creationId xmlns:a16="http://schemas.microsoft.com/office/drawing/2014/main" id="{B3E48B5C-6F62-45E6-B4CE-7DF306EC10E4}"/>
              </a:ext>
            </a:extLst>
          </p:cNvPr>
          <p:cNvCxnSpPr>
            <a:cxnSpLocks/>
            <a:endCxn id="7" idx="2"/>
          </p:cNvCxnSpPr>
          <p:nvPr/>
        </p:nvCxnSpPr>
        <p:spPr>
          <a:xfrm flipV="1">
            <a:off x="4418216" y="2618508"/>
            <a:ext cx="0" cy="34858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D3700A1-C0FE-4DC5-9DCC-C41DA4EFE35B}"/>
              </a:ext>
            </a:extLst>
          </p:cNvPr>
          <p:cNvSpPr txBox="1"/>
          <p:nvPr/>
        </p:nvSpPr>
        <p:spPr>
          <a:xfrm>
            <a:off x="1870363" y="2967094"/>
            <a:ext cx="2552007"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Trash selected email(s)</a:t>
            </a:r>
          </a:p>
        </p:txBody>
      </p:sp>
      <p:sp>
        <p:nvSpPr>
          <p:cNvPr id="14" name="Rectangle 13">
            <a:extLst>
              <a:ext uri="{FF2B5EF4-FFF2-40B4-BE49-F238E27FC236}">
                <a16:creationId xmlns:a16="http://schemas.microsoft.com/office/drawing/2014/main" id="{2E7A580B-1BFF-4C4D-B4CE-4968B025ADBA}"/>
              </a:ext>
            </a:extLst>
          </p:cNvPr>
          <p:cNvSpPr/>
          <p:nvPr/>
        </p:nvSpPr>
        <p:spPr>
          <a:xfrm>
            <a:off x="4729941" y="2410690"/>
            <a:ext cx="241067" cy="20781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5" name="Straight Arrow Connector 14">
            <a:extLst>
              <a:ext uri="{FF2B5EF4-FFF2-40B4-BE49-F238E27FC236}">
                <a16:creationId xmlns:a16="http://schemas.microsoft.com/office/drawing/2014/main" id="{E50C7BD9-BEB4-44D9-9809-5C13ADE3B4B6}"/>
              </a:ext>
            </a:extLst>
          </p:cNvPr>
          <p:cNvCxnSpPr>
            <a:cxnSpLocks/>
          </p:cNvCxnSpPr>
          <p:nvPr/>
        </p:nvCxnSpPr>
        <p:spPr>
          <a:xfrm flipV="1">
            <a:off x="4846319" y="2618508"/>
            <a:ext cx="0" cy="81049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E42576F-0C73-46AD-9487-8C7C83E99205}"/>
              </a:ext>
            </a:extLst>
          </p:cNvPr>
          <p:cNvSpPr txBox="1"/>
          <p:nvPr/>
        </p:nvSpPr>
        <p:spPr>
          <a:xfrm>
            <a:off x="1138849" y="3429000"/>
            <a:ext cx="3707470"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Move selected email(s) to archive</a:t>
            </a:r>
          </a:p>
        </p:txBody>
      </p:sp>
      <p:sp>
        <p:nvSpPr>
          <p:cNvPr id="31" name="Rectangle 30">
            <a:extLst>
              <a:ext uri="{FF2B5EF4-FFF2-40B4-BE49-F238E27FC236}">
                <a16:creationId xmlns:a16="http://schemas.microsoft.com/office/drawing/2014/main" id="{D5AB4D39-8C2B-47E2-8A22-3AC82BCA12B1}"/>
              </a:ext>
            </a:extLst>
          </p:cNvPr>
          <p:cNvSpPr/>
          <p:nvPr/>
        </p:nvSpPr>
        <p:spPr>
          <a:xfrm>
            <a:off x="5079078" y="2416497"/>
            <a:ext cx="241067" cy="20781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2" name="Straight Arrow Connector 31">
            <a:extLst>
              <a:ext uri="{FF2B5EF4-FFF2-40B4-BE49-F238E27FC236}">
                <a16:creationId xmlns:a16="http://schemas.microsoft.com/office/drawing/2014/main" id="{220879C8-8BCB-4DBF-90D6-4DBB784275B2}"/>
              </a:ext>
            </a:extLst>
          </p:cNvPr>
          <p:cNvCxnSpPr>
            <a:cxnSpLocks/>
            <a:endCxn id="31" idx="2"/>
          </p:cNvCxnSpPr>
          <p:nvPr/>
        </p:nvCxnSpPr>
        <p:spPr>
          <a:xfrm flipV="1">
            <a:off x="5195447" y="2624315"/>
            <a:ext cx="4165" cy="127600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69753385-3C06-420A-A5C0-98FB127F7495}"/>
              </a:ext>
            </a:extLst>
          </p:cNvPr>
          <p:cNvSpPr txBox="1"/>
          <p:nvPr/>
        </p:nvSpPr>
        <p:spPr>
          <a:xfrm>
            <a:off x="1138849" y="3899220"/>
            <a:ext cx="4056599"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Make a rule for the selected email</a:t>
            </a:r>
          </a:p>
        </p:txBody>
      </p:sp>
      <p:pic>
        <p:nvPicPr>
          <p:cNvPr id="38" name="Picture 37">
            <a:extLst>
              <a:ext uri="{FF2B5EF4-FFF2-40B4-BE49-F238E27FC236}">
                <a16:creationId xmlns:a16="http://schemas.microsoft.com/office/drawing/2014/main" id="{B973F931-BD5F-4391-99D7-05C4FAF8E8BE}"/>
              </a:ext>
            </a:extLst>
          </p:cNvPr>
          <p:cNvPicPr>
            <a:picLocks noChangeAspect="1"/>
          </p:cNvPicPr>
          <p:nvPr/>
        </p:nvPicPr>
        <p:blipFill>
          <a:blip r:embed="rId3"/>
          <a:stretch>
            <a:fillRect/>
          </a:stretch>
        </p:blipFill>
        <p:spPr>
          <a:xfrm>
            <a:off x="6126474" y="3167149"/>
            <a:ext cx="5744377" cy="3372321"/>
          </a:xfrm>
          <a:prstGeom prst="rect">
            <a:avLst/>
          </a:prstGeom>
        </p:spPr>
      </p:pic>
      <p:cxnSp>
        <p:nvCxnSpPr>
          <p:cNvPr id="39" name="Straight Arrow Connector 38">
            <a:extLst>
              <a:ext uri="{FF2B5EF4-FFF2-40B4-BE49-F238E27FC236}">
                <a16:creationId xmlns:a16="http://schemas.microsoft.com/office/drawing/2014/main" id="{6BF924A9-EA33-48A0-8A6C-4943CD0DFD7F}"/>
              </a:ext>
            </a:extLst>
          </p:cNvPr>
          <p:cNvCxnSpPr>
            <a:cxnSpLocks/>
          </p:cNvCxnSpPr>
          <p:nvPr/>
        </p:nvCxnSpPr>
        <p:spPr>
          <a:xfrm>
            <a:off x="5320145" y="2618508"/>
            <a:ext cx="997528" cy="74869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Slide Number Placeholder 61">
            <a:extLst>
              <a:ext uri="{FF2B5EF4-FFF2-40B4-BE49-F238E27FC236}">
                <a16:creationId xmlns:a16="http://schemas.microsoft.com/office/drawing/2014/main" id="{9808D8EF-F4CF-4A02-A567-ADEA3A62468A}"/>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15</a:t>
            </a:fld>
            <a:endParaRPr lang="en-US" altLang="en-US" dirty="0">
              <a:solidFill>
                <a:schemeClr val="tx1"/>
              </a:solidFill>
            </a:endParaRPr>
          </a:p>
        </p:txBody>
      </p:sp>
      <p:sp>
        <p:nvSpPr>
          <p:cNvPr id="18" name="TextBox 17">
            <a:extLst>
              <a:ext uri="{FF2B5EF4-FFF2-40B4-BE49-F238E27FC236}">
                <a16:creationId xmlns:a16="http://schemas.microsoft.com/office/drawing/2014/main" id="{B2CE8281-1815-49BB-B4C7-0B29FB386BE4}"/>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598833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500" fill="hold"/>
                                        <p:tgtEl>
                                          <p:spTgt spid="16"/>
                                        </p:tgtEl>
                                        <p:attrNameLst>
                                          <p:attrName>ppt_x</p:attrName>
                                        </p:attrNameLst>
                                      </p:cBhvr>
                                      <p:tavLst>
                                        <p:tav tm="0">
                                          <p:val>
                                            <p:strVal val="#ppt_x"/>
                                          </p:val>
                                        </p:tav>
                                        <p:tav tm="100000">
                                          <p:val>
                                            <p:strVal val="#ppt_x"/>
                                          </p:val>
                                        </p:tav>
                                      </p:tavLst>
                                    </p:anim>
                                    <p:anim calcmode="lin" valueType="num">
                                      <p:cBhvr additive="base">
                                        <p:cTn id="22" dur="500" fill="hold"/>
                                        <p:tgtEl>
                                          <p:spTgt spid="16"/>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22" presetClass="entr" presetSubtype="4"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down)">
                                      <p:cBhvr>
                                        <p:cTn id="26" dur="500"/>
                                        <p:tgtEl>
                                          <p:spTgt spid="15"/>
                                        </p:tgtEl>
                                      </p:cBhvr>
                                    </p:animEffect>
                                  </p:childTnLst>
                                </p:cTn>
                              </p:par>
                            </p:childTnLst>
                          </p:cTn>
                        </p:par>
                        <p:par>
                          <p:cTn id="27" fill="hold">
                            <p:stCondLst>
                              <p:cond delay="1000"/>
                            </p:stCondLst>
                            <p:childTnLst>
                              <p:par>
                                <p:cTn id="28" presetID="22" presetClass="entr" presetSubtype="4" fill="hold" grpId="0"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down)">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anim calcmode="lin" valueType="num">
                                      <p:cBhvr additive="base">
                                        <p:cTn id="35" dur="500" fill="hold"/>
                                        <p:tgtEl>
                                          <p:spTgt spid="33"/>
                                        </p:tgtEl>
                                        <p:attrNameLst>
                                          <p:attrName>ppt_x</p:attrName>
                                        </p:attrNameLst>
                                      </p:cBhvr>
                                      <p:tavLst>
                                        <p:tav tm="0">
                                          <p:val>
                                            <p:strVal val="#ppt_x"/>
                                          </p:val>
                                        </p:tav>
                                        <p:tav tm="100000">
                                          <p:val>
                                            <p:strVal val="#ppt_x"/>
                                          </p:val>
                                        </p:tav>
                                      </p:tavLst>
                                    </p:anim>
                                    <p:anim calcmode="lin" valueType="num">
                                      <p:cBhvr additive="base">
                                        <p:cTn id="36" dur="500" fill="hold"/>
                                        <p:tgtEl>
                                          <p:spTgt spid="33"/>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22" presetClass="entr" presetSubtype="4" fill="hold" nodeType="after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wipe(down)">
                                      <p:cBhvr>
                                        <p:cTn id="40" dur="500"/>
                                        <p:tgtEl>
                                          <p:spTgt spid="32"/>
                                        </p:tgtEl>
                                      </p:cBhvr>
                                    </p:animEffect>
                                  </p:childTnLst>
                                </p:cTn>
                              </p:par>
                            </p:childTnLst>
                          </p:cTn>
                        </p:par>
                        <p:par>
                          <p:cTn id="41" fill="hold">
                            <p:stCondLst>
                              <p:cond delay="1000"/>
                            </p:stCondLst>
                            <p:childTnLst>
                              <p:par>
                                <p:cTn id="42" presetID="22" presetClass="entr" presetSubtype="4" fill="hold" grpId="0" nodeType="after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wipe(down)">
                                      <p:cBhvr>
                                        <p:cTn id="44" dur="500"/>
                                        <p:tgtEl>
                                          <p:spTgt spid="31"/>
                                        </p:tgtEl>
                                      </p:cBhvr>
                                    </p:animEffect>
                                  </p:childTnLst>
                                </p:cTn>
                              </p:par>
                            </p:childTnLst>
                          </p:cTn>
                        </p:par>
                        <p:par>
                          <p:cTn id="45" fill="hold">
                            <p:stCondLst>
                              <p:cond delay="1500"/>
                            </p:stCondLst>
                            <p:childTnLst>
                              <p:par>
                                <p:cTn id="46" presetID="22" presetClass="entr" presetSubtype="1" fill="hold" nodeType="afterEffect">
                                  <p:stCondLst>
                                    <p:cond delay="0"/>
                                  </p:stCondLst>
                                  <p:childTnLst>
                                    <p:set>
                                      <p:cBhvr>
                                        <p:cTn id="47" dur="1" fill="hold">
                                          <p:stCondLst>
                                            <p:cond delay="0"/>
                                          </p:stCondLst>
                                        </p:cTn>
                                        <p:tgtEl>
                                          <p:spTgt spid="39"/>
                                        </p:tgtEl>
                                        <p:attrNameLst>
                                          <p:attrName>style.visibility</p:attrName>
                                        </p:attrNameLst>
                                      </p:cBhvr>
                                      <p:to>
                                        <p:strVal val="visible"/>
                                      </p:to>
                                    </p:set>
                                    <p:animEffect transition="in" filter="wipe(up)">
                                      <p:cBhvr>
                                        <p:cTn id="48" dur="500"/>
                                        <p:tgtEl>
                                          <p:spTgt spid="39"/>
                                        </p:tgtEl>
                                      </p:cBhvr>
                                    </p:animEffect>
                                  </p:childTnLst>
                                </p:cTn>
                              </p:par>
                            </p:childTnLst>
                          </p:cTn>
                        </p:par>
                        <p:par>
                          <p:cTn id="49" fill="hold">
                            <p:stCondLst>
                              <p:cond delay="2000"/>
                            </p:stCondLst>
                            <p:childTnLst>
                              <p:par>
                                <p:cTn id="50" presetID="22" presetClass="entr" presetSubtype="1" fill="hold" nodeType="after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wipe(up)">
                                      <p:cBhvr>
                                        <p:cTn id="52" dur="500"/>
                                        <p:tgtEl>
                                          <p:spTgt spid="38"/>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xit" presetSubtype="4" fill="hold" grpId="1" nodeType="clickEffect">
                                  <p:stCondLst>
                                    <p:cond delay="0"/>
                                  </p:stCondLst>
                                  <p:childTnLst>
                                    <p:anim calcmode="lin" valueType="num">
                                      <p:cBhvr additive="base">
                                        <p:cTn id="56" dur="500"/>
                                        <p:tgtEl>
                                          <p:spTgt spid="9"/>
                                        </p:tgtEl>
                                        <p:attrNameLst>
                                          <p:attrName>ppt_x</p:attrName>
                                        </p:attrNameLst>
                                      </p:cBhvr>
                                      <p:tavLst>
                                        <p:tav tm="0">
                                          <p:val>
                                            <p:strVal val="ppt_x"/>
                                          </p:val>
                                        </p:tav>
                                        <p:tav tm="100000">
                                          <p:val>
                                            <p:strVal val="ppt_x"/>
                                          </p:val>
                                        </p:tav>
                                      </p:tavLst>
                                    </p:anim>
                                    <p:anim calcmode="lin" valueType="num">
                                      <p:cBhvr additive="base">
                                        <p:cTn id="57" dur="500"/>
                                        <p:tgtEl>
                                          <p:spTgt spid="9"/>
                                        </p:tgtEl>
                                        <p:attrNameLst>
                                          <p:attrName>ppt_y</p:attrName>
                                        </p:attrNameLst>
                                      </p:cBhvr>
                                      <p:tavLst>
                                        <p:tav tm="0">
                                          <p:val>
                                            <p:strVal val="ppt_y"/>
                                          </p:val>
                                        </p:tav>
                                        <p:tav tm="100000">
                                          <p:val>
                                            <p:strVal val="1+ppt_h/2"/>
                                          </p:val>
                                        </p:tav>
                                      </p:tavLst>
                                    </p:anim>
                                    <p:set>
                                      <p:cBhvr>
                                        <p:cTn id="58" dur="1" fill="hold">
                                          <p:stCondLst>
                                            <p:cond delay="499"/>
                                          </p:stCondLst>
                                        </p:cTn>
                                        <p:tgtEl>
                                          <p:spTgt spid="9"/>
                                        </p:tgtEl>
                                        <p:attrNameLst>
                                          <p:attrName>style.visibility</p:attrName>
                                        </p:attrNameLst>
                                      </p:cBhvr>
                                      <p:to>
                                        <p:strVal val="hidden"/>
                                      </p:to>
                                    </p:set>
                                  </p:childTnLst>
                                </p:cTn>
                              </p:par>
                              <p:par>
                                <p:cTn id="59" presetID="2" presetClass="exit" presetSubtype="4" fill="hold" nodeType="withEffect">
                                  <p:stCondLst>
                                    <p:cond delay="0"/>
                                  </p:stCondLst>
                                  <p:childTnLst>
                                    <p:anim calcmode="lin" valueType="num">
                                      <p:cBhvr additive="base">
                                        <p:cTn id="60" dur="500"/>
                                        <p:tgtEl>
                                          <p:spTgt spid="8"/>
                                        </p:tgtEl>
                                        <p:attrNameLst>
                                          <p:attrName>ppt_x</p:attrName>
                                        </p:attrNameLst>
                                      </p:cBhvr>
                                      <p:tavLst>
                                        <p:tav tm="0">
                                          <p:val>
                                            <p:strVal val="ppt_x"/>
                                          </p:val>
                                        </p:tav>
                                        <p:tav tm="100000">
                                          <p:val>
                                            <p:strVal val="ppt_x"/>
                                          </p:val>
                                        </p:tav>
                                      </p:tavLst>
                                    </p:anim>
                                    <p:anim calcmode="lin" valueType="num">
                                      <p:cBhvr additive="base">
                                        <p:cTn id="61" dur="500"/>
                                        <p:tgtEl>
                                          <p:spTgt spid="8"/>
                                        </p:tgtEl>
                                        <p:attrNameLst>
                                          <p:attrName>ppt_y</p:attrName>
                                        </p:attrNameLst>
                                      </p:cBhvr>
                                      <p:tavLst>
                                        <p:tav tm="0">
                                          <p:val>
                                            <p:strVal val="ppt_y"/>
                                          </p:val>
                                        </p:tav>
                                        <p:tav tm="100000">
                                          <p:val>
                                            <p:strVal val="1+ppt_h/2"/>
                                          </p:val>
                                        </p:tav>
                                      </p:tavLst>
                                    </p:anim>
                                    <p:set>
                                      <p:cBhvr>
                                        <p:cTn id="62" dur="1" fill="hold">
                                          <p:stCondLst>
                                            <p:cond delay="499"/>
                                          </p:stCondLst>
                                        </p:cTn>
                                        <p:tgtEl>
                                          <p:spTgt spid="8"/>
                                        </p:tgtEl>
                                        <p:attrNameLst>
                                          <p:attrName>style.visibility</p:attrName>
                                        </p:attrNameLst>
                                      </p:cBhvr>
                                      <p:to>
                                        <p:strVal val="hidden"/>
                                      </p:to>
                                    </p:set>
                                  </p:childTnLst>
                                </p:cTn>
                              </p:par>
                              <p:par>
                                <p:cTn id="63" presetID="2" presetClass="exit" presetSubtype="4" fill="hold" grpId="1" nodeType="withEffect">
                                  <p:stCondLst>
                                    <p:cond delay="0"/>
                                  </p:stCondLst>
                                  <p:childTnLst>
                                    <p:anim calcmode="lin" valueType="num">
                                      <p:cBhvr additive="base">
                                        <p:cTn id="64" dur="500"/>
                                        <p:tgtEl>
                                          <p:spTgt spid="7"/>
                                        </p:tgtEl>
                                        <p:attrNameLst>
                                          <p:attrName>ppt_x</p:attrName>
                                        </p:attrNameLst>
                                      </p:cBhvr>
                                      <p:tavLst>
                                        <p:tav tm="0">
                                          <p:val>
                                            <p:strVal val="ppt_x"/>
                                          </p:val>
                                        </p:tav>
                                        <p:tav tm="100000">
                                          <p:val>
                                            <p:strVal val="ppt_x"/>
                                          </p:val>
                                        </p:tav>
                                      </p:tavLst>
                                    </p:anim>
                                    <p:anim calcmode="lin" valueType="num">
                                      <p:cBhvr additive="base">
                                        <p:cTn id="65" dur="500"/>
                                        <p:tgtEl>
                                          <p:spTgt spid="7"/>
                                        </p:tgtEl>
                                        <p:attrNameLst>
                                          <p:attrName>ppt_y</p:attrName>
                                        </p:attrNameLst>
                                      </p:cBhvr>
                                      <p:tavLst>
                                        <p:tav tm="0">
                                          <p:val>
                                            <p:strVal val="ppt_y"/>
                                          </p:val>
                                        </p:tav>
                                        <p:tav tm="100000">
                                          <p:val>
                                            <p:strVal val="1+ppt_h/2"/>
                                          </p:val>
                                        </p:tav>
                                      </p:tavLst>
                                    </p:anim>
                                    <p:set>
                                      <p:cBhvr>
                                        <p:cTn id="66" dur="1" fill="hold">
                                          <p:stCondLst>
                                            <p:cond delay="499"/>
                                          </p:stCondLst>
                                        </p:cTn>
                                        <p:tgtEl>
                                          <p:spTgt spid="7"/>
                                        </p:tgtEl>
                                        <p:attrNameLst>
                                          <p:attrName>style.visibility</p:attrName>
                                        </p:attrNameLst>
                                      </p:cBhvr>
                                      <p:to>
                                        <p:strVal val="hidden"/>
                                      </p:to>
                                    </p:set>
                                  </p:childTnLst>
                                </p:cTn>
                              </p:par>
                              <p:par>
                                <p:cTn id="67" presetID="2" presetClass="exit" presetSubtype="4" fill="hold" grpId="1" nodeType="withEffect">
                                  <p:stCondLst>
                                    <p:cond delay="0"/>
                                  </p:stCondLst>
                                  <p:childTnLst>
                                    <p:anim calcmode="lin" valueType="num">
                                      <p:cBhvr additive="base">
                                        <p:cTn id="68" dur="500"/>
                                        <p:tgtEl>
                                          <p:spTgt spid="16"/>
                                        </p:tgtEl>
                                        <p:attrNameLst>
                                          <p:attrName>ppt_x</p:attrName>
                                        </p:attrNameLst>
                                      </p:cBhvr>
                                      <p:tavLst>
                                        <p:tav tm="0">
                                          <p:val>
                                            <p:strVal val="ppt_x"/>
                                          </p:val>
                                        </p:tav>
                                        <p:tav tm="100000">
                                          <p:val>
                                            <p:strVal val="ppt_x"/>
                                          </p:val>
                                        </p:tav>
                                      </p:tavLst>
                                    </p:anim>
                                    <p:anim calcmode="lin" valueType="num">
                                      <p:cBhvr additive="base">
                                        <p:cTn id="69" dur="500"/>
                                        <p:tgtEl>
                                          <p:spTgt spid="16"/>
                                        </p:tgtEl>
                                        <p:attrNameLst>
                                          <p:attrName>ppt_y</p:attrName>
                                        </p:attrNameLst>
                                      </p:cBhvr>
                                      <p:tavLst>
                                        <p:tav tm="0">
                                          <p:val>
                                            <p:strVal val="ppt_y"/>
                                          </p:val>
                                        </p:tav>
                                        <p:tav tm="100000">
                                          <p:val>
                                            <p:strVal val="1+ppt_h/2"/>
                                          </p:val>
                                        </p:tav>
                                      </p:tavLst>
                                    </p:anim>
                                    <p:set>
                                      <p:cBhvr>
                                        <p:cTn id="70" dur="1" fill="hold">
                                          <p:stCondLst>
                                            <p:cond delay="499"/>
                                          </p:stCondLst>
                                        </p:cTn>
                                        <p:tgtEl>
                                          <p:spTgt spid="16"/>
                                        </p:tgtEl>
                                        <p:attrNameLst>
                                          <p:attrName>style.visibility</p:attrName>
                                        </p:attrNameLst>
                                      </p:cBhvr>
                                      <p:to>
                                        <p:strVal val="hidden"/>
                                      </p:to>
                                    </p:set>
                                  </p:childTnLst>
                                </p:cTn>
                              </p:par>
                              <p:par>
                                <p:cTn id="71" presetID="2" presetClass="exit" presetSubtype="4" fill="hold" nodeType="withEffect">
                                  <p:stCondLst>
                                    <p:cond delay="0"/>
                                  </p:stCondLst>
                                  <p:childTnLst>
                                    <p:anim calcmode="lin" valueType="num">
                                      <p:cBhvr additive="base">
                                        <p:cTn id="72" dur="500"/>
                                        <p:tgtEl>
                                          <p:spTgt spid="15"/>
                                        </p:tgtEl>
                                        <p:attrNameLst>
                                          <p:attrName>ppt_x</p:attrName>
                                        </p:attrNameLst>
                                      </p:cBhvr>
                                      <p:tavLst>
                                        <p:tav tm="0">
                                          <p:val>
                                            <p:strVal val="ppt_x"/>
                                          </p:val>
                                        </p:tav>
                                        <p:tav tm="100000">
                                          <p:val>
                                            <p:strVal val="ppt_x"/>
                                          </p:val>
                                        </p:tav>
                                      </p:tavLst>
                                    </p:anim>
                                    <p:anim calcmode="lin" valueType="num">
                                      <p:cBhvr additive="base">
                                        <p:cTn id="73" dur="500"/>
                                        <p:tgtEl>
                                          <p:spTgt spid="15"/>
                                        </p:tgtEl>
                                        <p:attrNameLst>
                                          <p:attrName>ppt_y</p:attrName>
                                        </p:attrNameLst>
                                      </p:cBhvr>
                                      <p:tavLst>
                                        <p:tav tm="0">
                                          <p:val>
                                            <p:strVal val="ppt_y"/>
                                          </p:val>
                                        </p:tav>
                                        <p:tav tm="100000">
                                          <p:val>
                                            <p:strVal val="1+ppt_h/2"/>
                                          </p:val>
                                        </p:tav>
                                      </p:tavLst>
                                    </p:anim>
                                    <p:set>
                                      <p:cBhvr>
                                        <p:cTn id="74" dur="1" fill="hold">
                                          <p:stCondLst>
                                            <p:cond delay="499"/>
                                          </p:stCondLst>
                                        </p:cTn>
                                        <p:tgtEl>
                                          <p:spTgt spid="15"/>
                                        </p:tgtEl>
                                        <p:attrNameLst>
                                          <p:attrName>style.visibility</p:attrName>
                                        </p:attrNameLst>
                                      </p:cBhvr>
                                      <p:to>
                                        <p:strVal val="hidden"/>
                                      </p:to>
                                    </p:set>
                                  </p:childTnLst>
                                </p:cTn>
                              </p:par>
                              <p:par>
                                <p:cTn id="75" presetID="2" presetClass="exit" presetSubtype="4" fill="hold" grpId="1" nodeType="withEffect">
                                  <p:stCondLst>
                                    <p:cond delay="0"/>
                                  </p:stCondLst>
                                  <p:childTnLst>
                                    <p:anim calcmode="lin" valueType="num">
                                      <p:cBhvr additive="base">
                                        <p:cTn id="76" dur="500"/>
                                        <p:tgtEl>
                                          <p:spTgt spid="14"/>
                                        </p:tgtEl>
                                        <p:attrNameLst>
                                          <p:attrName>ppt_x</p:attrName>
                                        </p:attrNameLst>
                                      </p:cBhvr>
                                      <p:tavLst>
                                        <p:tav tm="0">
                                          <p:val>
                                            <p:strVal val="ppt_x"/>
                                          </p:val>
                                        </p:tav>
                                        <p:tav tm="100000">
                                          <p:val>
                                            <p:strVal val="ppt_x"/>
                                          </p:val>
                                        </p:tav>
                                      </p:tavLst>
                                    </p:anim>
                                    <p:anim calcmode="lin" valueType="num">
                                      <p:cBhvr additive="base">
                                        <p:cTn id="77" dur="500"/>
                                        <p:tgtEl>
                                          <p:spTgt spid="14"/>
                                        </p:tgtEl>
                                        <p:attrNameLst>
                                          <p:attrName>ppt_y</p:attrName>
                                        </p:attrNameLst>
                                      </p:cBhvr>
                                      <p:tavLst>
                                        <p:tav tm="0">
                                          <p:val>
                                            <p:strVal val="ppt_y"/>
                                          </p:val>
                                        </p:tav>
                                        <p:tav tm="100000">
                                          <p:val>
                                            <p:strVal val="1+ppt_h/2"/>
                                          </p:val>
                                        </p:tav>
                                      </p:tavLst>
                                    </p:anim>
                                    <p:set>
                                      <p:cBhvr>
                                        <p:cTn id="78" dur="1" fill="hold">
                                          <p:stCondLst>
                                            <p:cond delay="499"/>
                                          </p:stCondLst>
                                        </p:cTn>
                                        <p:tgtEl>
                                          <p:spTgt spid="14"/>
                                        </p:tgtEl>
                                        <p:attrNameLst>
                                          <p:attrName>style.visibility</p:attrName>
                                        </p:attrNameLst>
                                      </p:cBhvr>
                                      <p:to>
                                        <p:strVal val="hidden"/>
                                      </p:to>
                                    </p:set>
                                  </p:childTnLst>
                                </p:cTn>
                              </p:par>
                              <p:par>
                                <p:cTn id="79" presetID="2" presetClass="exit" presetSubtype="4" fill="hold" grpId="1" nodeType="withEffect">
                                  <p:stCondLst>
                                    <p:cond delay="0"/>
                                  </p:stCondLst>
                                  <p:childTnLst>
                                    <p:anim calcmode="lin" valueType="num">
                                      <p:cBhvr additive="base">
                                        <p:cTn id="80" dur="500"/>
                                        <p:tgtEl>
                                          <p:spTgt spid="33"/>
                                        </p:tgtEl>
                                        <p:attrNameLst>
                                          <p:attrName>ppt_x</p:attrName>
                                        </p:attrNameLst>
                                      </p:cBhvr>
                                      <p:tavLst>
                                        <p:tav tm="0">
                                          <p:val>
                                            <p:strVal val="ppt_x"/>
                                          </p:val>
                                        </p:tav>
                                        <p:tav tm="100000">
                                          <p:val>
                                            <p:strVal val="ppt_x"/>
                                          </p:val>
                                        </p:tav>
                                      </p:tavLst>
                                    </p:anim>
                                    <p:anim calcmode="lin" valueType="num">
                                      <p:cBhvr additive="base">
                                        <p:cTn id="81" dur="500"/>
                                        <p:tgtEl>
                                          <p:spTgt spid="33"/>
                                        </p:tgtEl>
                                        <p:attrNameLst>
                                          <p:attrName>ppt_y</p:attrName>
                                        </p:attrNameLst>
                                      </p:cBhvr>
                                      <p:tavLst>
                                        <p:tav tm="0">
                                          <p:val>
                                            <p:strVal val="ppt_y"/>
                                          </p:val>
                                        </p:tav>
                                        <p:tav tm="100000">
                                          <p:val>
                                            <p:strVal val="1+ppt_h/2"/>
                                          </p:val>
                                        </p:tav>
                                      </p:tavLst>
                                    </p:anim>
                                    <p:set>
                                      <p:cBhvr>
                                        <p:cTn id="82" dur="1" fill="hold">
                                          <p:stCondLst>
                                            <p:cond delay="499"/>
                                          </p:stCondLst>
                                        </p:cTn>
                                        <p:tgtEl>
                                          <p:spTgt spid="33"/>
                                        </p:tgtEl>
                                        <p:attrNameLst>
                                          <p:attrName>style.visibility</p:attrName>
                                        </p:attrNameLst>
                                      </p:cBhvr>
                                      <p:to>
                                        <p:strVal val="hidden"/>
                                      </p:to>
                                    </p:set>
                                  </p:childTnLst>
                                </p:cTn>
                              </p:par>
                              <p:par>
                                <p:cTn id="83" presetID="2" presetClass="exit" presetSubtype="4" fill="hold" nodeType="withEffect">
                                  <p:stCondLst>
                                    <p:cond delay="0"/>
                                  </p:stCondLst>
                                  <p:childTnLst>
                                    <p:anim calcmode="lin" valueType="num">
                                      <p:cBhvr additive="base">
                                        <p:cTn id="84" dur="500"/>
                                        <p:tgtEl>
                                          <p:spTgt spid="32"/>
                                        </p:tgtEl>
                                        <p:attrNameLst>
                                          <p:attrName>ppt_x</p:attrName>
                                        </p:attrNameLst>
                                      </p:cBhvr>
                                      <p:tavLst>
                                        <p:tav tm="0">
                                          <p:val>
                                            <p:strVal val="ppt_x"/>
                                          </p:val>
                                        </p:tav>
                                        <p:tav tm="100000">
                                          <p:val>
                                            <p:strVal val="ppt_x"/>
                                          </p:val>
                                        </p:tav>
                                      </p:tavLst>
                                    </p:anim>
                                    <p:anim calcmode="lin" valueType="num">
                                      <p:cBhvr additive="base">
                                        <p:cTn id="85" dur="500"/>
                                        <p:tgtEl>
                                          <p:spTgt spid="32"/>
                                        </p:tgtEl>
                                        <p:attrNameLst>
                                          <p:attrName>ppt_y</p:attrName>
                                        </p:attrNameLst>
                                      </p:cBhvr>
                                      <p:tavLst>
                                        <p:tav tm="0">
                                          <p:val>
                                            <p:strVal val="ppt_y"/>
                                          </p:val>
                                        </p:tav>
                                        <p:tav tm="100000">
                                          <p:val>
                                            <p:strVal val="1+ppt_h/2"/>
                                          </p:val>
                                        </p:tav>
                                      </p:tavLst>
                                    </p:anim>
                                    <p:set>
                                      <p:cBhvr>
                                        <p:cTn id="86" dur="1" fill="hold">
                                          <p:stCondLst>
                                            <p:cond delay="499"/>
                                          </p:stCondLst>
                                        </p:cTn>
                                        <p:tgtEl>
                                          <p:spTgt spid="32"/>
                                        </p:tgtEl>
                                        <p:attrNameLst>
                                          <p:attrName>style.visibility</p:attrName>
                                        </p:attrNameLst>
                                      </p:cBhvr>
                                      <p:to>
                                        <p:strVal val="hidden"/>
                                      </p:to>
                                    </p:set>
                                  </p:childTnLst>
                                </p:cTn>
                              </p:par>
                              <p:par>
                                <p:cTn id="87" presetID="2" presetClass="exit" presetSubtype="4" fill="hold" grpId="1" nodeType="withEffect">
                                  <p:stCondLst>
                                    <p:cond delay="0"/>
                                  </p:stCondLst>
                                  <p:childTnLst>
                                    <p:anim calcmode="lin" valueType="num">
                                      <p:cBhvr additive="base">
                                        <p:cTn id="88" dur="500"/>
                                        <p:tgtEl>
                                          <p:spTgt spid="31"/>
                                        </p:tgtEl>
                                        <p:attrNameLst>
                                          <p:attrName>ppt_x</p:attrName>
                                        </p:attrNameLst>
                                      </p:cBhvr>
                                      <p:tavLst>
                                        <p:tav tm="0">
                                          <p:val>
                                            <p:strVal val="ppt_x"/>
                                          </p:val>
                                        </p:tav>
                                        <p:tav tm="100000">
                                          <p:val>
                                            <p:strVal val="ppt_x"/>
                                          </p:val>
                                        </p:tav>
                                      </p:tavLst>
                                    </p:anim>
                                    <p:anim calcmode="lin" valueType="num">
                                      <p:cBhvr additive="base">
                                        <p:cTn id="89" dur="500"/>
                                        <p:tgtEl>
                                          <p:spTgt spid="31"/>
                                        </p:tgtEl>
                                        <p:attrNameLst>
                                          <p:attrName>ppt_y</p:attrName>
                                        </p:attrNameLst>
                                      </p:cBhvr>
                                      <p:tavLst>
                                        <p:tav tm="0">
                                          <p:val>
                                            <p:strVal val="ppt_y"/>
                                          </p:val>
                                        </p:tav>
                                        <p:tav tm="100000">
                                          <p:val>
                                            <p:strVal val="1+ppt_h/2"/>
                                          </p:val>
                                        </p:tav>
                                      </p:tavLst>
                                    </p:anim>
                                    <p:set>
                                      <p:cBhvr>
                                        <p:cTn id="90" dur="1" fill="hold">
                                          <p:stCondLst>
                                            <p:cond delay="499"/>
                                          </p:stCondLst>
                                        </p:cTn>
                                        <p:tgtEl>
                                          <p:spTgt spid="31"/>
                                        </p:tgtEl>
                                        <p:attrNameLst>
                                          <p:attrName>style.visibility</p:attrName>
                                        </p:attrNameLst>
                                      </p:cBhvr>
                                      <p:to>
                                        <p:strVal val="hidden"/>
                                      </p:to>
                                    </p:set>
                                  </p:childTnLst>
                                </p:cTn>
                              </p:par>
                              <p:par>
                                <p:cTn id="91" presetID="2" presetClass="exit" presetSubtype="4" fill="hold" nodeType="withEffect">
                                  <p:stCondLst>
                                    <p:cond delay="0"/>
                                  </p:stCondLst>
                                  <p:childTnLst>
                                    <p:anim calcmode="lin" valueType="num">
                                      <p:cBhvr additive="base">
                                        <p:cTn id="92" dur="500"/>
                                        <p:tgtEl>
                                          <p:spTgt spid="39"/>
                                        </p:tgtEl>
                                        <p:attrNameLst>
                                          <p:attrName>ppt_x</p:attrName>
                                        </p:attrNameLst>
                                      </p:cBhvr>
                                      <p:tavLst>
                                        <p:tav tm="0">
                                          <p:val>
                                            <p:strVal val="ppt_x"/>
                                          </p:val>
                                        </p:tav>
                                        <p:tav tm="100000">
                                          <p:val>
                                            <p:strVal val="ppt_x"/>
                                          </p:val>
                                        </p:tav>
                                      </p:tavLst>
                                    </p:anim>
                                    <p:anim calcmode="lin" valueType="num">
                                      <p:cBhvr additive="base">
                                        <p:cTn id="93" dur="500"/>
                                        <p:tgtEl>
                                          <p:spTgt spid="39"/>
                                        </p:tgtEl>
                                        <p:attrNameLst>
                                          <p:attrName>ppt_y</p:attrName>
                                        </p:attrNameLst>
                                      </p:cBhvr>
                                      <p:tavLst>
                                        <p:tav tm="0">
                                          <p:val>
                                            <p:strVal val="ppt_y"/>
                                          </p:val>
                                        </p:tav>
                                        <p:tav tm="100000">
                                          <p:val>
                                            <p:strVal val="1+ppt_h/2"/>
                                          </p:val>
                                        </p:tav>
                                      </p:tavLst>
                                    </p:anim>
                                    <p:set>
                                      <p:cBhvr>
                                        <p:cTn id="94" dur="1" fill="hold">
                                          <p:stCondLst>
                                            <p:cond delay="499"/>
                                          </p:stCondLst>
                                        </p:cTn>
                                        <p:tgtEl>
                                          <p:spTgt spid="39"/>
                                        </p:tgtEl>
                                        <p:attrNameLst>
                                          <p:attrName>style.visibility</p:attrName>
                                        </p:attrNameLst>
                                      </p:cBhvr>
                                      <p:to>
                                        <p:strVal val="hidden"/>
                                      </p:to>
                                    </p:set>
                                  </p:childTnLst>
                                </p:cTn>
                              </p:par>
                              <p:par>
                                <p:cTn id="95" presetID="2" presetClass="exit" presetSubtype="4" fill="hold" nodeType="withEffect">
                                  <p:stCondLst>
                                    <p:cond delay="0"/>
                                  </p:stCondLst>
                                  <p:childTnLst>
                                    <p:anim calcmode="lin" valueType="num">
                                      <p:cBhvr additive="base">
                                        <p:cTn id="96" dur="500"/>
                                        <p:tgtEl>
                                          <p:spTgt spid="38"/>
                                        </p:tgtEl>
                                        <p:attrNameLst>
                                          <p:attrName>ppt_x</p:attrName>
                                        </p:attrNameLst>
                                      </p:cBhvr>
                                      <p:tavLst>
                                        <p:tav tm="0">
                                          <p:val>
                                            <p:strVal val="ppt_x"/>
                                          </p:val>
                                        </p:tav>
                                        <p:tav tm="100000">
                                          <p:val>
                                            <p:strVal val="ppt_x"/>
                                          </p:val>
                                        </p:tav>
                                      </p:tavLst>
                                    </p:anim>
                                    <p:anim calcmode="lin" valueType="num">
                                      <p:cBhvr additive="base">
                                        <p:cTn id="97" dur="500"/>
                                        <p:tgtEl>
                                          <p:spTgt spid="38"/>
                                        </p:tgtEl>
                                        <p:attrNameLst>
                                          <p:attrName>ppt_y</p:attrName>
                                        </p:attrNameLst>
                                      </p:cBhvr>
                                      <p:tavLst>
                                        <p:tav tm="0">
                                          <p:val>
                                            <p:strVal val="ppt_y"/>
                                          </p:val>
                                        </p:tav>
                                        <p:tav tm="100000">
                                          <p:val>
                                            <p:strVal val="1+ppt_h/2"/>
                                          </p:val>
                                        </p:tav>
                                      </p:tavLst>
                                    </p:anim>
                                    <p:set>
                                      <p:cBhvr>
                                        <p:cTn id="98" dur="1" fill="hold">
                                          <p:stCondLst>
                                            <p:cond delay="499"/>
                                          </p:stCondLst>
                                        </p:cTn>
                                        <p:tgtEl>
                                          <p:spTgt spid="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9" grpId="0" animBg="1"/>
      <p:bldP spid="9" grpId="1" animBg="1"/>
      <p:bldP spid="14" grpId="0" animBg="1"/>
      <p:bldP spid="14" grpId="1" animBg="1"/>
      <p:bldP spid="16" grpId="0" animBg="1"/>
      <p:bldP spid="16" grpId="1" animBg="1"/>
      <p:bldP spid="31" grpId="0" animBg="1"/>
      <p:bldP spid="31" grpId="1" animBg="1"/>
      <p:bldP spid="33" grpId="0" animBg="1"/>
      <p:bldP spid="33"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15B67DFA-137F-4FC2-B716-1AD8D2431EF9}"/>
              </a:ext>
            </a:extLst>
          </p:cNvPr>
          <p:cNvSpPr/>
          <p:nvPr/>
        </p:nvSpPr>
        <p:spPr>
          <a:xfrm>
            <a:off x="42393" y="33252"/>
            <a:ext cx="2019163" cy="415636"/>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Opening Screen</a:t>
            </a:r>
          </a:p>
        </p:txBody>
      </p:sp>
      <p:pic>
        <p:nvPicPr>
          <p:cNvPr id="6" name="Picture 5">
            <a:extLst>
              <a:ext uri="{FF2B5EF4-FFF2-40B4-BE49-F238E27FC236}">
                <a16:creationId xmlns:a16="http://schemas.microsoft.com/office/drawing/2014/main" id="{4ECD1883-3AEB-440F-B0FE-DD3284DF6AB6}"/>
              </a:ext>
            </a:extLst>
          </p:cNvPr>
          <p:cNvPicPr>
            <a:picLocks noChangeAspect="1"/>
          </p:cNvPicPr>
          <p:nvPr/>
        </p:nvPicPr>
        <p:blipFill>
          <a:blip r:embed="rId2"/>
          <a:stretch>
            <a:fillRect/>
          </a:stretch>
        </p:blipFill>
        <p:spPr>
          <a:xfrm>
            <a:off x="2419004" y="525845"/>
            <a:ext cx="9691896" cy="6299291"/>
          </a:xfrm>
          <a:prstGeom prst="rect">
            <a:avLst/>
          </a:prstGeom>
        </p:spPr>
      </p:pic>
      <p:sp>
        <p:nvSpPr>
          <p:cNvPr id="7" name="Rectangle 6">
            <a:extLst>
              <a:ext uri="{FF2B5EF4-FFF2-40B4-BE49-F238E27FC236}">
                <a16:creationId xmlns:a16="http://schemas.microsoft.com/office/drawing/2014/main" id="{AB16FE02-62BD-46C7-8808-B05929B3FFD4}"/>
              </a:ext>
            </a:extLst>
          </p:cNvPr>
          <p:cNvSpPr/>
          <p:nvPr/>
        </p:nvSpPr>
        <p:spPr>
          <a:xfrm>
            <a:off x="5436523" y="2410690"/>
            <a:ext cx="241067" cy="20781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8" name="Straight Arrow Connector 7">
            <a:extLst>
              <a:ext uri="{FF2B5EF4-FFF2-40B4-BE49-F238E27FC236}">
                <a16:creationId xmlns:a16="http://schemas.microsoft.com/office/drawing/2014/main" id="{B3E48B5C-6F62-45E6-B4CE-7DF306EC10E4}"/>
              </a:ext>
            </a:extLst>
          </p:cNvPr>
          <p:cNvCxnSpPr>
            <a:cxnSpLocks/>
            <a:endCxn id="7" idx="2"/>
          </p:cNvCxnSpPr>
          <p:nvPr/>
        </p:nvCxnSpPr>
        <p:spPr>
          <a:xfrm flipV="1">
            <a:off x="5557057" y="2618508"/>
            <a:ext cx="0" cy="34858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D3700A1-C0FE-4DC5-9DCC-C41DA4EFE35B}"/>
              </a:ext>
            </a:extLst>
          </p:cNvPr>
          <p:cNvSpPr txBox="1"/>
          <p:nvPr/>
        </p:nvSpPr>
        <p:spPr>
          <a:xfrm>
            <a:off x="1097282" y="2967094"/>
            <a:ext cx="4463929"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Move selected email(s) to another folder.</a:t>
            </a:r>
          </a:p>
        </p:txBody>
      </p:sp>
      <p:sp>
        <p:nvSpPr>
          <p:cNvPr id="14" name="Rectangle 13">
            <a:extLst>
              <a:ext uri="{FF2B5EF4-FFF2-40B4-BE49-F238E27FC236}">
                <a16:creationId xmlns:a16="http://schemas.microsoft.com/office/drawing/2014/main" id="{2E7A580B-1BFF-4C4D-B4CE-4968B025ADBA}"/>
              </a:ext>
            </a:extLst>
          </p:cNvPr>
          <p:cNvSpPr/>
          <p:nvPr/>
        </p:nvSpPr>
        <p:spPr>
          <a:xfrm>
            <a:off x="5943595" y="2410690"/>
            <a:ext cx="241067" cy="20781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5" name="Straight Arrow Connector 14">
            <a:extLst>
              <a:ext uri="{FF2B5EF4-FFF2-40B4-BE49-F238E27FC236}">
                <a16:creationId xmlns:a16="http://schemas.microsoft.com/office/drawing/2014/main" id="{E50C7BD9-BEB4-44D9-9809-5C13ADE3B4B6}"/>
              </a:ext>
            </a:extLst>
          </p:cNvPr>
          <p:cNvCxnSpPr>
            <a:cxnSpLocks/>
          </p:cNvCxnSpPr>
          <p:nvPr/>
        </p:nvCxnSpPr>
        <p:spPr>
          <a:xfrm flipV="1">
            <a:off x="6059973" y="2618508"/>
            <a:ext cx="0" cy="81049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E42576F-0C73-46AD-9487-8C7C83E99205}"/>
              </a:ext>
            </a:extLst>
          </p:cNvPr>
          <p:cNvSpPr txBox="1"/>
          <p:nvPr/>
        </p:nvSpPr>
        <p:spPr>
          <a:xfrm>
            <a:off x="1596044" y="3429000"/>
            <a:ext cx="4463929"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Report message(s) as spam or junk email.</a:t>
            </a:r>
          </a:p>
        </p:txBody>
      </p:sp>
      <p:sp>
        <p:nvSpPr>
          <p:cNvPr id="31" name="Rectangle 30">
            <a:extLst>
              <a:ext uri="{FF2B5EF4-FFF2-40B4-BE49-F238E27FC236}">
                <a16:creationId xmlns:a16="http://schemas.microsoft.com/office/drawing/2014/main" id="{D5AB4D39-8C2B-47E2-8A22-3AC82BCA12B1}"/>
              </a:ext>
            </a:extLst>
          </p:cNvPr>
          <p:cNvSpPr/>
          <p:nvPr/>
        </p:nvSpPr>
        <p:spPr>
          <a:xfrm>
            <a:off x="6458992" y="2416497"/>
            <a:ext cx="241067" cy="20781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2" name="Straight Arrow Connector 31">
            <a:extLst>
              <a:ext uri="{FF2B5EF4-FFF2-40B4-BE49-F238E27FC236}">
                <a16:creationId xmlns:a16="http://schemas.microsoft.com/office/drawing/2014/main" id="{220879C8-8BCB-4DBF-90D6-4DBB784275B2}"/>
              </a:ext>
            </a:extLst>
          </p:cNvPr>
          <p:cNvCxnSpPr>
            <a:cxnSpLocks/>
            <a:endCxn id="31" idx="2"/>
          </p:cNvCxnSpPr>
          <p:nvPr/>
        </p:nvCxnSpPr>
        <p:spPr>
          <a:xfrm flipV="1">
            <a:off x="6575361" y="2624315"/>
            <a:ext cx="4165" cy="127600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69753385-3C06-420A-A5C0-98FB127F7495}"/>
              </a:ext>
            </a:extLst>
          </p:cNvPr>
          <p:cNvSpPr txBox="1"/>
          <p:nvPr/>
        </p:nvSpPr>
        <p:spPr>
          <a:xfrm>
            <a:off x="4472250" y="3899220"/>
            <a:ext cx="2103112"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Reply to message.</a:t>
            </a:r>
          </a:p>
        </p:txBody>
      </p:sp>
      <p:sp>
        <p:nvSpPr>
          <p:cNvPr id="17" name="Rectangle 16">
            <a:extLst>
              <a:ext uri="{FF2B5EF4-FFF2-40B4-BE49-F238E27FC236}">
                <a16:creationId xmlns:a16="http://schemas.microsoft.com/office/drawing/2014/main" id="{678244A4-D490-42CE-B341-C779C06EF0F4}"/>
              </a:ext>
            </a:extLst>
          </p:cNvPr>
          <p:cNvSpPr/>
          <p:nvPr/>
        </p:nvSpPr>
        <p:spPr>
          <a:xfrm>
            <a:off x="6819210" y="2410957"/>
            <a:ext cx="241067" cy="20781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8" name="Straight Arrow Connector 17">
            <a:extLst>
              <a:ext uri="{FF2B5EF4-FFF2-40B4-BE49-F238E27FC236}">
                <a16:creationId xmlns:a16="http://schemas.microsoft.com/office/drawing/2014/main" id="{7A81244B-0F83-4FDD-844D-64887A11708D}"/>
              </a:ext>
            </a:extLst>
          </p:cNvPr>
          <p:cNvCxnSpPr>
            <a:cxnSpLocks/>
            <a:endCxn id="17" idx="2"/>
          </p:cNvCxnSpPr>
          <p:nvPr/>
        </p:nvCxnSpPr>
        <p:spPr>
          <a:xfrm flipV="1">
            <a:off x="6939744" y="2618775"/>
            <a:ext cx="0" cy="175704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165A545D-ADA5-498C-B76E-C6F229F2C9A9}"/>
              </a:ext>
            </a:extLst>
          </p:cNvPr>
          <p:cNvSpPr txBox="1"/>
          <p:nvPr/>
        </p:nvSpPr>
        <p:spPr>
          <a:xfrm>
            <a:off x="3781425" y="4375817"/>
            <a:ext cx="3162468"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Reply to all email addresses.</a:t>
            </a:r>
          </a:p>
        </p:txBody>
      </p:sp>
      <p:sp>
        <p:nvSpPr>
          <p:cNvPr id="20" name="Rectangle 19">
            <a:extLst>
              <a:ext uri="{FF2B5EF4-FFF2-40B4-BE49-F238E27FC236}">
                <a16:creationId xmlns:a16="http://schemas.microsoft.com/office/drawing/2014/main" id="{C56D6507-560D-4A29-88FD-1978D3C1277C}"/>
              </a:ext>
            </a:extLst>
          </p:cNvPr>
          <p:cNvSpPr/>
          <p:nvPr/>
        </p:nvSpPr>
        <p:spPr>
          <a:xfrm>
            <a:off x="7162802" y="2422039"/>
            <a:ext cx="241067" cy="20781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1" name="Straight Arrow Connector 20">
            <a:extLst>
              <a:ext uri="{FF2B5EF4-FFF2-40B4-BE49-F238E27FC236}">
                <a16:creationId xmlns:a16="http://schemas.microsoft.com/office/drawing/2014/main" id="{BDC06897-8C8A-4711-B87B-E69143F504B7}"/>
              </a:ext>
            </a:extLst>
          </p:cNvPr>
          <p:cNvCxnSpPr>
            <a:cxnSpLocks/>
            <a:endCxn id="20" idx="2"/>
          </p:cNvCxnSpPr>
          <p:nvPr/>
        </p:nvCxnSpPr>
        <p:spPr>
          <a:xfrm flipV="1">
            <a:off x="7264952" y="2629857"/>
            <a:ext cx="18384" cy="223086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B9DD3989-63C3-4134-95BF-A64D34DFE34F}"/>
              </a:ext>
            </a:extLst>
          </p:cNvPr>
          <p:cNvSpPr txBox="1"/>
          <p:nvPr/>
        </p:nvSpPr>
        <p:spPr>
          <a:xfrm>
            <a:off x="914405" y="4860726"/>
            <a:ext cx="6348142"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Forward email or forward as an attachment on other email.</a:t>
            </a:r>
          </a:p>
        </p:txBody>
      </p:sp>
      <p:sp>
        <p:nvSpPr>
          <p:cNvPr id="23" name="Slide Number Placeholder 61">
            <a:extLst>
              <a:ext uri="{FF2B5EF4-FFF2-40B4-BE49-F238E27FC236}">
                <a16:creationId xmlns:a16="http://schemas.microsoft.com/office/drawing/2014/main" id="{2475FE5E-3A08-47ED-A02C-351DB5A9404E}"/>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16</a:t>
            </a:fld>
            <a:endParaRPr lang="en-US" altLang="en-US" dirty="0">
              <a:solidFill>
                <a:schemeClr val="tx1"/>
              </a:solidFill>
            </a:endParaRPr>
          </a:p>
        </p:txBody>
      </p:sp>
      <p:sp>
        <p:nvSpPr>
          <p:cNvPr id="24" name="TextBox 23">
            <a:extLst>
              <a:ext uri="{FF2B5EF4-FFF2-40B4-BE49-F238E27FC236}">
                <a16:creationId xmlns:a16="http://schemas.microsoft.com/office/drawing/2014/main" id="{DAFA8928-630B-4C91-9037-46F535DD4EBD}"/>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3192292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500" fill="hold"/>
                                        <p:tgtEl>
                                          <p:spTgt spid="16"/>
                                        </p:tgtEl>
                                        <p:attrNameLst>
                                          <p:attrName>ppt_x</p:attrName>
                                        </p:attrNameLst>
                                      </p:cBhvr>
                                      <p:tavLst>
                                        <p:tav tm="0">
                                          <p:val>
                                            <p:strVal val="#ppt_x"/>
                                          </p:val>
                                        </p:tav>
                                        <p:tav tm="100000">
                                          <p:val>
                                            <p:strVal val="#ppt_x"/>
                                          </p:val>
                                        </p:tav>
                                      </p:tavLst>
                                    </p:anim>
                                    <p:anim calcmode="lin" valueType="num">
                                      <p:cBhvr additive="base">
                                        <p:cTn id="22" dur="500" fill="hold"/>
                                        <p:tgtEl>
                                          <p:spTgt spid="16"/>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22" presetClass="entr" presetSubtype="4"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down)">
                                      <p:cBhvr>
                                        <p:cTn id="26" dur="500"/>
                                        <p:tgtEl>
                                          <p:spTgt spid="15"/>
                                        </p:tgtEl>
                                      </p:cBhvr>
                                    </p:animEffect>
                                  </p:childTnLst>
                                </p:cTn>
                              </p:par>
                            </p:childTnLst>
                          </p:cTn>
                        </p:par>
                        <p:par>
                          <p:cTn id="27" fill="hold">
                            <p:stCondLst>
                              <p:cond delay="1000"/>
                            </p:stCondLst>
                            <p:childTnLst>
                              <p:par>
                                <p:cTn id="28" presetID="22" presetClass="entr" presetSubtype="4" fill="hold" grpId="0"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down)">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anim calcmode="lin" valueType="num">
                                      <p:cBhvr additive="base">
                                        <p:cTn id="35" dur="500" fill="hold"/>
                                        <p:tgtEl>
                                          <p:spTgt spid="33"/>
                                        </p:tgtEl>
                                        <p:attrNameLst>
                                          <p:attrName>ppt_x</p:attrName>
                                        </p:attrNameLst>
                                      </p:cBhvr>
                                      <p:tavLst>
                                        <p:tav tm="0">
                                          <p:val>
                                            <p:strVal val="#ppt_x"/>
                                          </p:val>
                                        </p:tav>
                                        <p:tav tm="100000">
                                          <p:val>
                                            <p:strVal val="#ppt_x"/>
                                          </p:val>
                                        </p:tav>
                                      </p:tavLst>
                                    </p:anim>
                                    <p:anim calcmode="lin" valueType="num">
                                      <p:cBhvr additive="base">
                                        <p:cTn id="36" dur="500" fill="hold"/>
                                        <p:tgtEl>
                                          <p:spTgt spid="33"/>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22" presetClass="entr" presetSubtype="4" fill="hold" nodeType="after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wipe(down)">
                                      <p:cBhvr>
                                        <p:cTn id="40" dur="500"/>
                                        <p:tgtEl>
                                          <p:spTgt spid="32"/>
                                        </p:tgtEl>
                                      </p:cBhvr>
                                    </p:animEffect>
                                  </p:childTnLst>
                                </p:cTn>
                              </p:par>
                            </p:childTnLst>
                          </p:cTn>
                        </p:par>
                        <p:par>
                          <p:cTn id="41" fill="hold">
                            <p:stCondLst>
                              <p:cond delay="1000"/>
                            </p:stCondLst>
                            <p:childTnLst>
                              <p:par>
                                <p:cTn id="42" presetID="22" presetClass="entr" presetSubtype="4" fill="hold" grpId="0" nodeType="after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wipe(down)">
                                      <p:cBhvr>
                                        <p:cTn id="44" dur="500"/>
                                        <p:tgtEl>
                                          <p:spTgt spid="31"/>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childTnLst>
                          </p:cTn>
                        </p:par>
                        <p:par>
                          <p:cTn id="51" fill="hold">
                            <p:stCondLst>
                              <p:cond delay="500"/>
                            </p:stCondLst>
                            <p:childTnLst>
                              <p:par>
                                <p:cTn id="52" presetID="22" presetClass="entr" presetSubtype="4" fill="hold" nodeType="after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wipe(down)">
                                      <p:cBhvr>
                                        <p:cTn id="54" dur="500"/>
                                        <p:tgtEl>
                                          <p:spTgt spid="18"/>
                                        </p:tgtEl>
                                      </p:cBhvr>
                                    </p:animEffect>
                                  </p:childTnLst>
                                </p:cTn>
                              </p:par>
                            </p:childTnLst>
                          </p:cTn>
                        </p:par>
                        <p:par>
                          <p:cTn id="55" fill="hold">
                            <p:stCondLst>
                              <p:cond delay="1000"/>
                            </p:stCondLst>
                            <p:childTnLst>
                              <p:par>
                                <p:cTn id="56" presetID="22" presetClass="entr" presetSubtype="4" fill="hold" grpId="0" nodeType="after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wipe(down)">
                                      <p:cBhvr>
                                        <p:cTn id="58" dur="500"/>
                                        <p:tgtEl>
                                          <p:spTgt spid="17"/>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22"/>
                                        </p:tgtEl>
                                        <p:attrNameLst>
                                          <p:attrName>style.visibility</p:attrName>
                                        </p:attrNameLst>
                                      </p:cBhvr>
                                      <p:to>
                                        <p:strVal val="visible"/>
                                      </p:to>
                                    </p:set>
                                    <p:anim calcmode="lin" valueType="num">
                                      <p:cBhvr additive="base">
                                        <p:cTn id="63" dur="500" fill="hold"/>
                                        <p:tgtEl>
                                          <p:spTgt spid="22"/>
                                        </p:tgtEl>
                                        <p:attrNameLst>
                                          <p:attrName>ppt_x</p:attrName>
                                        </p:attrNameLst>
                                      </p:cBhvr>
                                      <p:tavLst>
                                        <p:tav tm="0">
                                          <p:val>
                                            <p:strVal val="#ppt_x"/>
                                          </p:val>
                                        </p:tav>
                                        <p:tav tm="100000">
                                          <p:val>
                                            <p:strVal val="#ppt_x"/>
                                          </p:val>
                                        </p:tav>
                                      </p:tavLst>
                                    </p:anim>
                                    <p:anim calcmode="lin" valueType="num">
                                      <p:cBhvr additive="base">
                                        <p:cTn id="64" dur="500" fill="hold"/>
                                        <p:tgtEl>
                                          <p:spTgt spid="22"/>
                                        </p:tgtEl>
                                        <p:attrNameLst>
                                          <p:attrName>ppt_y</p:attrName>
                                        </p:attrNameLst>
                                      </p:cBhvr>
                                      <p:tavLst>
                                        <p:tav tm="0">
                                          <p:val>
                                            <p:strVal val="1+#ppt_h/2"/>
                                          </p:val>
                                        </p:tav>
                                        <p:tav tm="100000">
                                          <p:val>
                                            <p:strVal val="#ppt_y"/>
                                          </p:val>
                                        </p:tav>
                                      </p:tavLst>
                                    </p:anim>
                                  </p:childTnLst>
                                </p:cTn>
                              </p:par>
                            </p:childTnLst>
                          </p:cTn>
                        </p:par>
                        <p:par>
                          <p:cTn id="65" fill="hold">
                            <p:stCondLst>
                              <p:cond delay="500"/>
                            </p:stCondLst>
                            <p:childTnLst>
                              <p:par>
                                <p:cTn id="66" presetID="22" presetClass="entr" presetSubtype="4" fill="hold" nodeType="after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wipe(down)">
                                      <p:cBhvr>
                                        <p:cTn id="68" dur="500"/>
                                        <p:tgtEl>
                                          <p:spTgt spid="21"/>
                                        </p:tgtEl>
                                      </p:cBhvr>
                                    </p:animEffect>
                                  </p:childTnLst>
                                </p:cTn>
                              </p:par>
                            </p:childTnLst>
                          </p:cTn>
                        </p:par>
                        <p:par>
                          <p:cTn id="69" fill="hold">
                            <p:stCondLst>
                              <p:cond delay="1000"/>
                            </p:stCondLst>
                            <p:childTnLst>
                              <p:par>
                                <p:cTn id="70" presetID="22" presetClass="entr" presetSubtype="4"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Effect transition="in" filter="wipe(down)">
                                      <p:cBhvr>
                                        <p:cTn id="72" dur="500"/>
                                        <p:tgtEl>
                                          <p:spTgt spid="20"/>
                                        </p:tgtEl>
                                      </p:cBhvr>
                                    </p:animEffect>
                                  </p:childTnLst>
                                </p:cTn>
                              </p:par>
                            </p:childTnLst>
                          </p:cTn>
                        </p:par>
                      </p:childTnLst>
                    </p:cTn>
                  </p:par>
                  <p:par>
                    <p:cTn id="73" fill="hold">
                      <p:stCondLst>
                        <p:cond delay="indefinite"/>
                      </p:stCondLst>
                      <p:childTnLst>
                        <p:par>
                          <p:cTn id="74" fill="hold">
                            <p:stCondLst>
                              <p:cond delay="0"/>
                            </p:stCondLst>
                            <p:childTnLst>
                              <p:par>
                                <p:cTn id="75" presetID="9" presetClass="exit" presetSubtype="0" fill="hold" grpId="1" nodeType="clickEffect">
                                  <p:stCondLst>
                                    <p:cond delay="0"/>
                                  </p:stCondLst>
                                  <p:childTnLst>
                                    <p:animEffect transition="out" filter="dissolve">
                                      <p:cBhvr>
                                        <p:cTn id="76" dur="500"/>
                                        <p:tgtEl>
                                          <p:spTgt spid="9"/>
                                        </p:tgtEl>
                                      </p:cBhvr>
                                    </p:animEffect>
                                    <p:set>
                                      <p:cBhvr>
                                        <p:cTn id="77" dur="1" fill="hold">
                                          <p:stCondLst>
                                            <p:cond delay="499"/>
                                          </p:stCondLst>
                                        </p:cTn>
                                        <p:tgtEl>
                                          <p:spTgt spid="9"/>
                                        </p:tgtEl>
                                        <p:attrNameLst>
                                          <p:attrName>style.visibility</p:attrName>
                                        </p:attrNameLst>
                                      </p:cBhvr>
                                      <p:to>
                                        <p:strVal val="hidden"/>
                                      </p:to>
                                    </p:set>
                                  </p:childTnLst>
                                </p:cTn>
                              </p:par>
                              <p:par>
                                <p:cTn id="78" presetID="9" presetClass="exit" presetSubtype="0" fill="hold" nodeType="withEffect">
                                  <p:stCondLst>
                                    <p:cond delay="0"/>
                                  </p:stCondLst>
                                  <p:childTnLst>
                                    <p:animEffect transition="out" filter="dissolve">
                                      <p:cBhvr>
                                        <p:cTn id="79" dur="500"/>
                                        <p:tgtEl>
                                          <p:spTgt spid="8"/>
                                        </p:tgtEl>
                                      </p:cBhvr>
                                    </p:animEffect>
                                    <p:set>
                                      <p:cBhvr>
                                        <p:cTn id="80" dur="1" fill="hold">
                                          <p:stCondLst>
                                            <p:cond delay="499"/>
                                          </p:stCondLst>
                                        </p:cTn>
                                        <p:tgtEl>
                                          <p:spTgt spid="8"/>
                                        </p:tgtEl>
                                        <p:attrNameLst>
                                          <p:attrName>style.visibility</p:attrName>
                                        </p:attrNameLst>
                                      </p:cBhvr>
                                      <p:to>
                                        <p:strVal val="hidden"/>
                                      </p:to>
                                    </p:set>
                                  </p:childTnLst>
                                </p:cTn>
                              </p:par>
                              <p:par>
                                <p:cTn id="81" presetID="9" presetClass="exit" presetSubtype="0" fill="hold" grpId="1" nodeType="withEffect">
                                  <p:stCondLst>
                                    <p:cond delay="0"/>
                                  </p:stCondLst>
                                  <p:childTnLst>
                                    <p:animEffect transition="out" filter="dissolve">
                                      <p:cBhvr>
                                        <p:cTn id="82" dur="500"/>
                                        <p:tgtEl>
                                          <p:spTgt spid="7"/>
                                        </p:tgtEl>
                                      </p:cBhvr>
                                    </p:animEffect>
                                    <p:set>
                                      <p:cBhvr>
                                        <p:cTn id="83" dur="1" fill="hold">
                                          <p:stCondLst>
                                            <p:cond delay="499"/>
                                          </p:stCondLst>
                                        </p:cTn>
                                        <p:tgtEl>
                                          <p:spTgt spid="7"/>
                                        </p:tgtEl>
                                        <p:attrNameLst>
                                          <p:attrName>style.visibility</p:attrName>
                                        </p:attrNameLst>
                                      </p:cBhvr>
                                      <p:to>
                                        <p:strVal val="hidden"/>
                                      </p:to>
                                    </p:set>
                                  </p:childTnLst>
                                </p:cTn>
                              </p:par>
                              <p:par>
                                <p:cTn id="84" presetID="9" presetClass="exit" presetSubtype="0" fill="hold" grpId="1" nodeType="withEffect">
                                  <p:stCondLst>
                                    <p:cond delay="0"/>
                                  </p:stCondLst>
                                  <p:childTnLst>
                                    <p:animEffect transition="out" filter="dissolve">
                                      <p:cBhvr>
                                        <p:cTn id="85" dur="500"/>
                                        <p:tgtEl>
                                          <p:spTgt spid="16"/>
                                        </p:tgtEl>
                                      </p:cBhvr>
                                    </p:animEffect>
                                    <p:set>
                                      <p:cBhvr>
                                        <p:cTn id="86" dur="1" fill="hold">
                                          <p:stCondLst>
                                            <p:cond delay="499"/>
                                          </p:stCondLst>
                                        </p:cTn>
                                        <p:tgtEl>
                                          <p:spTgt spid="16"/>
                                        </p:tgtEl>
                                        <p:attrNameLst>
                                          <p:attrName>style.visibility</p:attrName>
                                        </p:attrNameLst>
                                      </p:cBhvr>
                                      <p:to>
                                        <p:strVal val="hidden"/>
                                      </p:to>
                                    </p:set>
                                  </p:childTnLst>
                                </p:cTn>
                              </p:par>
                              <p:par>
                                <p:cTn id="87" presetID="9" presetClass="exit" presetSubtype="0" fill="hold" nodeType="withEffect">
                                  <p:stCondLst>
                                    <p:cond delay="0"/>
                                  </p:stCondLst>
                                  <p:childTnLst>
                                    <p:animEffect transition="out" filter="dissolve">
                                      <p:cBhvr>
                                        <p:cTn id="88" dur="500"/>
                                        <p:tgtEl>
                                          <p:spTgt spid="15"/>
                                        </p:tgtEl>
                                      </p:cBhvr>
                                    </p:animEffect>
                                    <p:set>
                                      <p:cBhvr>
                                        <p:cTn id="89" dur="1" fill="hold">
                                          <p:stCondLst>
                                            <p:cond delay="499"/>
                                          </p:stCondLst>
                                        </p:cTn>
                                        <p:tgtEl>
                                          <p:spTgt spid="15"/>
                                        </p:tgtEl>
                                        <p:attrNameLst>
                                          <p:attrName>style.visibility</p:attrName>
                                        </p:attrNameLst>
                                      </p:cBhvr>
                                      <p:to>
                                        <p:strVal val="hidden"/>
                                      </p:to>
                                    </p:set>
                                  </p:childTnLst>
                                </p:cTn>
                              </p:par>
                              <p:par>
                                <p:cTn id="90" presetID="9" presetClass="exit" presetSubtype="0" fill="hold" grpId="1" nodeType="withEffect">
                                  <p:stCondLst>
                                    <p:cond delay="0"/>
                                  </p:stCondLst>
                                  <p:childTnLst>
                                    <p:animEffect transition="out" filter="dissolve">
                                      <p:cBhvr>
                                        <p:cTn id="91" dur="500"/>
                                        <p:tgtEl>
                                          <p:spTgt spid="14"/>
                                        </p:tgtEl>
                                      </p:cBhvr>
                                    </p:animEffect>
                                    <p:set>
                                      <p:cBhvr>
                                        <p:cTn id="92" dur="1" fill="hold">
                                          <p:stCondLst>
                                            <p:cond delay="499"/>
                                          </p:stCondLst>
                                        </p:cTn>
                                        <p:tgtEl>
                                          <p:spTgt spid="14"/>
                                        </p:tgtEl>
                                        <p:attrNameLst>
                                          <p:attrName>style.visibility</p:attrName>
                                        </p:attrNameLst>
                                      </p:cBhvr>
                                      <p:to>
                                        <p:strVal val="hidden"/>
                                      </p:to>
                                    </p:set>
                                  </p:childTnLst>
                                </p:cTn>
                              </p:par>
                              <p:par>
                                <p:cTn id="93" presetID="9" presetClass="exit" presetSubtype="0" fill="hold" grpId="1" nodeType="withEffect">
                                  <p:stCondLst>
                                    <p:cond delay="0"/>
                                  </p:stCondLst>
                                  <p:childTnLst>
                                    <p:animEffect transition="out" filter="dissolve">
                                      <p:cBhvr>
                                        <p:cTn id="94" dur="500"/>
                                        <p:tgtEl>
                                          <p:spTgt spid="33"/>
                                        </p:tgtEl>
                                      </p:cBhvr>
                                    </p:animEffect>
                                    <p:set>
                                      <p:cBhvr>
                                        <p:cTn id="95" dur="1" fill="hold">
                                          <p:stCondLst>
                                            <p:cond delay="499"/>
                                          </p:stCondLst>
                                        </p:cTn>
                                        <p:tgtEl>
                                          <p:spTgt spid="33"/>
                                        </p:tgtEl>
                                        <p:attrNameLst>
                                          <p:attrName>style.visibility</p:attrName>
                                        </p:attrNameLst>
                                      </p:cBhvr>
                                      <p:to>
                                        <p:strVal val="hidden"/>
                                      </p:to>
                                    </p:set>
                                  </p:childTnLst>
                                </p:cTn>
                              </p:par>
                              <p:par>
                                <p:cTn id="96" presetID="9" presetClass="exit" presetSubtype="0" fill="hold" nodeType="withEffect">
                                  <p:stCondLst>
                                    <p:cond delay="0"/>
                                  </p:stCondLst>
                                  <p:childTnLst>
                                    <p:animEffect transition="out" filter="dissolve">
                                      <p:cBhvr>
                                        <p:cTn id="97" dur="500"/>
                                        <p:tgtEl>
                                          <p:spTgt spid="32"/>
                                        </p:tgtEl>
                                      </p:cBhvr>
                                    </p:animEffect>
                                    <p:set>
                                      <p:cBhvr>
                                        <p:cTn id="98" dur="1" fill="hold">
                                          <p:stCondLst>
                                            <p:cond delay="499"/>
                                          </p:stCondLst>
                                        </p:cTn>
                                        <p:tgtEl>
                                          <p:spTgt spid="32"/>
                                        </p:tgtEl>
                                        <p:attrNameLst>
                                          <p:attrName>style.visibility</p:attrName>
                                        </p:attrNameLst>
                                      </p:cBhvr>
                                      <p:to>
                                        <p:strVal val="hidden"/>
                                      </p:to>
                                    </p:set>
                                  </p:childTnLst>
                                </p:cTn>
                              </p:par>
                              <p:par>
                                <p:cTn id="99" presetID="9" presetClass="exit" presetSubtype="0" fill="hold" grpId="1" nodeType="withEffect">
                                  <p:stCondLst>
                                    <p:cond delay="0"/>
                                  </p:stCondLst>
                                  <p:childTnLst>
                                    <p:animEffect transition="out" filter="dissolve">
                                      <p:cBhvr>
                                        <p:cTn id="100" dur="500"/>
                                        <p:tgtEl>
                                          <p:spTgt spid="31"/>
                                        </p:tgtEl>
                                      </p:cBhvr>
                                    </p:animEffect>
                                    <p:set>
                                      <p:cBhvr>
                                        <p:cTn id="101" dur="1" fill="hold">
                                          <p:stCondLst>
                                            <p:cond delay="499"/>
                                          </p:stCondLst>
                                        </p:cTn>
                                        <p:tgtEl>
                                          <p:spTgt spid="31"/>
                                        </p:tgtEl>
                                        <p:attrNameLst>
                                          <p:attrName>style.visibility</p:attrName>
                                        </p:attrNameLst>
                                      </p:cBhvr>
                                      <p:to>
                                        <p:strVal val="hidden"/>
                                      </p:to>
                                    </p:set>
                                  </p:childTnLst>
                                </p:cTn>
                              </p:par>
                              <p:par>
                                <p:cTn id="102" presetID="9" presetClass="exit" presetSubtype="0" fill="hold" grpId="1" nodeType="withEffect">
                                  <p:stCondLst>
                                    <p:cond delay="0"/>
                                  </p:stCondLst>
                                  <p:childTnLst>
                                    <p:animEffect transition="out" filter="dissolve">
                                      <p:cBhvr>
                                        <p:cTn id="103" dur="500"/>
                                        <p:tgtEl>
                                          <p:spTgt spid="19"/>
                                        </p:tgtEl>
                                      </p:cBhvr>
                                    </p:animEffect>
                                    <p:set>
                                      <p:cBhvr>
                                        <p:cTn id="104" dur="1" fill="hold">
                                          <p:stCondLst>
                                            <p:cond delay="499"/>
                                          </p:stCondLst>
                                        </p:cTn>
                                        <p:tgtEl>
                                          <p:spTgt spid="19"/>
                                        </p:tgtEl>
                                        <p:attrNameLst>
                                          <p:attrName>style.visibility</p:attrName>
                                        </p:attrNameLst>
                                      </p:cBhvr>
                                      <p:to>
                                        <p:strVal val="hidden"/>
                                      </p:to>
                                    </p:set>
                                  </p:childTnLst>
                                </p:cTn>
                              </p:par>
                              <p:par>
                                <p:cTn id="105" presetID="9" presetClass="exit" presetSubtype="0" fill="hold" nodeType="withEffect">
                                  <p:stCondLst>
                                    <p:cond delay="0"/>
                                  </p:stCondLst>
                                  <p:childTnLst>
                                    <p:animEffect transition="out" filter="dissolve">
                                      <p:cBhvr>
                                        <p:cTn id="106" dur="500"/>
                                        <p:tgtEl>
                                          <p:spTgt spid="18"/>
                                        </p:tgtEl>
                                      </p:cBhvr>
                                    </p:animEffect>
                                    <p:set>
                                      <p:cBhvr>
                                        <p:cTn id="107" dur="1" fill="hold">
                                          <p:stCondLst>
                                            <p:cond delay="499"/>
                                          </p:stCondLst>
                                        </p:cTn>
                                        <p:tgtEl>
                                          <p:spTgt spid="18"/>
                                        </p:tgtEl>
                                        <p:attrNameLst>
                                          <p:attrName>style.visibility</p:attrName>
                                        </p:attrNameLst>
                                      </p:cBhvr>
                                      <p:to>
                                        <p:strVal val="hidden"/>
                                      </p:to>
                                    </p:set>
                                  </p:childTnLst>
                                </p:cTn>
                              </p:par>
                              <p:par>
                                <p:cTn id="108" presetID="9" presetClass="exit" presetSubtype="0" fill="hold" grpId="1" nodeType="withEffect">
                                  <p:stCondLst>
                                    <p:cond delay="0"/>
                                  </p:stCondLst>
                                  <p:childTnLst>
                                    <p:animEffect transition="out" filter="dissolve">
                                      <p:cBhvr>
                                        <p:cTn id="109" dur="500"/>
                                        <p:tgtEl>
                                          <p:spTgt spid="17"/>
                                        </p:tgtEl>
                                      </p:cBhvr>
                                    </p:animEffect>
                                    <p:set>
                                      <p:cBhvr>
                                        <p:cTn id="110" dur="1" fill="hold">
                                          <p:stCondLst>
                                            <p:cond delay="499"/>
                                          </p:stCondLst>
                                        </p:cTn>
                                        <p:tgtEl>
                                          <p:spTgt spid="17"/>
                                        </p:tgtEl>
                                        <p:attrNameLst>
                                          <p:attrName>style.visibility</p:attrName>
                                        </p:attrNameLst>
                                      </p:cBhvr>
                                      <p:to>
                                        <p:strVal val="hidden"/>
                                      </p:to>
                                    </p:set>
                                  </p:childTnLst>
                                </p:cTn>
                              </p:par>
                              <p:par>
                                <p:cTn id="111" presetID="9" presetClass="exit" presetSubtype="0" fill="hold" grpId="1" nodeType="withEffect">
                                  <p:stCondLst>
                                    <p:cond delay="0"/>
                                  </p:stCondLst>
                                  <p:childTnLst>
                                    <p:animEffect transition="out" filter="dissolve">
                                      <p:cBhvr>
                                        <p:cTn id="112" dur="500"/>
                                        <p:tgtEl>
                                          <p:spTgt spid="22"/>
                                        </p:tgtEl>
                                      </p:cBhvr>
                                    </p:animEffect>
                                    <p:set>
                                      <p:cBhvr>
                                        <p:cTn id="113" dur="1" fill="hold">
                                          <p:stCondLst>
                                            <p:cond delay="499"/>
                                          </p:stCondLst>
                                        </p:cTn>
                                        <p:tgtEl>
                                          <p:spTgt spid="22"/>
                                        </p:tgtEl>
                                        <p:attrNameLst>
                                          <p:attrName>style.visibility</p:attrName>
                                        </p:attrNameLst>
                                      </p:cBhvr>
                                      <p:to>
                                        <p:strVal val="hidden"/>
                                      </p:to>
                                    </p:set>
                                  </p:childTnLst>
                                </p:cTn>
                              </p:par>
                              <p:par>
                                <p:cTn id="114" presetID="9" presetClass="exit" presetSubtype="0" fill="hold" nodeType="withEffect">
                                  <p:stCondLst>
                                    <p:cond delay="0"/>
                                  </p:stCondLst>
                                  <p:childTnLst>
                                    <p:animEffect transition="out" filter="dissolve">
                                      <p:cBhvr>
                                        <p:cTn id="115" dur="500"/>
                                        <p:tgtEl>
                                          <p:spTgt spid="21"/>
                                        </p:tgtEl>
                                      </p:cBhvr>
                                    </p:animEffect>
                                    <p:set>
                                      <p:cBhvr>
                                        <p:cTn id="116" dur="1" fill="hold">
                                          <p:stCondLst>
                                            <p:cond delay="499"/>
                                          </p:stCondLst>
                                        </p:cTn>
                                        <p:tgtEl>
                                          <p:spTgt spid="21"/>
                                        </p:tgtEl>
                                        <p:attrNameLst>
                                          <p:attrName>style.visibility</p:attrName>
                                        </p:attrNameLst>
                                      </p:cBhvr>
                                      <p:to>
                                        <p:strVal val="hidden"/>
                                      </p:to>
                                    </p:set>
                                  </p:childTnLst>
                                </p:cTn>
                              </p:par>
                              <p:par>
                                <p:cTn id="117" presetID="9" presetClass="exit" presetSubtype="0" fill="hold" grpId="1" nodeType="withEffect">
                                  <p:stCondLst>
                                    <p:cond delay="0"/>
                                  </p:stCondLst>
                                  <p:childTnLst>
                                    <p:animEffect transition="out" filter="dissolve">
                                      <p:cBhvr>
                                        <p:cTn id="118" dur="500"/>
                                        <p:tgtEl>
                                          <p:spTgt spid="20"/>
                                        </p:tgtEl>
                                      </p:cBhvr>
                                    </p:animEffect>
                                    <p:set>
                                      <p:cBhvr>
                                        <p:cTn id="119"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9" grpId="0" animBg="1"/>
      <p:bldP spid="9" grpId="1" animBg="1"/>
      <p:bldP spid="14" grpId="0" animBg="1"/>
      <p:bldP spid="14" grpId="1" animBg="1"/>
      <p:bldP spid="16" grpId="0" animBg="1"/>
      <p:bldP spid="16" grpId="1" animBg="1"/>
      <p:bldP spid="31" grpId="0" animBg="1"/>
      <p:bldP spid="31" grpId="1" animBg="1"/>
      <p:bldP spid="33" grpId="0" animBg="1"/>
      <p:bldP spid="33" grpId="1" animBg="1"/>
      <p:bldP spid="17" grpId="0" animBg="1"/>
      <p:bldP spid="17" grpId="1" animBg="1"/>
      <p:bldP spid="19" grpId="0" animBg="1"/>
      <p:bldP spid="19" grpId="1" animBg="1"/>
      <p:bldP spid="20" grpId="0" animBg="1"/>
      <p:bldP spid="20" grpId="1" animBg="1"/>
      <p:bldP spid="22" grpId="0" animBg="1"/>
      <p:bldP spid="22"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15B67DFA-137F-4FC2-B716-1AD8D2431EF9}"/>
              </a:ext>
            </a:extLst>
          </p:cNvPr>
          <p:cNvSpPr/>
          <p:nvPr/>
        </p:nvSpPr>
        <p:spPr>
          <a:xfrm>
            <a:off x="42393" y="33252"/>
            <a:ext cx="2019163" cy="415636"/>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Opening Screen</a:t>
            </a:r>
          </a:p>
        </p:txBody>
      </p:sp>
      <p:pic>
        <p:nvPicPr>
          <p:cNvPr id="6" name="Picture 5">
            <a:extLst>
              <a:ext uri="{FF2B5EF4-FFF2-40B4-BE49-F238E27FC236}">
                <a16:creationId xmlns:a16="http://schemas.microsoft.com/office/drawing/2014/main" id="{4ECD1883-3AEB-440F-B0FE-DD3284DF6AB6}"/>
              </a:ext>
            </a:extLst>
          </p:cNvPr>
          <p:cNvPicPr>
            <a:picLocks noChangeAspect="1"/>
          </p:cNvPicPr>
          <p:nvPr/>
        </p:nvPicPr>
        <p:blipFill>
          <a:blip r:embed="rId2"/>
          <a:stretch>
            <a:fillRect/>
          </a:stretch>
        </p:blipFill>
        <p:spPr>
          <a:xfrm>
            <a:off x="2419004" y="525845"/>
            <a:ext cx="9691896" cy="6299291"/>
          </a:xfrm>
          <a:prstGeom prst="rect">
            <a:avLst/>
          </a:prstGeom>
        </p:spPr>
      </p:pic>
      <p:cxnSp>
        <p:nvCxnSpPr>
          <p:cNvPr id="21" name="Straight Arrow Connector 20">
            <a:extLst>
              <a:ext uri="{FF2B5EF4-FFF2-40B4-BE49-F238E27FC236}">
                <a16:creationId xmlns:a16="http://schemas.microsoft.com/office/drawing/2014/main" id="{BDC06897-8C8A-4711-B87B-E69143F504B7}"/>
              </a:ext>
            </a:extLst>
          </p:cNvPr>
          <p:cNvCxnSpPr>
            <a:cxnSpLocks/>
            <a:stCxn id="22" idx="3"/>
            <a:endCxn id="25" idx="0"/>
          </p:cNvCxnSpPr>
          <p:nvPr/>
        </p:nvCxnSpPr>
        <p:spPr>
          <a:xfrm>
            <a:off x="6007323" y="1842759"/>
            <a:ext cx="1903623" cy="49623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B9DD3989-63C3-4134-95BF-A64D34DFE34F}"/>
              </a:ext>
            </a:extLst>
          </p:cNvPr>
          <p:cNvSpPr txBox="1"/>
          <p:nvPr/>
        </p:nvSpPr>
        <p:spPr>
          <a:xfrm>
            <a:off x="972588" y="1488816"/>
            <a:ext cx="5034735" cy="707886"/>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b="1" dirty="0"/>
              <a:t>Quick steps </a:t>
            </a:r>
            <a:r>
              <a:rPr lang="en-CA" dirty="0"/>
              <a:t>allow you to perform multiple actions with one click, something like a macro.</a:t>
            </a:r>
          </a:p>
        </p:txBody>
      </p:sp>
      <p:pic>
        <p:nvPicPr>
          <p:cNvPr id="25" name="Picture 24">
            <a:extLst>
              <a:ext uri="{FF2B5EF4-FFF2-40B4-BE49-F238E27FC236}">
                <a16:creationId xmlns:a16="http://schemas.microsoft.com/office/drawing/2014/main" id="{D281CF65-1669-488C-B1C0-C094AD1A6E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3953" y="2338992"/>
            <a:ext cx="1753985" cy="755706"/>
          </a:xfrm>
          <a:prstGeom prst="rect">
            <a:avLst/>
          </a:prstGeom>
          <a:ln w="6350">
            <a:noFill/>
          </a:ln>
        </p:spPr>
      </p:pic>
      <p:cxnSp>
        <p:nvCxnSpPr>
          <p:cNvPr id="29" name="Straight Arrow Connector 28">
            <a:extLst>
              <a:ext uri="{FF2B5EF4-FFF2-40B4-BE49-F238E27FC236}">
                <a16:creationId xmlns:a16="http://schemas.microsoft.com/office/drawing/2014/main" id="{E9BF2AE8-8114-4635-B9C4-DF0FD9633CB1}"/>
              </a:ext>
            </a:extLst>
          </p:cNvPr>
          <p:cNvCxnSpPr>
            <a:cxnSpLocks/>
          </p:cNvCxnSpPr>
          <p:nvPr/>
        </p:nvCxnSpPr>
        <p:spPr>
          <a:xfrm>
            <a:off x="7834745" y="3085173"/>
            <a:ext cx="0" cy="3772827"/>
          </a:xfrm>
          <a:prstGeom prst="straightConnector1">
            <a:avLst/>
          </a:prstGeom>
          <a:ln w="254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Slide Number Placeholder 61">
            <a:extLst>
              <a:ext uri="{FF2B5EF4-FFF2-40B4-BE49-F238E27FC236}">
                <a16:creationId xmlns:a16="http://schemas.microsoft.com/office/drawing/2014/main" id="{D2A586A3-38FB-405B-9878-2498D1BE97BC}"/>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17</a:t>
            </a:fld>
            <a:endParaRPr lang="en-US" altLang="en-US" dirty="0">
              <a:solidFill>
                <a:schemeClr val="tx1"/>
              </a:solidFill>
            </a:endParaRPr>
          </a:p>
        </p:txBody>
      </p:sp>
      <p:sp>
        <p:nvSpPr>
          <p:cNvPr id="10" name="TextBox 9">
            <a:extLst>
              <a:ext uri="{FF2B5EF4-FFF2-40B4-BE49-F238E27FC236}">
                <a16:creationId xmlns:a16="http://schemas.microsoft.com/office/drawing/2014/main" id="{BEC703E9-70AA-4918-870C-7ECA151C36B6}"/>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293286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0-#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wipe(up)">
                                      <p:cBhvr>
                                        <p:cTn id="16" dur="500"/>
                                        <p:tgtEl>
                                          <p:spTgt spid="25"/>
                                        </p:tgtEl>
                                      </p:cBhvr>
                                    </p:animEffect>
                                  </p:childTnLst>
                                </p:cTn>
                              </p:par>
                            </p:childTnLst>
                          </p:cTn>
                        </p:par>
                        <p:par>
                          <p:cTn id="17" fill="hold">
                            <p:stCondLst>
                              <p:cond delay="1500"/>
                            </p:stCondLst>
                            <p:childTnLst>
                              <p:par>
                                <p:cTn id="18" presetID="22" presetClass="entr" presetSubtype="1" fill="hold" nodeType="after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wipe(up)">
                                      <p:cBhvr>
                                        <p:cTn id="20" dur="500"/>
                                        <p:tgtEl>
                                          <p:spTgt spid="29"/>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xit" presetSubtype="0" fill="hold" grpId="1" nodeType="clickEffect">
                                  <p:stCondLst>
                                    <p:cond delay="0"/>
                                  </p:stCondLst>
                                  <p:childTnLst>
                                    <p:animEffect transition="out" filter="dissolve">
                                      <p:cBhvr>
                                        <p:cTn id="24" dur="500"/>
                                        <p:tgtEl>
                                          <p:spTgt spid="22"/>
                                        </p:tgtEl>
                                      </p:cBhvr>
                                    </p:animEffect>
                                    <p:set>
                                      <p:cBhvr>
                                        <p:cTn id="25" dur="1" fill="hold">
                                          <p:stCondLst>
                                            <p:cond delay="499"/>
                                          </p:stCondLst>
                                        </p:cTn>
                                        <p:tgtEl>
                                          <p:spTgt spid="22"/>
                                        </p:tgtEl>
                                        <p:attrNameLst>
                                          <p:attrName>style.visibility</p:attrName>
                                        </p:attrNameLst>
                                      </p:cBhvr>
                                      <p:to>
                                        <p:strVal val="hidden"/>
                                      </p:to>
                                    </p:set>
                                  </p:childTnLst>
                                </p:cTn>
                              </p:par>
                              <p:par>
                                <p:cTn id="26" presetID="9" presetClass="exit" presetSubtype="0" fill="hold" nodeType="withEffect">
                                  <p:stCondLst>
                                    <p:cond delay="0"/>
                                  </p:stCondLst>
                                  <p:childTnLst>
                                    <p:animEffect transition="out" filter="dissolve">
                                      <p:cBhvr>
                                        <p:cTn id="27" dur="500"/>
                                        <p:tgtEl>
                                          <p:spTgt spid="21"/>
                                        </p:tgtEl>
                                      </p:cBhvr>
                                    </p:animEffect>
                                    <p:set>
                                      <p:cBhvr>
                                        <p:cTn id="28" dur="1" fill="hold">
                                          <p:stCondLst>
                                            <p:cond delay="499"/>
                                          </p:stCondLst>
                                        </p:cTn>
                                        <p:tgtEl>
                                          <p:spTgt spid="21"/>
                                        </p:tgtEl>
                                        <p:attrNameLst>
                                          <p:attrName>style.visibility</p:attrName>
                                        </p:attrNameLst>
                                      </p:cBhvr>
                                      <p:to>
                                        <p:strVal val="hidden"/>
                                      </p:to>
                                    </p:set>
                                  </p:childTnLst>
                                </p:cTn>
                              </p:par>
                              <p:par>
                                <p:cTn id="29" presetID="9" presetClass="exit" presetSubtype="0" fill="hold" nodeType="withEffect">
                                  <p:stCondLst>
                                    <p:cond delay="0"/>
                                  </p:stCondLst>
                                  <p:childTnLst>
                                    <p:animEffect transition="out" filter="dissolve">
                                      <p:cBhvr>
                                        <p:cTn id="30" dur="500"/>
                                        <p:tgtEl>
                                          <p:spTgt spid="25"/>
                                        </p:tgtEl>
                                      </p:cBhvr>
                                    </p:animEffect>
                                    <p:set>
                                      <p:cBhvr>
                                        <p:cTn id="31" dur="1" fill="hold">
                                          <p:stCondLst>
                                            <p:cond delay="499"/>
                                          </p:stCondLst>
                                        </p:cTn>
                                        <p:tgtEl>
                                          <p:spTgt spid="25"/>
                                        </p:tgtEl>
                                        <p:attrNameLst>
                                          <p:attrName>style.visibility</p:attrName>
                                        </p:attrNameLst>
                                      </p:cBhvr>
                                      <p:to>
                                        <p:strVal val="hidden"/>
                                      </p:to>
                                    </p:set>
                                  </p:childTnLst>
                                </p:cTn>
                              </p:par>
                              <p:par>
                                <p:cTn id="32" presetID="9" presetClass="exit" presetSubtype="0" fill="hold" nodeType="withEffect">
                                  <p:stCondLst>
                                    <p:cond delay="0"/>
                                  </p:stCondLst>
                                  <p:childTnLst>
                                    <p:animEffect transition="out" filter="dissolve">
                                      <p:cBhvr>
                                        <p:cTn id="33" dur="500"/>
                                        <p:tgtEl>
                                          <p:spTgt spid="29"/>
                                        </p:tgtEl>
                                      </p:cBhvr>
                                    </p:animEffect>
                                    <p:set>
                                      <p:cBhvr>
                                        <p:cTn id="34" dur="1" fill="hold">
                                          <p:stCondLst>
                                            <p:cond delay="4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93F7C6CA-2283-4409-A555-FB8B4CA07407}"/>
              </a:ext>
            </a:extLst>
          </p:cNvPr>
          <p:cNvSpPr/>
          <p:nvPr/>
        </p:nvSpPr>
        <p:spPr>
          <a:xfrm>
            <a:off x="42393" y="33252"/>
            <a:ext cx="2019163" cy="415636"/>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Opening Screen</a:t>
            </a:r>
          </a:p>
        </p:txBody>
      </p:sp>
      <p:pic>
        <p:nvPicPr>
          <p:cNvPr id="6" name="Picture 5">
            <a:extLst>
              <a:ext uri="{FF2B5EF4-FFF2-40B4-BE49-F238E27FC236}">
                <a16:creationId xmlns:a16="http://schemas.microsoft.com/office/drawing/2014/main" id="{548C2BBE-A937-4677-AD69-57233F3DB193}"/>
              </a:ext>
            </a:extLst>
          </p:cNvPr>
          <p:cNvPicPr>
            <a:picLocks noChangeAspect="1"/>
          </p:cNvPicPr>
          <p:nvPr/>
        </p:nvPicPr>
        <p:blipFill>
          <a:blip r:embed="rId2"/>
          <a:stretch>
            <a:fillRect/>
          </a:stretch>
        </p:blipFill>
        <p:spPr>
          <a:xfrm>
            <a:off x="2419004" y="525845"/>
            <a:ext cx="9691896" cy="6299291"/>
          </a:xfrm>
          <a:prstGeom prst="rect">
            <a:avLst/>
          </a:prstGeom>
        </p:spPr>
      </p:pic>
      <p:pic>
        <p:nvPicPr>
          <p:cNvPr id="11" name="Picture 10">
            <a:extLst>
              <a:ext uri="{FF2B5EF4-FFF2-40B4-BE49-F238E27FC236}">
                <a16:creationId xmlns:a16="http://schemas.microsoft.com/office/drawing/2014/main" id="{F49FEEC2-BA43-4F15-854A-4DCBA64D2E82}"/>
              </a:ext>
            </a:extLst>
          </p:cNvPr>
          <p:cNvPicPr>
            <a:picLocks noChangeAspect="1"/>
          </p:cNvPicPr>
          <p:nvPr/>
        </p:nvPicPr>
        <p:blipFill>
          <a:blip r:embed="rId3"/>
          <a:stretch>
            <a:fillRect/>
          </a:stretch>
        </p:blipFill>
        <p:spPr>
          <a:xfrm>
            <a:off x="3135659" y="916228"/>
            <a:ext cx="8794350" cy="5351567"/>
          </a:xfrm>
          <a:prstGeom prst="rect">
            <a:avLst/>
          </a:prstGeom>
          <a:ln w="6350">
            <a:solidFill>
              <a:schemeClr val="bg1">
                <a:lumMod val="50000"/>
              </a:schemeClr>
            </a:solidFill>
          </a:ln>
        </p:spPr>
      </p:pic>
      <p:cxnSp>
        <p:nvCxnSpPr>
          <p:cNvPr id="12" name="Straight Arrow Connector 11">
            <a:extLst>
              <a:ext uri="{FF2B5EF4-FFF2-40B4-BE49-F238E27FC236}">
                <a16:creationId xmlns:a16="http://schemas.microsoft.com/office/drawing/2014/main" id="{74B9A3DA-A3E3-40B2-8C9E-091591802A48}"/>
              </a:ext>
            </a:extLst>
          </p:cNvPr>
          <p:cNvCxnSpPr>
            <a:cxnSpLocks/>
          </p:cNvCxnSpPr>
          <p:nvPr/>
        </p:nvCxnSpPr>
        <p:spPr>
          <a:xfrm>
            <a:off x="7834745" y="-8307"/>
            <a:ext cx="0" cy="924535"/>
          </a:xfrm>
          <a:prstGeom prst="straightConnector1">
            <a:avLst/>
          </a:prstGeom>
          <a:ln w="254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9EBFB0A-6493-43F1-9092-72D7FAC72FE9}"/>
              </a:ext>
            </a:extLst>
          </p:cNvPr>
          <p:cNvCxnSpPr>
            <a:cxnSpLocks/>
            <a:stCxn id="8" idx="3"/>
          </p:cNvCxnSpPr>
          <p:nvPr/>
        </p:nvCxnSpPr>
        <p:spPr>
          <a:xfrm>
            <a:off x="3241964" y="1181795"/>
            <a:ext cx="1812174" cy="224720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D46ED64-ACFD-4B26-8D64-8A026C8DBBB1}"/>
              </a:ext>
            </a:extLst>
          </p:cNvPr>
          <p:cNvSpPr txBox="1"/>
          <p:nvPr/>
        </p:nvSpPr>
        <p:spPr>
          <a:xfrm>
            <a:off x="81100" y="981740"/>
            <a:ext cx="3160864"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With </a:t>
            </a:r>
            <a:r>
              <a:rPr lang="en-CA" b="1" dirty="0"/>
              <a:t>Quick steps </a:t>
            </a:r>
            <a:r>
              <a:rPr lang="en-CA" dirty="0"/>
              <a:t>selected …</a:t>
            </a:r>
          </a:p>
        </p:txBody>
      </p:sp>
      <p:grpSp>
        <p:nvGrpSpPr>
          <p:cNvPr id="21" name="Group 20">
            <a:extLst>
              <a:ext uri="{FF2B5EF4-FFF2-40B4-BE49-F238E27FC236}">
                <a16:creationId xmlns:a16="http://schemas.microsoft.com/office/drawing/2014/main" id="{454D65F9-E584-41EF-821A-97071E686C46}"/>
              </a:ext>
            </a:extLst>
          </p:cNvPr>
          <p:cNvGrpSpPr/>
          <p:nvPr/>
        </p:nvGrpSpPr>
        <p:grpSpPr>
          <a:xfrm rot="20515879">
            <a:off x="5762232" y="1725815"/>
            <a:ext cx="4637798" cy="1719659"/>
            <a:chOff x="5955915" y="2465887"/>
            <a:chExt cx="4637798" cy="1719659"/>
          </a:xfrm>
        </p:grpSpPr>
        <p:cxnSp>
          <p:nvCxnSpPr>
            <p:cNvPr id="17" name="Straight Arrow Connector 16">
              <a:extLst>
                <a:ext uri="{FF2B5EF4-FFF2-40B4-BE49-F238E27FC236}">
                  <a16:creationId xmlns:a16="http://schemas.microsoft.com/office/drawing/2014/main" id="{E2DF8888-8BD7-44DE-8E55-94B217B5D919}"/>
                </a:ext>
              </a:extLst>
            </p:cNvPr>
            <p:cNvCxnSpPr>
              <a:cxnSpLocks/>
            </p:cNvCxnSpPr>
            <p:nvPr/>
          </p:nvCxnSpPr>
          <p:spPr>
            <a:xfrm rot="1084121" flipV="1">
              <a:off x="5988668" y="2465887"/>
              <a:ext cx="4605045" cy="171965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3FFA772A-C6B1-4A0B-B4F7-ED6BB1C6B17F}"/>
                </a:ext>
              </a:extLst>
            </p:cNvPr>
            <p:cNvSpPr txBox="1"/>
            <p:nvPr/>
          </p:nvSpPr>
          <p:spPr>
            <a:xfrm rot="21435287">
              <a:off x="5955915" y="3070685"/>
              <a:ext cx="3496881" cy="369332"/>
            </a:xfrm>
            <a:prstGeom prst="rect">
              <a:avLst/>
            </a:prstGeom>
            <a:noFill/>
          </p:spPr>
          <p:txBody>
            <a:bodyPr wrap="square" rtlCol="0">
              <a:spAutoFit/>
            </a:bodyPr>
            <a:lstStyle/>
            <a:p>
              <a:r>
                <a:rPr lang="en-CA" dirty="0"/>
                <a:t>Click on the </a:t>
              </a:r>
              <a:r>
                <a:rPr lang="en-CA" b="1" dirty="0"/>
                <a:t>Add quick step</a:t>
              </a:r>
              <a:r>
                <a:rPr lang="en-CA" dirty="0"/>
                <a:t> button.</a:t>
              </a:r>
            </a:p>
          </p:txBody>
        </p:sp>
      </p:grpSp>
      <p:sp>
        <p:nvSpPr>
          <p:cNvPr id="13" name="Slide Number Placeholder 61">
            <a:extLst>
              <a:ext uri="{FF2B5EF4-FFF2-40B4-BE49-F238E27FC236}">
                <a16:creationId xmlns:a16="http://schemas.microsoft.com/office/drawing/2014/main" id="{592480C6-7CF9-43CF-9B34-F79FF1843784}"/>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18</a:t>
            </a:fld>
            <a:endParaRPr lang="en-US" altLang="en-US" dirty="0">
              <a:solidFill>
                <a:schemeClr val="tx1"/>
              </a:solidFill>
            </a:endParaRPr>
          </a:p>
        </p:txBody>
      </p:sp>
      <p:sp>
        <p:nvSpPr>
          <p:cNvPr id="15" name="TextBox 14">
            <a:extLst>
              <a:ext uri="{FF2B5EF4-FFF2-40B4-BE49-F238E27FC236}">
                <a16:creationId xmlns:a16="http://schemas.microsoft.com/office/drawing/2014/main" id="{24A2A0CF-5BB2-4FF0-9F43-5424A3D4FDBD}"/>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1401695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dissolve">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0-#ppt_w/2"/>
                                          </p:val>
                                        </p:tav>
                                        <p:tav tm="100000">
                                          <p:val>
                                            <p:strVal val="#ppt_x"/>
                                          </p:val>
                                        </p:tav>
                                      </p:tavLst>
                                    </p:anim>
                                    <p:anim calcmode="lin" valueType="num">
                                      <p:cBhvr additive="base">
                                        <p:cTn id="17" dur="500" fill="hold"/>
                                        <p:tgtEl>
                                          <p:spTgt spid="8"/>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22" presetClass="entr" presetSubtype="1" fill="hold"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up)">
                                      <p:cBhvr>
                                        <p:cTn id="21" dur="500"/>
                                        <p:tgtEl>
                                          <p:spTgt spid="14"/>
                                        </p:tgtEl>
                                      </p:cBhvr>
                                    </p:animEffect>
                                  </p:childTnLst>
                                </p:cTn>
                              </p:par>
                            </p:childTnLst>
                          </p:cTn>
                        </p:par>
                        <p:par>
                          <p:cTn id="22" fill="hold">
                            <p:stCondLst>
                              <p:cond delay="1000"/>
                            </p:stCondLst>
                            <p:childTnLst>
                              <p:par>
                                <p:cTn id="23" presetID="22" presetClass="entr" presetSubtype="4" fill="hold"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down)">
                                      <p:cBhvr>
                                        <p:cTn id="25" dur="500"/>
                                        <p:tgtEl>
                                          <p:spTgt spid="21"/>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xit" presetSubtype="0" fill="hold" nodeType="clickEffect">
                                  <p:stCondLst>
                                    <p:cond delay="0"/>
                                  </p:stCondLst>
                                  <p:childTnLst>
                                    <p:animEffect transition="out" filter="dissolve">
                                      <p:cBhvr>
                                        <p:cTn id="29" dur="500"/>
                                        <p:tgtEl>
                                          <p:spTgt spid="12"/>
                                        </p:tgtEl>
                                      </p:cBhvr>
                                    </p:animEffect>
                                    <p:set>
                                      <p:cBhvr>
                                        <p:cTn id="30" dur="1" fill="hold">
                                          <p:stCondLst>
                                            <p:cond delay="499"/>
                                          </p:stCondLst>
                                        </p:cTn>
                                        <p:tgtEl>
                                          <p:spTgt spid="12"/>
                                        </p:tgtEl>
                                        <p:attrNameLst>
                                          <p:attrName>style.visibility</p:attrName>
                                        </p:attrNameLst>
                                      </p:cBhvr>
                                      <p:to>
                                        <p:strVal val="hidden"/>
                                      </p:to>
                                    </p:set>
                                  </p:childTnLst>
                                </p:cTn>
                              </p:par>
                              <p:par>
                                <p:cTn id="31" presetID="9" presetClass="exit" presetSubtype="0" fill="hold" nodeType="withEffect">
                                  <p:stCondLst>
                                    <p:cond delay="0"/>
                                  </p:stCondLst>
                                  <p:childTnLst>
                                    <p:animEffect transition="out" filter="dissolve">
                                      <p:cBhvr>
                                        <p:cTn id="32" dur="500"/>
                                        <p:tgtEl>
                                          <p:spTgt spid="11"/>
                                        </p:tgtEl>
                                      </p:cBhvr>
                                    </p:animEffect>
                                    <p:set>
                                      <p:cBhvr>
                                        <p:cTn id="33" dur="1" fill="hold">
                                          <p:stCondLst>
                                            <p:cond delay="499"/>
                                          </p:stCondLst>
                                        </p:cTn>
                                        <p:tgtEl>
                                          <p:spTgt spid="11"/>
                                        </p:tgtEl>
                                        <p:attrNameLst>
                                          <p:attrName>style.visibility</p:attrName>
                                        </p:attrNameLst>
                                      </p:cBhvr>
                                      <p:to>
                                        <p:strVal val="hidden"/>
                                      </p:to>
                                    </p:set>
                                  </p:childTnLst>
                                </p:cTn>
                              </p:par>
                              <p:par>
                                <p:cTn id="34" presetID="9" presetClass="exit" presetSubtype="0" fill="hold" grpId="1" nodeType="withEffect">
                                  <p:stCondLst>
                                    <p:cond delay="0"/>
                                  </p:stCondLst>
                                  <p:childTnLst>
                                    <p:animEffect transition="out" filter="dissolve">
                                      <p:cBhvr>
                                        <p:cTn id="35" dur="500"/>
                                        <p:tgtEl>
                                          <p:spTgt spid="8"/>
                                        </p:tgtEl>
                                      </p:cBhvr>
                                    </p:animEffect>
                                    <p:set>
                                      <p:cBhvr>
                                        <p:cTn id="36" dur="1" fill="hold">
                                          <p:stCondLst>
                                            <p:cond delay="499"/>
                                          </p:stCondLst>
                                        </p:cTn>
                                        <p:tgtEl>
                                          <p:spTgt spid="8"/>
                                        </p:tgtEl>
                                        <p:attrNameLst>
                                          <p:attrName>style.visibility</p:attrName>
                                        </p:attrNameLst>
                                      </p:cBhvr>
                                      <p:to>
                                        <p:strVal val="hidden"/>
                                      </p:to>
                                    </p:set>
                                  </p:childTnLst>
                                </p:cTn>
                              </p:par>
                              <p:par>
                                <p:cTn id="37" presetID="9" presetClass="exit" presetSubtype="0" fill="hold" nodeType="withEffect">
                                  <p:stCondLst>
                                    <p:cond delay="0"/>
                                  </p:stCondLst>
                                  <p:childTnLst>
                                    <p:animEffect transition="out" filter="dissolve">
                                      <p:cBhvr>
                                        <p:cTn id="38" dur="500"/>
                                        <p:tgtEl>
                                          <p:spTgt spid="14"/>
                                        </p:tgtEl>
                                      </p:cBhvr>
                                    </p:animEffect>
                                    <p:set>
                                      <p:cBhvr>
                                        <p:cTn id="39" dur="1" fill="hold">
                                          <p:stCondLst>
                                            <p:cond delay="499"/>
                                          </p:stCondLst>
                                        </p:cTn>
                                        <p:tgtEl>
                                          <p:spTgt spid="14"/>
                                        </p:tgtEl>
                                        <p:attrNameLst>
                                          <p:attrName>style.visibility</p:attrName>
                                        </p:attrNameLst>
                                      </p:cBhvr>
                                      <p:to>
                                        <p:strVal val="hidden"/>
                                      </p:to>
                                    </p:set>
                                  </p:childTnLst>
                                </p:cTn>
                              </p:par>
                              <p:par>
                                <p:cTn id="40" presetID="9" presetClass="exit" presetSubtype="0" fill="hold" nodeType="withEffect">
                                  <p:stCondLst>
                                    <p:cond delay="0"/>
                                  </p:stCondLst>
                                  <p:childTnLst>
                                    <p:animEffect transition="out" filter="dissolve">
                                      <p:cBhvr>
                                        <p:cTn id="41" dur="500"/>
                                        <p:tgtEl>
                                          <p:spTgt spid="21"/>
                                        </p:tgtEl>
                                      </p:cBhvr>
                                    </p:animEffect>
                                    <p:set>
                                      <p:cBhvr>
                                        <p:cTn id="42"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5E35E0BB-3209-4DF0-B4B9-18C671CF93C0}"/>
              </a:ext>
            </a:extLst>
          </p:cNvPr>
          <p:cNvSpPr/>
          <p:nvPr/>
        </p:nvSpPr>
        <p:spPr>
          <a:xfrm>
            <a:off x="42393" y="33252"/>
            <a:ext cx="2019163" cy="415636"/>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Opening Screen</a:t>
            </a:r>
          </a:p>
        </p:txBody>
      </p:sp>
      <p:pic>
        <p:nvPicPr>
          <p:cNvPr id="8" name="Picture 7">
            <a:extLst>
              <a:ext uri="{FF2B5EF4-FFF2-40B4-BE49-F238E27FC236}">
                <a16:creationId xmlns:a16="http://schemas.microsoft.com/office/drawing/2014/main" id="{CB3CE82D-62E6-4C93-BE14-6C2C09AD5BC5}"/>
              </a:ext>
            </a:extLst>
          </p:cNvPr>
          <p:cNvPicPr>
            <a:picLocks noChangeAspect="1"/>
          </p:cNvPicPr>
          <p:nvPr/>
        </p:nvPicPr>
        <p:blipFill>
          <a:blip r:embed="rId2"/>
          <a:stretch>
            <a:fillRect/>
          </a:stretch>
        </p:blipFill>
        <p:spPr>
          <a:xfrm>
            <a:off x="3133898" y="48398"/>
            <a:ext cx="9015709" cy="6759723"/>
          </a:xfrm>
          <a:prstGeom prst="rect">
            <a:avLst/>
          </a:prstGeom>
        </p:spPr>
      </p:pic>
      <p:sp>
        <p:nvSpPr>
          <p:cNvPr id="9" name="Rectangle 8">
            <a:extLst>
              <a:ext uri="{FF2B5EF4-FFF2-40B4-BE49-F238E27FC236}">
                <a16:creationId xmlns:a16="http://schemas.microsoft.com/office/drawing/2014/main" id="{868ED5E4-AD91-4C5F-8100-3F7D3744943C}"/>
              </a:ext>
            </a:extLst>
          </p:cNvPr>
          <p:cNvSpPr/>
          <p:nvPr/>
        </p:nvSpPr>
        <p:spPr>
          <a:xfrm>
            <a:off x="9077498" y="1753985"/>
            <a:ext cx="1022466" cy="2909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0" name="Straight Arrow Connector 9">
            <a:extLst>
              <a:ext uri="{FF2B5EF4-FFF2-40B4-BE49-F238E27FC236}">
                <a16:creationId xmlns:a16="http://schemas.microsoft.com/office/drawing/2014/main" id="{8FB48E93-763A-4AF8-9103-B3FE0B769001}"/>
              </a:ext>
            </a:extLst>
          </p:cNvPr>
          <p:cNvCxnSpPr>
            <a:cxnSpLocks/>
            <a:stCxn id="11" idx="3"/>
            <a:endCxn id="9" idx="2"/>
          </p:cNvCxnSpPr>
          <p:nvPr/>
        </p:nvCxnSpPr>
        <p:spPr>
          <a:xfrm flipV="1">
            <a:off x="8100752" y="2044931"/>
            <a:ext cx="1487979" cy="33278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63785B39-97C2-461F-995F-A3E77822E139}"/>
              </a:ext>
            </a:extLst>
          </p:cNvPr>
          <p:cNvSpPr txBox="1"/>
          <p:nvPr/>
        </p:nvSpPr>
        <p:spPr>
          <a:xfrm>
            <a:off x="1496291" y="2177660"/>
            <a:ext cx="6604461"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Read / Unread – Toggle read/unread for the selected email(s).</a:t>
            </a:r>
          </a:p>
        </p:txBody>
      </p:sp>
      <p:sp>
        <p:nvSpPr>
          <p:cNvPr id="17" name="Rectangle 16">
            <a:extLst>
              <a:ext uri="{FF2B5EF4-FFF2-40B4-BE49-F238E27FC236}">
                <a16:creationId xmlns:a16="http://schemas.microsoft.com/office/drawing/2014/main" id="{5BDD8C8D-D990-4ED2-B1B9-F196A13F4514}"/>
              </a:ext>
            </a:extLst>
          </p:cNvPr>
          <p:cNvSpPr/>
          <p:nvPr/>
        </p:nvSpPr>
        <p:spPr>
          <a:xfrm>
            <a:off x="10203872" y="1754535"/>
            <a:ext cx="361605" cy="2909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8" name="Straight Arrow Connector 17">
            <a:extLst>
              <a:ext uri="{FF2B5EF4-FFF2-40B4-BE49-F238E27FC236}">
                <a16:creationId xmlns:a16="http://schemas.microsoft.com/office/drawing/2014/main" id="{9B8286A0-73BB-4B59-808D-18F2FB717F38}"/>
              </a:ext>
            </a:extLst>
          </p:cNvPr>
          <p:cNvCxnSpPr>
            <a:cxnSpLocks/>
            <a:stCxn id="19" idx="3"/>
            <a:endCxn id="17" idx="2"/>
          </p:cNvCxnSpPr>
          <p:nvPr/>
        </p:nvCxnSpPr>
        <p:spPr>
          <a:xfrm flipV="1">
            <a:off x="8100752" y="2045481"/>
            <a:ext cx="2283923" cy="82323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62D4149-1336-4A1B-A5FE-3C248F18317E}"/>
              </a:ext>
            </a:extLst>
          </p:cNvPr>
          <p:cNvSpPr txBox="1"/>
          <p:nvPr/>
        </p:nvSpPr>
        <p:spPr>
          <a:xfrm>
            <a:off x="3499658" y="2668661"/>
            <a:ext cx="4601094"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Add a colour category to selected email(s).</a:t>
            </a:r>
          </a:p>
        </p:txBody>
      </p:sp>
      <p:sp>
        <p:nvSpPr>
          <p:cNvPr id="25" name="Rectangle 24">
            <a:extLst>
              <a:ext uri="{FF2B5EF4-FFF2-40B4-BE49-F238E27FC236}">
                <a16:creationId xmlns:a16="http://schemas.microsoft.com/office/drawing/2014/main" id="{77F2F5B5-30A0-42F4-8F8D-975A4A126386}"/>
              </a:ext>
            </a:extLst>
          </p:cNvPr>
          <p:cNvSpPr/>
          <p:nvPr/>
        </p:nvSpPr>
        <p:spPr>
          <a:xfrm>
            <a:off x="10582379" y="1753985"/>
            <a:ext cx="361605" cy="2909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6" name="Straight Arrow Connector 25">
            <a:extLst>
              <a:ext uri="{FF2B5EF4-FFF2-40B4-BE49-F238E27FC236}">
                <a16:creationId xmlns:a16="http://schemas.microsoft.com/office/drawing/2014/main" id="{2AC1F218-D3B5-4CEF-ACEE-D8341479B0CE}"/>
              </a:ext>
            </a:extLst>
          </p:cNvPr>
          <p:cNvCxnSpPr>
            <a:cxnSpLocks/>
            <a:stCxn id="27" idx="3"/>
            <a:endCxn id="25" idx="2"/>
          </p:cNvCxnSpPr>
          <p:nvPr/>
        </p:nvCxnSpPr>
        <p:spPr>
          <a:xfrm flipV="1">
            <a:off x="8100752" y="2044931"/>
            <a:ext cx="2662430" cy="131478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4822B381-2204-41AE-963D-337956915EC5}"/>
              </a:ext>
            </a:extLst>
          </p:cNvPr>
          <p:cNvSpPr txBox="1"/>
          <p:nvPr/>
        </p:nvSpPr>
        <p:spPr>
          <a:xfrm>
            <a:off x="3499658" y="3159662"/>
            <a:ext cx="4601094"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Flag the email for later follow-up.</a:t>
            </a:r>
          </a:p>
        </p:txBody>
      </p:sp>
      <p:sp>
        <p:nvSpPr>
          <p:cNvPr id="29" name="Rectangle 28">
            <a:extLst>
              <a:ext uri="{FF2B5EF4-FFF2-40B4-BE49-F238E27FC236}">
                <a16:creationId xmlns:a16="http://schemas.microsoft.com/office/drawing/2014/main" id="{33F018C1-3EA5-4A92-86B5-C6A36B742BF2}"/>
              </a:ext>
            </a:extLst>
          </p:cNvPr>
          <p:cNvSpPr/>
          <p:nvPr/>
        </p:nvSpPr>
        <p:spPr>
          <a:xfrm>
            <a:off x="10964766" y="1753985"/>
            <a:ext cx="361605" cy="2909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0" name="Straight Arrow Connector 29">
            <a:extLst>
              <a:ext uri="{FF2B5EF4-FFF2-40B4-BE49-F238E27FC236}">
                <a16:creationId xmlns:a16="http://schemas.microsoft.com/office/drawing/2014/main" id="{8652CF54-27DB-4056-924E-132FC70F5511}"/>
              </a:ext>
            </a:extLst>
          </p:cNvPr>
          <p:cNvCxnSpPr>
            <a:cxnSpLocks/>
            <a:stCxn id="31" idx="3"/>
            <a:endCxn id="29" idx="2"/>
          </p:cNvCxnSpPr>
          <p:nvPr/>
        </p:nvCxnSpPr>
        <p:spPr>
          <a:xfrm flipV="1">
            <a:off x="8100752" y="2044931"/>
            <a:ext cx="3044817" cy="180523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ED58A9A4-20ED-484F-B67A-0AF4AB444D81}"/>
              </a:ext>
            </a:extLst>
          </p:cNvPr>
          <p:cNvSpPr txBox="1"/>
          <p:nvPr/>
        </p:nvSpPr>
        <p:spPr>
          <a:xfrm>
            <a:off x="3499658" y="3650113"/>
            <a:ext cx="4601094"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Toggle pin/unpin message in the Inbox.</a:t>
            </a:r>
          </a:p>
        </p:txBody>
      </p:sp>
      <p:sp>
        <p:nvSpPr>
          <p:cNvPr id="34" name="Rectangle 33">
            <a:extLst>
              <a:ext uri="{FF2B5EF4-FFF2-40B4-BE49-F238E27FC236}">
                <a16:creationId xmlns:a16="http://schemas.microsoft.com/office/drawing/2014/main" id="{63A9BC47-CA1A-4B40-B272-291316C1EBCB}"/>
              </a:ext>
            </a:extLst>
          </p:cNvPr>
          <p:cNvSpPr/>
          <p:nvPr/>
        </p:nvSpPr>
        <p:spPr>
          <a:xfrm>
            <a:off x="11334962" y="1753985"/>
            <a:ext cx="361605" cy="2909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5" name="Straight Arrow Connector 34">
            <a:extLst>
              <a:ext uri="{FF2B5EF4-FFF2-40B4-BE49-F238E27FC236}">
                <a16:creationId xmlns:a16="http://schemas.microsoft.com/office/drawing/2014/main" id="{8AB521E5-CAD9-4347-AA9A-A04E6C2F393E}"/>
              </a:ext>
            </a:extLst>
          </p:cNvPr>
          <p:cNvCxnSpPr>
            <a:cxnSpLocks/>
            <a:stCxn id="36" idx="3"/>
            <a:endCxn id="34" idx="2"/>
          </p:cNvCxnSpPr>
          <p:nvPr/>
        </p:nvCxnSpPr>
        <p:spPr>
          <a:xfrm flipV="1">
            <a:off x="8100752" y="2044931"/>
            <a:ext cx="3415013" cy="229568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52C68DA4-F79B-4D4D-8917-023D6D782A0E}"/>
              </a:ext>
            </a:extLst>
          </p:cNvPr>
          <p:cNvSpPr txBox="1"/>
          <p:nvPr/>
        </p:nvSpPr>
        <p:spPr>
          <a:xfrm>
            <a:off x="3499658" y="4140564"/>
            <a:ext cx="4601094"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Menu options</a:t>
            </a:r>
          </a:p>
        </p:txBody>
      </p:sp>
      <p:pic>
        <p:nvPicPr>
          <p:cNvPr id="39" name="Picture 38">
            <a:extLst>
              <a:ext uri="{FF2B5EF4-FFF2-40B4-BE49-F238E27FC236}">
                <a16:creationId xmlns:a16="http://schemas.microsoft.com/office/drawing/2014/main" id="{799F9AA3-661E-4F32-BEC3-95C488445269}"/>
              </a:ext>
            </a:extLst>
          </p:cNvPr>
          <p:cNvPicPr>
            <a:picLocks noChangeAspect="1"/>
          </p:cNvPicPr>
          <p:nvPr/>
        </p:nvPicPr>
        <p:blipFill>
          <a:blip r:embed="rId3"/>
          <a:stretch>
            <a:fillRect/>
          </a:stretch>
        </p:blipFill>
        <p:spPr>
          <a:xfrm>
            <a:off x="10684876" y="2054619"/>
            <a:ext cx="1487979" cy="4690918"/>
          </a:xfrm>
          <a:prstGeom prst="rect">
            <a:avLst/>
          </a:prstGeom>
          <a:noFill/>
          <a:ln w="6350">
            <a:solidFill>
              <a:schemeClr val="bg1">
                <a:lumMod val="50000"/>
              </a:schemeClr>
            </a:solidFill>
          </a:ln>
        </p:spPr>
      </p:pic>
      <p:sp>
        <p:nvSpPr>
          <p:cNvPr id="20" name="Slide Number Placeholder 61">
            <a:extLst>
              <a:ext uri="{FF2B5EF4-FFF2-40B4-BE49-F238E27FC236}">
                <a16:creationId xmlns:a16="http://schemas.microsoft.com/office/drawing/2014/main" id="{DA7EB234-DB59-4235-9F04-C2AF6BAD6C7C}"/>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19</a:t>
            </a:fld>
            <a:endParaRPr lang="en-US" altLang="en-US" dirty="0">
              <a:solidFill>
                <a:schemeClr val="tx1"/>
              </a:solidFill>
            </a:endParaRPr>
          </a:p>
        </p:txBody>
      </p:sp>
      <p:sp>
        <p:nvSpPr>
          <p:cNvPr id="21" name="TextBox 20">
            <a:extLst>
              <a:ext uri="{FF2B5EF4-FFF2-40B4-BE49-F238E27FC236}">
                <a16:creationId xmlns:a16="http://schemas.microsoft.com/office/drawing/2014/main" id="{1347E35F-329B-4D65-9810-5120D25470CC}"/>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158088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par>
                          <p:cTn id="17" fill="hold">
                            <p:stCondLst>
                              <p:cond delay="1500"/>
                            </p:stCondLst>
                            <p:childTnLst>
                              <p:par>
                                <p:cTn id="18" presetID="22" presetClass="entr" presetSubtype="4"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down)">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0-#ppt_w/2"/>
                                          </p:val>
                                        </p:tav>
                                        <p:tav tm="100000">
                                          <p:val>
                                            <p:strVal val="#ppt_x"/>
                                          </p:val>
                                        </p:tav>
                                      </p:tavLst>
                                    </p:anim>
                                    <p:anim calcmode="lin" valueType="num">
                                      <p:cBhvr additive="base">
                                        <p:cTn id="26" dur="500" fill="hold"/>
                                        <p:tgtEl>
                                          <p:spTgt spid="19"/>
                                        </p:tgtEl>
                                        <p:attrNameLst>
                                          <p:attrName>ppt_y</p:attrName>
                                        </p:attrNameLst>
                                      </p:cBhvr>
                                      <p:tavLst>
                                        <p:tav tm="0">
                                          <p:val>
                                            <p:strVal val="#ppt_y"/>
                                          </p:val>
                                        </p:tav>
                                        <p:tav tm="100000">
                                          <p:val>
                                            <p:strVal val="#ppt_y"/>
                                          </p:val>
                                        </p:tav>
                                      </p:tavLst>
                                    </p:anim>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wipe(left)">
                                      <p:cBhvr>
                                        <p:cTn id="30" dur="500"/>
                                        <p:tgtEl>
                                          <p:spTgt spid="18"/>
                                        </p:tgtEl>
                                      </p:cBhvr>
                                    </p:animEffect>
                                  </p:childTnLst>
                                </p:cTn>
                              </p:par>
                            </p:childTnLst>
                          </p:cTn>
                        </p:par>
                        <p:par>
                          <p:cTn id="31" fill="hold">
                            <p:stCondLst>
                              <p:cond delay="1000"/>
                            </p:stCondLst>
                            <p:childTnLst>
                              <p:par>
                                <p:cTn id="32" presetID="22" presetClass="entr" presetSubtype="4" fill="hold" grpId="0" nodeType="after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down)">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27"/>
                                        </p:tgtEl>
                                        <p:attrNameLst>
                                          <p:attrName>style.visibility</p:attrName>
                                        </p:attrNameLst>
                                      </p:cBhvr>
                                      <p:to>
                                        <p:strVal val="visible"/>
                                      </p:to>
                                    </p:set>
                                    <p:anim calcmode="lin" valueType="num">
                                      <p:cBhvr additive="base">
                                        <p:cTn id="39" dur="500" fill="hold"/>
                                        <p:tgtEl>
                                          <p:spTgt spid="27"/>
                                        </p:tgtEl>
                                        <p:attrNameLst>
                                          <p:attrName>ppt_x</p:attrName>
                                        </p:attrNameLst>
                                      </p:cBhvr>
                                      <p:tavLst>
                                        <p:tav tm="0">
                                          <p:val>
                                            <p:strVal val="0-#ppt_w/2"/>
                                          </p:val>
                                        </p:tav>
                                        <p:tav tm="100000">
                                          <p:val>
                                            <p:strVal val="#ppt_x"/>
                                          </p:val>
                                        </p:tav>
                                      </p:tavLst>
                                    </p:anim>
                                    <p:anim calcmode="lin" valueType="num">
                                      <p:cBhvr additive="base">
                                        <p:cTn id="40" dur="500" fill="hold"/>
                                        <p:tgtEl>
                                          <p:spTgt spid="27"/>
                                        </p:tgtEl>
                                        <p:attrNameLst>
                                          <p:attrName>ppt_y</p:attrName>
                                        </p:attrNameLst>
                                      </p:cBhvr>
                                      <p:tavLst>
                                        <p:tav tm="0">
                                          <p:val>
                                            <p:strVal val="#ppt_y"/>
                                          </p:val>
                                        </p:tav>
                                        <p:tav tm="100000">
                                          <p:val>
                                            <p:strVal val="#ppt_y"/>
                                          </p:val>
                                        </p:tav>
                                      </p:tavLst>
                                    </p:anim>
                                  </p:childTnLst>
                                </p:cTn>
                              </p:par>
                            </p:childTnLst>
                          </p:cTn>
                        </p:par>
                        <p:par>
                          <p:cTn id="41" fill="hold">
                            <p:stCondLst>
                              <p:cond delay="500"/>
                            </p:stCondLst>
                            <p:childTnLst>
                              <p:par>
                                <p:cTn id="42" presetID="22" presetClass="entr" presetSubtype="8" fill="hold" nodeType="after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wipe(left)">
                                      <p:cBhvr>
                                        <p:cTn id="44" dur="500"/>
                                        <p:tgtEl>
                                          <p:spTgt spid="26"/>
                                        </p:tgtEl>
                                      </p:cBhvr>
                                    </p:animEffect>
                                  </p:childTnLst>
                                </p:cTn>
                              </p:par>
                            </p:childTnLst>
                          </p:cTn>
                        </p:par>
                        <p:par>
                          <p:cTn id="45" fill="hold">
                            <p:stCondLst>
                              <p:cond delay="1000"/>
                            </p:stCondLst>
                            <p:childTnLst>
                              <p:par>
                                <p:cTn id="46" presetID="22" presetClass="entr" presetSubtype="4" fill="hold" grpId="0" nodeType="after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wipe(down)">
                                      <p:cBhvr>
                                        <p:cTn id="48" dur="500"/>
                                        <p:tgtEl>
                                          <p:spTgt spid="25"/>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31"/>
                                        </p:tgtEl>
                                        <p:attrNameLst>
                                          <p:attrName>style.visibility</p:attrName>
                                        </p:attrNameLst>
                                      </p:cBhvr>
                                      <p:to>
                                        <p:strVal val="visible"/>
                                      </p:to>
                                    </p:set>
                                    <p:anim calcmode="lin" valueType="num">
                                      <p:cBhvr additive="base">
                                        <p:cTn id="53" dur="500" fill="hold"/>
                                        <p:tgtEl>
                                          <p:spTgt spid="31"/>
                                        </p:tgtEl>
                                        <p:attrNameLst>
                                          <p:attrName>ppt_x</p:attrName>
                                        </p:attrNameLst>
                                      </p:cBhvr>
                                      <p:tavLst>
                                        <p:tav tm="0">
                                          <p:val>
                                            <p:strVal val="0-#ppt_w/2"/>
                                          </p:val>
                                        </p:tav>
                                        <p:tav tm="100000">
                                          <p:val>
                                            <p:strVal val="#ppt_x"/>
                                          </p:val>
                                        </p:tav>
                                      </p:tavLst>
                                    </p:anim>
                                    <p:anim calcmode="lin" valueType="num">
                                      <p:cBhvr additive="base">
                                        <p:cTn id="54" dur="500" fill="hold"/>
                                        <p:tgtEl>
                                          <p:spTgt spid="31"/>
                                        </p:tgtEl>
                                        <p:attrNameLst>
                                          <p:attrName>ppt_y</p:attrName>
                                        </p:attrNameLst>
                                      </p:cBhvr>
                                      <p:tavLst>
                                        <p:tav tm="0">
                                          <p:val>
                                            <p:strVal val="#ppt_y"/>
                                          </p:val>
                                        </p:tav>
                                        <p:tav tm="100000">
                                          <p:val>
                                            <p:strVal val="#ppt_y"/>
                                          </p:val>
                                        </p:tav>
                                      </p:tavLst>
                                    </p:anim>
                                  </p:childTnLst>
                                </p:cTn>
                              </p:par>
                            </p:childTnLst>
                          </p:cTn>
                        </p:par>
                        <p:par>
                          <p:cTn id="55" fill="hold">
                            <p:stCondLst>
                              <p:cond delay="500"/>
                            </p:stCondLst>
                            <p:childTnLst>
                              <p:par>
                                <p:cTn id="56" presetID="22" presetClass="entr" presetSubtype="8" fill="hold" nodeType="afterEffect">
                                  <p:stCondLst>
                                    <p:cond delay="0"/>
                                  </p:stCondLst>
                                  <p:childTnLst>
                                    <p:set>
                                      <p:cBhvr>
                                        <p:cTn id="57" dur="1" fill="hold">
                                          <p:stCondLst>
                                            <p:cond delay="0"/>
                                          </p:stCondLst>
                                        </p:cTn>
                                        <p:tgtEl>
                                          <p:spTgt spid="30"/>
                                        </p:tgtEl>
                                        <p:attrNameLst>
                                          <p:attrName>style.visibility</p:attrName>
                                        </p:attrNameLst>
                                      </p:cBhvr>
                                      <p:to>
                                        <p:strVal val="visible"/>
                                      </p:to>
                                    </p:set>
                                    <p:animEffect transition="in" filter="wipe(left)">
                                      <p:cBhvr>
                                        <p:cTn id="58" dur="500"/>
                                        <p:tgtEl>
                                          <p:spTgt spid="30"/>
                                        </p:tgtEl>
                                      </p:cBhvr>
                                    </p:animEffect>
                                  </p:childTnLst>
                                </p:cTn>
                              </p:par>
                            </p:childTnLst>
                          </p:cTn>
                        </p:par>
                        <p:par>
                          <p:cTn id="59" fill="hold">
                            <p:stCondLst>
                              <p:cond delay="1000"/>
                            </p:stCondLst>
                            <p:childTnLst>
                              <p:par>
                                <p:cTn id="60" presetID="22" presetClass="entr" presetSubtype="4" fill="hold" grpId="0" nodeType="after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wipe(down)">
                                      <p:cBhvr>
                                        <p:cTn id="62" dur="500"/>
                                        <p:tgtEl>
                                          <p:spTgt spid="29"/>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36"/>
                                        </p:tgtEl>
                                        <p:attrNameLst>
                                          <p:attrName>style.visibility</p:attrName>
                                        </p:attrNameLst>
                                      </p:cBhvr>
                                      <p:to>
                                        <p:strVal val="visible"/>
                                      </p:to>
                                    </p:set>
                                    <p:anim calcmode="lin" valueType="num">
                                      <p:cBhvr additive="base">
                                        <p:cTn id="67" dur="500" fill="hold"/>
                                        <p:tgtEl>
                                          <p:spTgt spid="36"/>
                                        </p:tgtEl>
                                        <p:attrNameLst>
                                          <p:attrName>ppt_x</p:attrName>
                                        </p:attrNameLst>
                                      </p:cBhvr>
                                      <p:tavLst>
                                        <p:tav tm="0">
                                          <p:val>
                                            <p:strVal val="0-#ppt_w/2"/>
                                          </p:val>
                                        </p:tav>
                                        <p:tav tm="100000">
                                          <p:val>
                                            <p:strVal val="#ppt_x"/>
                                          </p:val>
                                        </p:tav>
                                      </p:tavLst>
                                    </p:anim>
                                    <p:anim calcmode="lin" valueType="num">
                                      <p:cBhvr additive="base">
                                        <p:cTn id="68" dur="500" fill="hold"/>
                                        <p:tgtEl>
                                          <p:spTgt spid="36"/>
                                        </p:tgtEl>
                                        <p:attrNameLst>
                                          <p:attrName>ppt_y</p:attrName>
                                        </p:attrNameLst>
                                      </p:cBhvr>
                                      <p:tavLst>
                                        <p:tav tm="0">
                                          <p:val>
                                            <p:strVal val="#ppt_y"/>
                                          </p:val>
                                        </p:tav>
                                        <p:tav tm="100000">
                                          <p:val>
                                            <p:strVal val="#ppt_y"/>
                                          </p:val>
                                        </p:tav>
                                      </p:tavLst>
                                    </p:anim>
                                  </p:childTnLst>
                                </p:cTn>
                              </p:par>
                            </p:childTnLst>
                          </p:cTn>
                        </p:par>
                        <p:par>
                          <p:cTn id="69" fill="hold">
                            <p:stCondLst>
                              <p:cond delay="500"/>
                            </p:stCondLst>
                            <p:childTnLst>
                              <p:par>
                                <p:cTn id="70" presetID="22" presetClass="entr" presetSubtype="8" fill="hold" nodeType="afterEffect">
                                  <p:stCondLst>
                                    <p:cond delay="0"/>
                                  </p:stCondLst>
                                  <p:childTnLst>
                                    <p:set>
                                      <p:cBhvr>
                                        <p:cTn id="71" dur="1" fill="hold">
                                          <p:stCondLst>
                                            <p:cond delay="0"/>
                                          </p:stCondLst>
                                        </p:cTn>
                                        <p:tgtEl>
                                          <p:spTgt spid="35"/>
                                        </p:tgtEl>
                                        <p:attrNameLst>
                                          <p:attrName>style.visibility</p:attrName>
                                        </p:attrNameLst>
                                      </p:cBhvr>
                                      <p:to>
                                        <p:strVal val="visible"/>
                                      </p:to>
                                    </p:set>
                                    <p:animEffect transition="in" filter="wipe(left)">
                                      <p:cBhvr>
                                        <p:cTn id="72" dur="500"/>
                                        <p:tgtEl>
                                          <p:spTgt spid="35"/>
                                        </p:tgtEl>
                                      </p:cBhvr>
                                    </p:animEffect>
                                  </p:childTnLst>
                                </p:cTn>
                              </p:par>
                            </p:childTnLst>
                          </p:cTn>
                        </p:par>
                        <p:par>
                          <p:cTn id="73" fill="hold">
                            <p:stCondLst>
                              <p:cond delay="1000"/>
                            </p:stCondLst>
                            <p:childTnLst>
                              <p:par>
                                <p:cTn id="74" presetID="22" presetClass="entr" presetSubtype="4" fill="hold" grpId="0" nodeType="afterEffect">
                                  <p:stCondLst>
                                    <p:cond delay="0"/>
                                  </p:stCondLst>
                                  <p:childTnLst>
                                    <p:set>
                                      <p:cBhvr>
                                        <p:cTn id="75" dur="1" fill="hold">
                                          <p:stCondLst>
                                            <p:cond delay="0"/>
                                          </p:stCondLst>
                                        </p:cTn>
                                        <p:tgtEl>
                                          <p:spTgt spid="34"/>
                                        </p:tgtEl>
                                        <p:attrNameLst>
                                          <p:attrName>style.visibility</p:attrName>
                                        </p:attrNameLst>
                                      </p:cBhvr>
                                      <p:to>
                                        <p:strVal val="visible"/>
                                      </p:to>
                                    </p:set>
                                    <p:animEffect transition="in" filter="wipe(down)">
                                      <p:cBhvr>
                                        <p:cTn id="76" dur="500"/>
                                        <p:tgtEl>
                                          <p:spTgt spid="34"/>
                                        </p:tgtEl>
                                      </p:cBhvr>
                                    </p:animEffect>
                                  </p:childTnLst>
                                </p:cTn>
                              </p:par>
                            </p:childTnLst>
                          </p:cTn>
                        </p:par>
                        <p:par>
                          <p:cTn id="77" fill="hold">
                            <p:stCondLst>
                              <p:cond delay="1500"/>
                            </p:stCondLst>
                            <p:childTnLst>
                              <p:par>
                                <p:cTn id="78" presetID="22" presetClass="entr" presetSubtype="1" fill="hold" nodeType="afterEffect">
                                  <p:stCondLst>
                                    <p:cond delay="0"/>
                                  </p:stCondLst>
                                  <p:childTnLst>
                                    <p:set>
                                      <p:cBhvr>
                                        <p:cTn id="79" dur="1" fill="hold">
                                          <p:stCondLst>
                                            <p:cond delay="0"/>
                                          </p:stCondLst>
                                        </p:cTn>
                                        <p:tgtEl>
                                          <p:spTgt spid="39"/>
                                        </p:tgtEl>
                                        <p:attrNameLst>
                                          <p:attrName>style.visibility</p:attrName>
                                        </p:attrNameLst>
                                      </p:cBhvr>
                                      <p:to>
                                        <p:strVal val="visible"/>
                                      </p:to>
                                    </p:set>
                                    <p:animEffect transition="in" filter="wipe(up)">
                                      <p:cBhvr>
                                        <p:cTn id="80" dur="500"/>
                                        <p:tgtEl>
                                          <p:spTgt spid="39"/>
                                        </p:tgtEl>
                                      </p:cBhvr>
                                    </p:animEffect>
                                  </p:childTnLst>
                                </p:cTn>
                              </p:par>
                            </p:childTnLst>
                          </p:cTn>
                        </p:par>
                      </p:childTnLst>
                    </p:cTn>
                  </p:par>
                  <p:par>
                    <p:cTn id="81" fill="hold">
                      <p:stCondLst>
                        <p:cond delay="indefinite"/>
                      </p:stCondLst>
                      <p:childTnLst>
                        <p:par>
                          <p:cTn id="82" fill="hold">
                            <p:stCondLst>
                              <p:cond delay="0"/>
                            </p:stCondLst>
                            <p:childTnLst>
                              <p:par>
                                <p:cTn id="83" presetID="9" presetClass="exit" presetSubtype="0" fill="hold" grpId="1" nodeType="clickEffect">
                                  <p:stCondLst>
                                    <p:cond delay="0"/>
                                  </p:stCondLst>
                                  <p:childTnLst>
                                    <p:animEffect transition="out" filter="dissolve">
                                      <p:cBhvr>
                                        <p:cTn id="84" dur="500"/>
                                        <p:tgtEl>
                                          <p:spTgt spid="11"/>
                                        </p:tgtEl>
                                      </p:cBhvr>
                                    </p:animEffect>
                                    <p:set>
                                      <p:cBhvr>
                                        <p:cTn id="85" dur="1" fill="hold">
                                          <p:stCondLst>
                                            <p:cond delay="499"/>
                                          </p:stCondLst>
                                        </p:cTn>
                                        <p:tgtEl>
                                          <p:spTgt spid="11"/>
                                        </p:tgtEl>
                                        <p:attrNameLst>
                                          <p:attrName>style.visibility</p:attrName>
                                        </p:attrNameLst>
                                      </p:cBhvr>
                                      <p:to>
                                        <p:strVal val="hidden"/>
                                      </p:to>
                                    </p:set>
                                  </p:childTnLst>
                                </p:cTn>
                              </p:par>
                              <p:par>
                                <p:cTn id="86" presetID="9" presetClass="exit" presetSubtype="0" fill="hold" nodeType="withEffect">
                                  <p:stCondLst>
                                    <p:cond delay="0"/>
                                  </p:stCondLst>
                                  <p:childTnLst>
                                    <p:animEffect transition="out" filter="dissolve">
                                      <p:cBhvr>
                                        <p:cTn id="87" dur="500"/>
                                        <p:tgtEl>
                                          <p:spTgt spid="10"/>
                                        </p:tgtEl>
                                      </p:cBhvr>
                                    </p:animEffect>
                                    <p:set>
                                      <p:cBhvr>
                                        <p:cTn id="88" dur="1" fill="hold">
                                          <p:stCondLst>
                                            <p:cond delay="499"/>
                                          </p:stCondLst>
                                        </p:cTn>
                                        <p:tgtEl>
                                          <p:spTgt spid="10"/>
                                        </p:tgtEl>
                                        <p:attrNameLst>
                                          <p:attrName>style.visibility</p:attrName>
                                        </p:attrNameLst>
                                      </p:cBhvr>
                                      <p:to>
                                        <p:strVal val="hidden"/>
                                      </p:to>
                                    </p:set>
                                  </p:childTnLst>
                                </p:cTn>
                              </p:par>
                              <p:par>
                                <p:cTn id="89" presetID="9" presetClass="exit" presetSubtype="0" fill="hold" grpId="1" nodeType="withEffect">
                                  <p:stCondLst>
                                    <p:cond delay="0"/>
                                  </p:stCondLst>
                                  <p:childTnLst>
                                    <p:animEffect transition="out" filter="dissolve">
                                      <p:cBhvr>
                                        <p:cTn id="90" dur="500"/>
                                        <p:tgtEl>
                                          <p:spTgt spid="9"/>
                                        </p:tgtEl>
                                      </p:cBhvr>
                                    </p:animEffect>
                                    <p:set>
                                      <p:cBhvr>
                                        <p:cTn id="91" dur="1" fill="hold">
                                          <p:stCondLst>
                                            <p:cond delay="499"/>
                                          </p:stCondLst>
                                        </p:cTn>
                                        <p:tgtEl>
                                          <p:spTgt spid="9"/>
                                        </p:tgtEl>
                                        <p:attrNameLst>
                                          <p:attrName>style.visibility</p:attrName>
                                        </p:attrNameLst>
                                      </p:cBhvr>
                                      <p:to>
                                        <p:strVal val="hidden"/>
                                      </p:to>
                                    </p:set>
                                  </p:childTnLst>
                                </p:cTn>
                              </p:par>
                              <p:par>
                                <p:cTn id="92" presetID="9" presetClass="exit" presetSubtype="0" fill="hold" grpId="1" nodeType="withEffect">
                                  <p:stCondLst>
                                    <p:cond delay="0"/>
                                  </p:stCondLst>
                                  <p:childTnLst>
                                    <p:animEffect transition="out" filter="dissolve">
                                      <p:cBhvr>
                                        <p:cTn id="93" dur="500"/>
                                        <p:tgtEl>
                                          <p:spTgt spid="19"/>
                                        </p:tgtEl>
                                      </p:cBhvr>
                                    </p:animEffect>
                                    <p:set>
                                      <p:cBhvr>
                                        <p:cTn id="94" dur="1" fill="hold">
                                          <p:stCondLst>
                                            <p:cond delay="499"/>
                                          </p:stCondLst>
                                        </p:cTn>
                                        <p:tgtEl>
                                          <p:spTgt spid="19"/>
                                        </p:tgtEl>
                                        <p:attrNameLst>
                                          <p:attrName>style.visibility</p:attrName>
                                        </p:attrNameLst>
                                      </p:cBhvr>
                                      <p:to>
                                        <p:strVal val="hidden"/>
                                      </p:to>
                                    </p:set>
                                  </p:childTnLst>
                                </p:cTn>
                              </p:par>
                              <p:par>
                                <p:cTn id="95" presetID="9" presetClass="exit" presetSubtype="0" fill="hold" nodeType="withEffect">
                                  <p:stCondLst>
                                    <p:cond delay="0"/>
                                  </p:stCondLst>
                                  <p:childTnLst>
                                    <p:animEffect transition="out" filter="dissolve">
                                      <p:cBhvr>
                                        <p:cTn id="96" dur="500"/>
                                        <p:tgtEl>
                                          <p:spTgt spid="18"/>
                                        </p:tgtEl>
                                      </p:cBhvr>
                                    </p:animEffect>
                                    <p:set>
                                      <p:cBhvr>
                                        <p:cTn id="97" dur="1" fill="hold">
                                          <p:stCondLst>
                                            <p:cond delay="499"/>
                                          </p:stCondLst>
                                        </p:cTn>
                                        <p:tgtEl>
                                          <p:spTgt spid="18"/>
                                        </p:tgtEl>
                                        <p:attrNameLst>
                                          <p:attrName>style.visibility</p:attrName>
                                        </p:attrNameLst>
                                      </p:cBhvr>
                                      <p:to>
                                        <p:strVal val="hidden"/>
                                      </p:to>
                                    </p:set>
                                  </p:childTnLst>
                                </p:cTn>
                              </p:par>
                              <p:par>
                                <p:cTn id="98" presetID="9" presetClass="exit" presetSubtype="0" fill="hold" grpId="1" nodeType="withEffect">
                                  <p:stCondLst>
                                    <p:cond delay="0"/>
                                  </p:stCondLst>
                                  <p:childTnLst>
                                    <p:animEffect transition="out" filter="dissolve">
                                      <p:cBhvr>
                                        <p:cTn id="99" dur="500"/>
                                        <p:tgtEl>
                                          <p:spTgt spid="17"/>
                                        </p:tgtEl>
                                      </p:cBhvr>
                                    </p:animEffect>
                                    <p:set>
                                      <p:cBhvr>
                                        <p:cTn id="100" dur="1" fill="hold">
                                          <p:stCondLst>
                                            <p:cond delay="499"/>
                                          </p:stCondLst>
                                        </p:cTn>
                                        <p:tgtEl>
                                          <p:spTgt spid="17"/>
                                        </p:tgtEl>
                                        <p:attrNameLst>
                                          <p:attrName>style.visibility</p:attrName>
                                        </p:attrNameLst>
                                      </p:cBhvr>
                                      <p:to>
                                        <p:strVal val="hidden"/>
                                      </p:to>
                                    </p:set>
                                  </p:childTnLst>
                                </p:cTn>
                              </p:par>
                              <p:par>
                                <p:cTn id="101" presetID="9" presetClass="exit" presetSubtype="0" fill="hold" grpId="1" nodeType="withEffect">
                                  <p:stCondLst>
                                    <p:cond delay="0"/>
                                  </p:stCondLst>
                                  <p:childTnLst>
                                    <p:animEffect transition="out" filter="dissolve">
                                      <p:cBhvr>
                                        <p:cTn id="102" dur="500"/>
                                        <p:tgtEl>
                                          <p:spTgt spid="27"/>
                                        </p:tgtEl>
                                      </p:cBhvr>
                                    </p:animEffect>
                                    <p:set>
                                      <p:cBhvr>
                                        <p:cTn id="103" dur="1" fill="hold">
                                          <p:stCondLst>
                                            <p:cond delay="499"/>
                                          </p:stCondLst>
                                        </p:cTn>
                                        <p:tgtEl>
                                          <p:spTgt spid="27"/>
                                        </p:tgtEl>
                                        <p:attrNameLst>
                                          <p:attrName>style.visibility</p:attrName>
                                        </p:attrNameLst>
                                      </p:cBhvr>
                                      <p:to>
                                        <p:strVal val="hidden"/>
                                      </p:to>
                                    </p:set>
                                  </p:childTnLst>
                                </p:cTn>
                              </p:par>
                              <p:par>
                                <p:cTn id="104" presetID="9" presetClass="exit" presetSubtype="0" fill="hold" nodeType="withEffect">
                                  <p:stCondLst>
                                    <p:cond delay="0"/>
                                  </p:stCondLst>
                                  <p:childTnLst>
                                    <p:animEffect transition="out" filter="dissolve">
                                      <p:cBhvr>
                                        <p:cTn id="105" dur="500"/>
                                        <p:tgtEl>
                                          <p:spTgt spid="26"/>
                                        </p:tgtEl>
                                      </p:cBhvr>
                                    </p:animEffect>
                                    <p:set>
                                      <p:cBhvr>
                                        <p:cTn id="106" dur="1" fill="hold">
                                          <p:stCondLst>
                                            <p:cond delay="499"/>
                                          </p:stCondLst>
                                        </p:cTn>
                                        <p:tgtEl>
                                          <p:spTgt spid="26"/>
                                        </p:tgtEl>
                                        <p:attrNameLst>
                                          <p:attrName>style.visibility</p:attrName>
                                        </p:attrNameLst>
                                      </p:cBhvr>
                                      <p:to>
                                        <p:strVal val="hidden"/>
                                      </p:to>
                                    </p:set>
                                  </p:childTnLst>
                                </p:cTn>
                              </p:par>
                              <p:par>
                                <p:cTn id="107" presetID="9" presetClass="exit" presetSubtype="0" fill="hold" grpId="1" nodeType="withEffect">
                                  <p:stCondLst>
                                    <p:cond delay="0"/>
                                  </p:stCondLst>
                                  <p:childTnLst>
                                    <p:animEffect transition="out" filter="dissolve">
                                      <p:cBhvr>
                                        <p:cTn id="108" dur="500"/>
                                        <p:tgtEl>
                                          <p:spTgt spid="25"/>
                                        </p:tgtEl>
                                      </p:cBhvr>
                                    </p:animEffect>
                                    <p:set>
                                      <p:cBhvr>
                                        <p:cTn id="109" dur="1" fill="hold">
                                          <p:stCondLst>
                                            <p:cond delay="499"/>
                                          </p:stCondLst>
                                        </p:cTn>
                                        <p:tgtEl>
                                          <p:spTgt spid="25"/>
                                        </p:tgtEl>
                                        <p:attrNameLst>
                                          <p:attrName>style.visibility</p:attrName>
                                        </p:attrNameLst>
                                      </p:cBhvr>
                                      <p:to>
                                        <p:strVal val="hidden"/>
                                      </p:to>
                                    </p:set>
                                  </p:childTnLst>
                                </p:cTn>
                              </p:par>
                              <p:par>
                                <p:cTn id="110" presetID="9" presetClass="exit" presetSubtype="0" fill="hold" grpId="1" nodeType="withEffect">
                                  <p:stCondLst>
                                    <p:cond delay="0"/>
                                  </p:stCondLst>
                                  <p:childTnLst>
                                    <p:animEffect transition="out" filter="dissolve">
                                      <p:cBhvr>
                                        <p:cTn id="111" dur="500"/>
                                        <p:tgtEl>
                                          <p:spTgt spid="31"/>
                                        </p:tgtEl>
                                      </p:cBhvr>
                                    </p:animEffect>
                                    <p:set>
                                      <p:cBhvr>
                                        <p:cTn id="112" dur="1" fill="hold">
                                          <p:stCondLst>
                                            <p:cond delay="499"/>
                                          </p:stCondLst>
                                        </p:cTn>
                                        <p:tgtEl>
                                          <p:spTgt spid="31"/>
                                        </p:tgtEl>
                                        <p:attrNameLst>
                                          <p:attrName>style.visibility</p:attrName>
                                        </p:attrNameLst>
                                      </p:cBhvr>
                                      <p:to>
                                        <p:strVal val="hidden"/>
                                      </p:to>
                                    </p:set>
                                  </p:childTnLst>
                                </p:cTn>
                              </p:par>
                              <p:par>
                                <p:cTn id="113" presetID="9" presetClass="exit" presetSubtype="0" fill="hold" grpId="1" nodeType="withEffect">
                                  <p:stCondLst>
                                    <p:cond delay="0"/>
                                  </p:stCondLst>
                                  <p:childTnLst>
                                    <p:animEffect transition="out" filter="dissolve">
                                      <p:cBhvr>
                                        <p:cTn id="114" dur="500"/>
                                        <p:tgtEl>
                                          <p:spTgt spid="29"/>
                                        </p:tgtEl>
                                      </p:cBhvr>
                                    </p:animEffect>
                                    <p:set>
                                      <p:cBhvr>
                                        <p:cTn id="115" dur="1" fill="hold">
                                          <p:stCondLst>
                                            <p:cond delay="499"/>
                                          </p:stCondLst>
                                        </p:cTn>
                                        <p:tgtEl>
                                          <p:spTgt spid="29"/>
                                        </p:tgtEl>
                                        <p:attrNameLst>
                                          <p:attrName>style.visibility</p:attrName>
                                        </p:attrNameLst>
                                      </p:cBhvr>
                                      <p:to>
                                        <p:strVal val="hidden"/>
                                      </p:to>
                                    </p:set>
                                  </p:childTnLst>
                                </p:cTn>
                              </p:par>
                              <p:par>
                                <p:cTn id="116" presetID="9" presetClass="exit" presetSubtype="0" fill="hold" grpId="1" nodeType="withEffect">
                                  <p:stCondLst>
                                    <p:cond delay="0"/>
                                  </p:stCondLst>
                                  <p:childTnLst>
                                    <p:animEffect transition="out" filter="dissolve">
                                      <p:cBhvr>
                                        <p:cTn id="117" dur="500"/>
                                        <p:tgtEl>
                                          <p:spTgt spid="36"/>
                                        </p:tgtEl>
                                      </p:cBhvr>
                                    </p:animEffect>
                                    <p:set>
                                      <p:cBhvr>
                                        <p:cTn id="118" dur="1" fill="hold">
                                          <p:stCondLst>
                                            <p:cond delay="499"/>
                                          </p:stCondLst>
                                        </p:cTn>
                                        <p:tgtEl>
                                          <p:spTgt spid="36"/>
                                        </p:tgtEl>
                                        <p:attrNameLst>
                                          <p:attrName>style.visibility</p:attrName>
                                        </p:attrNameLst>
                                      </p:cBhvr>
                                      <p:to>
                                        <p:strVal val="hidden"/>
                                      </p:to>
                                    </p:set>
                                  </p:childTnLst>
                                </p:cTn>
                              </p:par>
                              <p:par>
                                <p:cTn id="119" presetID="9" presetClass="exit" presetSubtype="0" fill="hold" grpId="1" nodeType="withEffect">
                                  <p:stCondLst>
                                    <p:cond delay="0"/>
                                  </p:stCondLst>
                                  <p:childTnLst>
                                    <p:animEffect transition="out" filter="dissolve">
                                      <p:cBhvr>
                                        <p:cTn id="120" dur="500"/>
                                        <p:tgtEl>
                                          <p:spTgt spid="34"/>
                                        </p:tgtEl>
                                      </p:cBhvr>
                                    </p:animEffect>
                                    <p:set>
                                      <p:cBhvr>
                                        <p:cTn id="121" dur="1" fill="hold">
                                          <p:stCondLst>
                                            <p:cond delay="499"/>
                                          </p:stCondLst>
                                        </p:cTn>
                                        <p:tgtEl>
                                          <p:spTgt spid="34"/>
                                        </p:tgtEl>
                                        <p:attrNameLst>
                                          <p:attrName>style.visibility</p:attrName>
                                        </p:attrNameLst>
                                      </p:cBhvr>
                                      <p:to>
                                        <p:strVal val="hidden"/>
                                      </p:to>
                                    </p:set>
                                  </p:childTnLst>
                                </p:cTn>
                              </p:par>
                              <p:par>
                                <p:cTn id="122" presetID="1" presetClass="exit" presetSubtype="0" fill="hold" nodeType="withEffect">
                                  <p:stCondLst>
                                    <p:cond delay="0"/>
                                  </p:stCondLst>
                                  <p:childTnLst>
                                    <p:set>
                                      <p:cBhvr>
                                        <p:cTn id="123" dur="1" fill="hold">
                                          <p:stCondLst>
                                            <p:cond delay="0"/>
                                          </p:stCondLst>
                                        </p:cTn>
                                        <p:tgtEl>
                                          <p:spTgt spid="30"/>
                                        </p:tgtEl>
                                        <p:attrNameLst>
                                          <p:attrName>style.visibility</p:attrName>
                                        </p:attrNameLst>
                                      </p:cBhvr>
                                      <p:to>
                                        <p:strVal val="hidden"/>
                                      </p:to>
                                    </p:set>
                                  </p:childTnLst>
                                </p:cTn>
                              </p:par>
                              <p:par>
                                <p:cTn id="124" presetID="1" presetClass="exit" presetSubtype="0" fill="hold" nodeType="withEffect">
                                  <p:stCondLst>
                                    <p:cond delay="0"/>
                                  </p:stCondLst>
                                  <p:childTnLst>
                                    <p:set>
                                      <p:cBhvr>
                                        <p:cTn id="125" dur="1" fill="hold">
                                          <p:stCondLst>
                                            <p:cond delay="0"/>
                                          </p:stCondLst>
                                        </p:cTn>
                                        <p:tgtEl>
                                          <p:spTgt spid="3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1" grpId="0" animBg="1"/>
      <p:bldP spid="11" grpId="1" animBg="1"/>
      <p:bldP spid="17" grpId="0" animBg="1"/>
      <p:bldP spid="17" grpId="1" animBg="1"/>
      <p:bldP spid="19" grpId="0" animBg="1"/>
      <p:bldP spid="19" grpId="1" animBg="1"/>
      <p:bldP spid="25" grpId="0" animBg="1"/>
      <p:bldP spid="25" grpId="1" animBg="1"/>
      <p:bldP spid="27" grpId="0" animBg="1"/>
      <p:bldP spid="27" grpId="1" animBg="1"/>
      <p:bldP spid="29" grpId="0" animBg="1"/>
      <p:bldP spid="29" grpId="1" animBg="1"/>
      <p:bldP spid="31" grpId="0" animBg="1"/>
      <p:bldP spid="31" grpId="1" animBg="1"/>
      <p:bldP spid="34" grpId="0" animBg="1"/>
      <p:bldP spid="34" grpId="1" animBg="1"/>
      <p:bldP spid="36" grpId="0" animBg="1"/>
      <p:bldP spid="36"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3"/>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30" y="980903"/>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9" name="TextBox 8">
            <a:extLst>
              <a:ext uri="{FF2B5EF4-FFF2-40B4-BE49-F238E27FC236}">
                <a16:creationId xmlns:a16="http://schemas.microsoft.com/office/drawing/2014/main" id="{D90872C0-37D4-427C-8A86-6ED8570E0717}"/>
              </a:ext>
            </a:extLst>
          </p:cNvPr>
          <p:cNvSpPr txBox="1"/>
          <p:nvPr/>
        </p:nvSpPr>
        <p:spPr>
          <a:xfrm>
            <a:off x="3091543" y="1124744"/>
            <a:ext cx="6008915" cy="913007"/>
          </a:xfrm>
          <a:prstGeom prst="rect">
            <a:avLst/>
          </a:prstGeom>
          <a:noFill/>
        </p:spPr>
        <p:txBody>
          <a:bodyPr wrap="square" rtlCol="0">
            <a:spAutoFit/>
          </a:bodyPr>
          <a:lstStyle/>
          <a:p>
            <a:r>
              <a:rPr lang="en-CA" sz="5333" dirty="0"/>
              <a:t>NITHA IT Helpdesk</a:t>
            </a:r>
          </a:p>
        </p:txBody>
      </p:sp>
      <p:sp>
        <p:nvSpPr>
          <p:cNvPr id="10" name="TextBox 9">
            <a:extLst>
              <a:ext uri="{FF2B5EF4-FFF2-40B4-BE49-F238E27FC236}">
                <a16:creationId xmlns:a16="http://schemas.microsoft.com/office/drawing/2014/main" id="{357063A2-4328-4368-A158-A5E26DB01651}"/>
              </a:ext>
            </a:extLst>
          </p:cNvPr>
          <p:cNvSpPr txBox="1"/>
          <p:nvPr/>
        </p:nvSpPr>
        <p:spPr>
          <a:xfrm>
            <a:off x="3091543" y="2014535"/>
            <a:ext cx="6130835" cy="923330"/>
          </a:xfrm>
          <a:prstGeom prst="rect">
            <a:avLst/>
          </a:prstGeom>
          <a:noFill/>
        </p:spPr>
        <p:txBody>
          <a:bodyPr wrap="square" rtlCol="0">
            <a:spAutoFit/>
          </a:bodyPr>
          <a:lstStyle/>
          <a:p>
            <a:r>
              <a:rPr lang="en-CA" sz="5400" dirty="0"/>
              <a:t>helpdesk@nitha.com</a:t>
            </a:r>
          </a:p>
        </p:txBody>
      </p:sp>
      <p:sp>
        <p:nvSpPr>
          <p:cNvPr id="11" name="TextBox 10">
            <a:extLst>
              <a:ext uri="{FF2B5EF4-FFF2-40B4-BE49-F238E27FC236}">
                <a16:creationId xmlns:a16="http://schemas.microsoft.com/office/drawing/2014/main" id="{A407D3C2-1B0E-4004-85DE-0017032B2081}"/>
              </a:ext>
            </a:extLst>
          </p:cNvPr>
          <p:cNvSpPr txBox="1"/>
          <p:nvPr/>
        </p:nvSpPr>
        <p:spPr>
          <a:xfrm>
            <a:off x="3664817" y="3066004"/>
            <a:ext cx="5184576" cy="995209"/>
          </a:xfrm>
          <a:prstGeom prst="rect">
            <a:avLst/>
          </a:prstGeom>
          <a:noFill/>
        </p:spPr>
        <p:txBody>
          <a:bodyPr wrap="square" rtlCol="0">
            <a:spAutoFit/>
          </a:bodyPr>
          <a:lstStyle/>
          <a:p>
            <a:r>
              <a:rPr lang="en-CA" sz="5867" dirty="0"/>
              <a:t>1(306)953-5008</a:t>
            </a:r>
            <a:endParaRPr lang="en-CA" sz="5400" dirty="0"/>
          </a:p>
        </p:txBody>
      </p:sp>
    </p:spTree>
    <p:extLst>
      <p:ext uri="{BB962C8B-B14F-4D97-AF65-F5344CB8AC3E}">
        <p14:creationId xmlns:p14="http://schemas.microsoft.com/office/powerpoint/2010/main" val="1987884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ssolve">
                                      <p:cBhvr>
                                        <p:cTn id="10" dur="500"/>
                                        <p:tgtEl>
                                          <p:spTgt spid="10"/>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ssolv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5E35E0BB-3209-4DF0-B4B9-18C671CF93C0}"/>
              </a:ext>
            </a:extLst>
          </p:cNvPr>
          <p:cNvSpPr/>
          <p:nvPr/>
        </p:nvSpPr>
        <p:spPr>
          <a:xfrm>
            <a:off x="42393" y="33252"/>
            <a:ext cx="2019163" cy="415636"/>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Opening Screen</a:t>
            </a:r>
          </a:p>
        </p:txBody>
      </p:sp>
      <p:pic>
        <p:nvPicPr>
          <p:cNvPr id="8" name="Picture 7">
            <a:extLst>
              <a:ext uri="{FF2B5EF4-FFF2-40B4-BE49-F238E27FC236}">
                <a16:creationId xmlns:a16="http://schemas.microsoft.com/office/drawing/2014/main" id="{CB3CE82D-62E6-4C93-BE14-6C2C09AD5BC5}"/>
              </a:ext>
            </a:extLst>
          </p:cNvPr>
          <p:cNvPicPr>
            <a:picLocks noChangeAspect="1"/>
          </p:cNvPicPr>
          <p:nvPr/>
        </p:nvPicPr>
        <p:blipFill>
          <a:blip r:embed="rId2"/>
          <a:stretch>
            <a:fillRect/>
          </a:stretch>
        </p:blipFill>
        <p:spPr>
          <a:xfrm>
            <a:off x="3133898" y="55313"/>
            <a:ext cx="9015709" cy="6759723"/>
          </a:xfrm>
          <a:prstGeom prst="rect">
            <a:avLst/>
          </a:prstGeom>
        </p:spPr>
      </p:pic>
      <p:cxnSp>
        <p:nvCxnSpPr>
          <p:cNvPr id="10" name="Straight Arrow Connector 9">
            <a:extLst>
              <a:ext uri="{FF2B5EF4-FFF2-40B4-BE49-F238E27FC236}">
                <a16:creationId xmlns:a16="http://schemas.microsoft.com/office/drawing/2014/main" id="{8FB48E93-763A-4AF8-9103-B3FE0B769001}"/>
              </a:ext>
            </a:extLst>
          </p:cNvPr>
          <p:cNvCxnSpPr>
            <a:cxnSpLocks/>
            <a:stCxn id="11" idx="3"/>
            <a:endCxn id="9" idx="1"/>
          </p:cNvCxnSpPr>
          <p:nvPr/>
        </p:nvCxnSpPr>
        <p:spPr>
          <a:xfrm flipV="1">
            <a:off x="8082914" y="2460980"/>
            <a:ext cx="2615566" cy="1422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63785B39-97C2-461F-995F-A3E77822E139}"/>
              </a:ext>
            </a:extLst>
          </p:cNvPr>
          <p:cNvSpPr txBox="1"/>
          <p:nvPr/>
        </p:nvSpPr>
        <p:spPr>
          <a:xfrm>
            <a:off x="1661333" y="2275154"/>
            <a:ext cx="6421581"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Toggle blocked sender or set a blocked sender to unblocked.</a:t>
            </a:r>
          </a:p>
        </p:txBody>
      </p:sp>
      <p:cxnSp>
        <p:nvCxnSpPr>
          <p:cNvPr id="18" name="Straight Arrow Connector 17">
            <a:extLst>
              <a:ext uri="{FF2B5EF4-FFF2-40B4-BE49-F238E27FC236}">
                <a16:creationId xmlns:a16="http://schemas.microsoft.com/office/drawing/2014/main" id="{9B8286A0-73BB-4B59-808D-18F2FB717F38}"/>
              </a:ext>
            </a:extLst>
          </p:cNvPr>
          <p:cNvCxnSpPr>
            <a:cxnSpLocks/>
            <a:stCxn id="19" idx="3"/>
          </p:cNvCxnSpPr>
          <p:nvPr/>
        </p:nvCxnSpPr>
        <p:spPr>
          <a:xfrm flipV="1">
            <a:off x="8089793" y="2724202"/>
            <a:ext cx="2595083" cy="15764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62D4149-1336-4A1B-A5FE-3C248F18317E}"/>
              </a:ext>
            </a:extLst>
          </p:cNvPr>
          <p:cNvSpPr txBox="1"/>
          <p:nvPr/>
        </p:nvSpPr>
        <p:spPr>
          <a:xfrm>
            <a:off x="5394960" y="2681789"/>
            <a:ext cx="2694833"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Create or Manage rules.</a:t>
            </a:r>
          </a:p>
        </p:txBody>
      </p:sp>
      <p:cxnSp>
        <p:nvCxnSpPr>
          <p:cNvPr id="26" name="Straight Arrow Connector 25">
            <a:extLst>
              <a:ext uri="{FF2B5EF4-FFF2-40B4-BE49-F238E27FC236}">
                <a16:creationId xmlns:a16="http://schemas.microsoft.com/office/drawing/2014/main" id="{2AC1F218-D3B5-4CEF-ACEE-D8341479B0CE}"/>
              </a:ext>
            </a:extLst>
          </p:cNvPr>
          <p:cNvCxnSpPr>
            <a:cxnSpLocks/>
            <a:stCxn id="27" idx="3"/>
            <a:endCxn id="25" idx="1"/>
          </p:cNvCxnSpPr>
          <p:nvPr/>
        </p:nvCxnSpPr>
        <p:spPr>
          <a:xfrm flipV="1">
            <a:off x="8092439" y="3387868"/>
            <a:ext cx="2606041" cy="6251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4822B381-2204-41AE-963D-337956915EC5}"/>
              </a:ext>
            </a:extLst>
          </p:cNvPr>
          <p:cNvSpPr txBox="1"/>
          <p:nvPr/>
        </p:nvSpPr>
        <p:spPr>
          <a:xfrm>
            <a:off x="3507971" y="3096444"/>
            <a:ext cx="4584468" cy="707886"/>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Create a meeting based on the sender and recipients of an email.</a:t>
            </a:r>
          </a:p>
        </p:txBody>
      </p:sp>
      <p:cxnSp>
        <p:nvCxnSpPr>
          <p:cNvPr id="30" name="Straight Arrow Connector 29">
            <a:extLst>
              <a:ext uri="{FF2B5EF4-FFF2-40B4-BE49-F238E27FC236}">
                <a16:creationId xmlns:a16="http://schemas.microsoft.com/office/drawing/2014/main" id="{8652CF54-27DB-4056-924E-132FC70F5511}"/>
              </a:ext>
            </a:extLst>
          </p:cNvPr>
          <p:cNvCxnSpPr>
            <a:cxnSpLocks/>
            <a:stCxn id="31" idx="3"/>
            <a:endCxn id="29" idx="1"/>
          </p:cNvCxnSpPr>
          <p:nvPr/>
        </p:nvCxnSpPr>
        <p:spPr>
          <a:xfrm flipV="1">
            <a:off x="8089793" y="4030773"/>
            <a:ext cx="2600374" cy="29153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ED58A9A4-20ED-484F-B67A-0AF4AB444D81}"/>
              </a:ext>
            </a:extLst>
          </p:cNvPr>
          <p:cNvSpPr txBox="1"/>
          <p:nvPr/>
        </p:nvSpPr>
        <p:spPr>
          <a:xfrm>
            <a:off x="3505325" y="3814478"/>
            <a:ext cx="4584468" cy="1015663"/>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Add snooze tags.  The email is displayed like  new email is displayed when the date/time comes up, with a dialog box.</a:t>
            </a:r>
          </a:p>
        </p:txBody>
      </p:sp>
      <p:cxnSp>
        <p:nvCxnSpPr>
          <p:cNvPr id="35" name="Straight Arrow Connector 34">
            <a:extLst>
              <a:ext uri="{FF2B5EF4-FFF2-40B4-BE49-F238E27FC236}">
                <a16:creationId xmlns:a16="http://schemas.microsoft.com/office/drawing/2014/main" id="{8AB521E5-CAD9-4347-AA9A-A04E6C2F393E}"/>
              </a:ext>
            </a:extLst>
          </p:cNvPr>
          <p:cNvCxnSpPr>
            <a:cxnSpLocks/>
            <a:stCxn id="36" idx="3"/>
            <a:endCxn id="34" idx="1"/>
          </p:cNvCxnSpPr>
          <p:nvPr/>
        </p:nvCxnSpPr>
        <p:spPr>
          <a:xfrm flipV="1">
            <a:off x="8089792" y="4338345"/>
            <a:ext cx="2600376" cy="146633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52C68DA4-F79B-4D4D-8917-023D6D782A0E}"/>
              </a:ext>
            </a:extLst>
          </p:cNvPr>
          <p:cNvSpPr txBox="1"/>
          <p:nvPr/>
        </p:nvSpPr>
        <p:spPr>
          <a:xfrm>
            <a:off x="3505324" y="4835182"/>
            <a:ext cx="4584468" cy="1938992"/>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Retention properties of the selected email(s).  i.e. when to delete it.</a:t>
            </a:r>
          </a:p>
          <a:p>
            <a:r>
              <a:rPr lang="en-CA" dirty="0"/>
              <a:t>Yes, never is an option.  If you do not choose a retention policy,</a:t>
            </a:r>
          </a:p>
          <a:p>
            <a:r>
              <a:rPr lang="en-CA" dirty="0"/>
              <a:t>the retention policy of the folder in which the email is stored is used.</a:t>
            </a:r>
          </a:p>
        </p:txBody>
      </p:sp>
      <p:pic>
        <p:nvPicPr>
          <p:cNvPr id="39" name="Picture 38">
            <a:extLst>
              <a:ext uri="{FF2B5EF4-FFF2-40B4-BE49-F238E27FC236}">
                <a16:creationId xmlns:a16="http://schemas.microsoft.com/office/drawing/2014/main" id="{799F9AA3-661E-4F32-BEC3-95C488445269}"/>
              </a:ext>
            </a:extLst>
          </p:cNvPr>
          <p:cNvPicPr>
            <a:picLocks noChangeAspect="1"/>
          </p:cNvPicPr>
          <p:nvPr/>
        </p:nvPicPr>
        <p:blipFill>
          <a:blip r:embed="rId3"/>
          <a:stretch>
            <a:fillRect/>
          </a:stretch>
        </p:blipFill>
        <p:spPr>
          <a:xfrm>
            <a:off x="10684876" y="2054619"/>
            <a:ext cx="1487979" cy="4690918"/>
          </a:xfrm>
          <a:prstGeom prst="rect">
            <a:avLst/>
          </a:prstGeom>
          <a:noFill/>
          <a:ln w="6350">
            <a:solidFill>
              <a:schemeClr val="bg1">
                <a:lumMod val="50000"/>
              </a:schemeClr>
            </a:solidFill>
          </a:ln>
        </p:spPr>
      </p:pic>
      <p:sp>
        <p:nvSpPr>
          <p:cNvPr id="9" name="Rectangle 8">
            <a:extLst>
              <a:ext uri="{FF2B5EF4-FFF2-40B4-BE49-F238E27FC236}">
                <a16:creationId xmlns:a16="http://schemas.microsoft.com/office/drawing/2014/main" id="{868ED5E4-AD91-4C5F-8100-3F7D3744943C}"/>
              </a:ext>
            </a:extLst>
          </p:cNvPr>
          <p:cNvSpPr/>
          <p:nvPr/>
        </p:nvSpPr>
        <p:spPr>
          <a:xfrm>
            <a:off x="10698480" y="2315507"/>
            <a:ext cx="1451127" cy="2909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Rectangle 16">
            <a:extLst>
              <a:ext uri="{FF2B5EF4-FFF2-40B4-BE49-F238E27FC236}">
                <a16:creationId xmlns:a16="http://schemas.microsoft.com/office/drawing/2014/main" id="{5BDD8C8D-D990-4ED2-B1B9-F196A13F4514}"/>
              </a:ext>
            </a:extLst>
          </p:cNvPr>
          <p:cNvSpPr/>
          <p:nvPr/>
        </p:nvSpPr>
        <p:spPr>
          <a:xfrm>
            <a:off x="10698480" y="2624454"/>
            <a:ext cx="1451127" cy="2909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ectangle 24">
            <a:extLst>
              <a:ext uri="{FF2B5EF4-FFF2-40B4-BE49-F238E27FC236}">
                <a16:creationId xmlns:a16="http://schemas.microsoft.com/office/drawing/2014/main" id="{77F2F5B5-30A0-42F4-8F8D-975A4A126386}"/>
              </a:ext>
            </a:extLst>
          </p:cNvPr>
          <p:cNvSpPr/>
          <p:nvPr/>
        </p:nvSpPr>
        <p:spPr>
          <a:xfrm>
            <a:off x="10698480" y="3242395"/>
            <a:ext cx="1474375" cy="2909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Rectangle 28">
            <a:extLst>
              <a:ext uri="{FF2B5EF4-FFF2-40B4-BE49-F238E27FC236}">
                <a16:creationId xmlns:a16="http://schemas.microsoft.com/office/drawing/2014/main" id="{33F018C1-3EA5-4A92-86B5-C6A36B742BF2}"/>
              </a:ext>
            </a:extLst>
          </p:cNvPr>
          <p:cNvSpPr/>
          <p:nvPr/>
        </p:nvSpPr>
        <p:spPr>
          <a:xfrm>
            <a:off x="10690167" y="3885300"/>
            <a:ext cx="1459440" cy="2909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 name="Rectangle 33">
            <a:extLst>
              <a:ext uri="{FF2B5EF4-FFF2-40B4-BE49-F238E27FC236}">
                <a16:creationId xmlns:a16="http://schemas.microsoft.com/office/drawing/2014/main" id="{63A9BC47-CA1A-4B40-B272-291316C1EBCB}"/>
              </a:ext>
            </a:extLst>
          </p:cNvPr>
          <p:cNvSpPr/>
          <p:nvPr/>
        </p:nvSpPr>
        <p:spPr>
          <a:xfrm>
            <a:off x="10690168" y="4192872"/>
            <a:ext cx="1459440" cy="2909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59" name="Straight Arrow Connector 58">
            <a:extLst>
              <a:ext uri="{FF2B5EF4-FFF2-40B4-BE49-F238E27FC236}">
                <a16:creationId xmlns:a16="http://schemas.microsoft.com/office/drawing/2014/main" id="{43BE0F27-36B1-4AE8-A6BB-FA3EB6F8AE07}"/>
              </a:ext>
            </a:extLst>
          </p:cNvPr>
          <p:cNvCxnSpPr>
            <a:cxnSpLocks/>
          </p:cNvCxnSpPr>
          <p:nvPr/>
        </p:nvCxnSpPr>
        <p:spPr>
          <a:xfrm flipH="1" flipV="1">
            <a:off x="1604356" y="5951913"/>
            <a:ext cx="1900968" cy="37268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Slide Number Placeholder 61">
            <a:extLst>
              <a:ext uri="{FF2B5EF4-FFF2-40B4-BE49-F238E27FC236}">
                <a16:creationId xmlns:a16="http://schemas.microsoft.com/office/drawing/2014/main" id="{6A08F8A6-9C5B-4C5E-9A45-9C1872503E14}"/>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20</a:t>
            </a:fld>
            <a:endParaRPr lang="en-US" altLang="en-US" dirty="0">
              <a:solidFill>
                <a:schemeClr val="tx1"/>
              </a:solidFill>
            </a:endParaRPr>
          </a:p>
        </p:txBody>
      </p:sp>
      <p:sp>
        <p:nvSpPr>
          <p:cNvPr id="24" name="TextBox 23">
            <a:extLst>
              <a:ext uri="{FF2B5EF4-FFF2-40B4-BE49-F238E27FC236}">
                <a16:creationId xmlns:a16="http://schemas.microsoft.com/office/drawing/2014/main" id="{AD38E6C9-2774-4FD3-9ABD-71F904B005FA}"/>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grpSp>
        <p:nvGrpSpPr>
          <p:cNvPr id="4" name="Group 3">
            <a:extLst>
              <a:ext uri="{FF2B5EF4-FFF2-40B4-BE49-F238E27FC236}">
                <a16:creationId xmlns:a16="http://schemas.microsoft.com/office/drawing/2014/main" id="{751C9B6C-3203-4713-9AC3-A4ABBF2AA332}"/>
              </a:ext>
            </a:extLst>
          </p:cNvPr>
          <p:cNvGrpSpPr/>
          <p:nvPr/>
        </p:nvGrpSpPr>
        <p:grpSpPr>
          <a:xfrm>
            <a:off x="81187" y="2522834"/>
            <a:ext cx="1553811" cy="3680450"/>
            <a:chOff x="81187" y="2522834"/>
            <a:chExt cx="1553811" cy="3680450"/>
          </a:xfrm>
        </p:grpSpPr>
        <p:pic>
          <p:nvPicPr>
            <p:cNvPr id="65" name="Picture 64">
              <a:extLst>
                <a:ext uri="{FF2B5EF4-FFF2-40B4-BE49-F238E27FC236}">
                  <a16:creationId xmlns:a16="http://schemas.microsoft.com/office/drawing/2014/main" id="{F556972B-1010-4566-8AF2-2F1A81D79171}"/>
                </a:ext>
              </a:extLst>
            </p:cNvPr>
            <p:cNvPicPr>
              <a:picLocks noChangeAspect="1"/>
            </p:cNvPicPr>
            <p:nvPr/>
          </p:nvPicPr>
          <p:blipFill>
            <a:blip r:embed="rId4"/>
            <a:stretch>
              <a:fillRect/>
            </a:stretch>
          </p:blipFill>
          <p:spPr>
            <a:xfrm>
              <a:off x="109763" y="2807319"/>
              <a:ext cx="1525235" cy="3395965"/>
            </a:xfrm>
            <a:prstGeom prst="rect">
              <a:avLst/>
            </a:prstGeom>
            <a:ln w="6350">
              <a:solidFill>
                <a:schemeClr val="bg1">
                  <a:lumMod val="50000"/>
                </a:schemeClr>
              </a:solidFill>
            </a:ln>
          </p:spPr>
        </p:pic>
        <p:sp>
          <p:nvSpPr>
            <p:cNvPr id="3" name="Rectangle: Rounded Corners 2">
              <a:extLst>
                <a:ext uri="{FF2B5EF4-FFF2-40B4-BE49-F238E27FC236}">
                  <a16:creationId xmlns:a16="http://schemas.microsoft.com/office/drawing/2014/main" id="{C9FEE913-2634-4AF2-8362-C07613CFFF24}"/>
                </a:ext>
              </a:extLst>
            </p:cNvPr>
            <p:cNvSpPr/>
            <p:nvPr/>
          </p:nvSpPr>
          <p:spPr>
            <a:xfrm>
              <a:off x="81187" y="2522834"/>
              <a:ext cx="1494594" cy="332110"/>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solidFill>
                </a:rPr>
                <a:t>Assign Policy</a:t>
              </a:r>
            </a:p>
          </p:txBody>
        </p:sp>
      </p:grpSp>
    </p:spTree>
    <p:extLst>
      <p:ext uri="{BB962C8B-B14F-4D97-AF65-F5344CB8AC3E}">
        <p14:creationId xmlns:p14="http://schemas.microsoft.com/office/powerpoint/2010/main" val="3889046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additive="base">
                                        <p:cTn id="21" dur="500" fill="hold"/>
                                        <p:tgtEl>
                                          <p:spTgt spid="19"/>
                                        </p:tgtEl>
                                        <p:attrNameLst>
                                          <p:attrName>ppt_x</p:attrName>
                                        </p:attrNameLst>
                                      </p:cBhvr>
                                      <p:tavLst>
                                        <p:tav tm="0">
                                          <p:val>
                                            <p:strVal val="0-#ppt_w/2"/>
                                          </p:val>
                                        </p:tav>
                                        <p:tav tm="100000">
                                          <p:val>
                                            <p:strVal val="#ppt_x"/>
                                          </p:val>
                                        </p:tav>
                                      </p:tavLst>
                                    </p:anim>
                                    <p:anim calcmode="lin" valueType="num">
                                      <p:cBhvr additive="base">
                                        <p:cTn id="22" dur="500" fill="hold"/>
                                        <p:tgtEl>
                                          <p:spTgt spid="19"/>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left)">
                                      <p:cBhvr>
                                        <p:cTn id="26" dur="500"/>
                                        <p:tgtEl>
                                          <p:spTgt spid="18"/>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left)">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anim calcmode="lin" valueType="num">
                                      <p:cBhvr additive="base">
                                        <p:cTn id="35" dur="500" fill="hold"/>
                                        <p:tgtEl>
                                          <p:spTgt spid="27"/>
                                        </p:tgtEl>
                                        <p:attrNameLst>
                                          <p:attrName>ppt_x</p:attrName>
                                        </p:attrNameLst>
                                      </p:cBhvr>
                                      <p:tavLst>
                                        <p:tav tm="0">
                                          <p:val>
                                            <p:strVal val="0-#ppt_w/2"/>
                                          </p:val>
                                        </p:tav>
                                        <p:tav tm="100000">
                                          <p:val>
                                            <p:strVal val="#ppt_x"/>
                                          </p:val>
                                        </p:tav>
                                      </p:tavLst>
                                    </p:anim>
                                    <p:anim calcmode="lin" valueType="num">
                                      <p:cBhvr additive="base">
                                        <p:cTn id="36" dur="500" fill="hold"/>
                                        <p:tgtEl>
                                          <p:spTgt spid="27"/>
                                        </p:tgtEl>
                                        <p:attrNameLst>
                                          <p:attrName>ppt_y</p:attrName>
                                        </p:attrNameLst>
                                      </p:cBhvr>
                                      <p:tavLst>
                                        <p:tav tm="0">
                                          <p:val>
                                            <p:strVal val="#ppt_y"/>
                                          </p:val>
                                        </p:tav>
                                        <p:tav tm="100000">
                                          <p:val>
                                            <p:strVal val="#ppt_y"/>
                                          </p:val>
                                        </p:tav>
                                      </p:tavLst>
                                    </p:anim>
                                  </p:childTnLst>
                                </p:cTn>
                              </p:par>
                            </p:childTnLst>
                          </p:cTn>
                        </p:par>
                        <p:par>
                          <p:cTn id="37" fill="hold">
                            <p:stCondLst>
                              <p:cond delay="500"/>
                            </p:stCondLst>
                            <p:childTnLst>
                              <p:par>
                                <p:cTn id="38" presetID="22" presetClass="entr" presetSubtype="8" fill="hold" nodeType="after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wipe(left)">
                                      <p:cBhvr>
                                        <p:cTn id="40" dur="500"/>
                                        <p:tgtEl>
                                          <p:spTgt spid="26"/>
                                        </p:tgtEl>
                                      </p:cBhvr>
                                    </p:animEffect>
                                  </p:childTnLst>
                                </p:cTn>
                              </p:par>
                            </p:childTnLst>
                          </p:cTn>
                        </p:par>
                        <p:par>
                          <p:cTn id="41" fill="hold">
                            <p:stCondLst>
                              <p:cond delay="1000"/>
                            </p:stCondLst>
                            <p:childTnLst>
                              <p:par>
                                <p:cTn id="42" presetID="22" presetClass="entr" presetSubtype="8" fill="hold" grpId="0" nodeType="after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wipe(left)">
                                      <p:cBhvr>
                                        <p:cTn id="44" dur="500"/>
                                        <p:tgtEl>
                                          <p:spTgt spid="25"/>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31"/>
                                        </p:tgtEl>
                                        <p:attrNameLst>
                                          <p:attrName>style.visibility</p:attrName>
                                        </p:attrNameLst>
                                      </p:cBhvr>
                                      <p:to>
                                        <p:strVal val="visible"/>
                                      </p:to>
                                    </p:set>
                                    <p:anim calcmode="lin" valueType="num">
                                      <p:cBhvr additive="base">
                                        <p:cTn id="49" dur="500" fill="hold"/>
                                        <p:tgtEl>
                                          <p:spTgt spid="31"/>
                                        </p:tgtEl>
                                        <p:attrNameLst>
                                          <p:attrName>ppt_x</p:attrName>
                                        </p:attrNameLst>
                                      </p:cBhvr>
                                      <p:tavLst>
                                        <p:tav tm="0">
                                          <p:val>
                                            <p:strVal val="0-#ppt_w/2"/>
                                          </p:val>
                                        </p:tav>
                                        <p:tav tm="100000">
                                          <p:val>
                                            <p:strVal val="#ppt_x"/>
                                          </p:val>
                                        </p:tav>
                                      </p:tavLst>
                                    </p:anim>
                                    <p:anim calcmode="lin" valueType="num">
                                      <p:cBhvr additive="base">
                                        <p:cTn id="50" dur="500" fill="hold"/>
                                        <p:tgtEl>
                                          <p:spTgt spid="31"/>
                                        </p:tgtEl>
                                        <p:attrNameLst>
                                          <p:attrName>ppt_y</p:attrName>
                                        </p:attrNameLst>
                                      </p:cBhvr>
                                      <p:tavLst>
                                        <p:tav tm="0">
                                          <p:val>
                                            <p:strVal val="#ppt_y"/>
                                          </p:val>
                                        </p:tav>
                                        <p:tav tm="100000">
                                          <p:val>
                                            <p:strVal val="#ppt_y"/>
                                          </p:val>
                                        </p:tav>
                                      </p:tavLst>
                                    </p:anim>
                                  </p:childTnLst>
                                </p:cTn>
                              </p:par>
                            </p:childTnLst>
                          </p:cTn>
                        </p:par>
                        <p:par>
                          <p:cTn id="51" fill="hold">
                            <p:stCondLst>
                              <p:cond delay="500"/>
                            </p:stCondLst>
                            <p:childTnLst>
                              <p:par>
                                <p:cTn id="52" presetID="22" presetClass="entr" presetSubtype="8" fill="hold" nodeType="afterEffect">
                                  <p:stCondLst>
                                    <p:cond delay="0"/>
                                  </p:stCondLst>
                                  <p:childTnLst>
                                    <p:set>
                                      <p:cBhvr>
                                        <p:cTn id="53" dur="1" fill="hold">
                                          <p:stCondLst>
                                            <p:cond delay="0"/>
                                          </p:stCondLst>
                                        </p:cTn>
                                        <p:tgtEl>
                                          <p:spTgt spid="30"/>
                                        </p:tgtEl>
                                        <p:attrNameLst>
                                          <p:attrName>style.visibility</p:attrName>
                                        </p:attrNameLst>
                                      </p:cBhvr>
                                      <p:to>
                                        <p:strVal val="visible"/>
                                      </p:to>
                                    </p:set>
                                    <p:animEffect transition="in" filter="wipe(left)">
                                      <p:cBhvr>
                                        <p:cTn id="54" dur="500"/>
                                        <p:tgtEl>
                                          <p:spTgt spid="30"/>
                                        </p:tgtEl>
                                      </p:cBhvr>
                                    </p:animEffec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29"/>
                                        </p:tgtEl>
                                        <p:attrNameLst>
                                          <p:attrName>style.visibility</p:attrName>
                                        </p:attrNameLst>
                                      </p:cBhvr>
                                      <p:to>
                                        <p:strVal val="visible"/>
                                      </p:to>
                                    </p:set>
                                    <p:animEffect transition="in" filter="wipe(left)">
                                      <p:cBhvr>
                                        <p:cTn id="58" dur="500"/>
                                        <p:tgtEl>
                                          <p:spTgt spid="29"/>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8" fill="hold" grpId="0" nodeType="clickEffect">
                                  <p:stCondLst>
                                    <p:cond delay="0"/>
                                  </p:stCondLst>
                                  <p:childTnLst>
                                    <p:set>
                                      <p:cBhvr>
                                        <p:cTn id="62" dur="1" fill="hold">
                                          <p:stCondLst>
                                            <p:cond delay="0"/>
                                          </p:stCondLst>
                                        </p:cTn>
                                        <p:tgtEl>
                                          <p:spTgt spid="36"/>
                                        </p:tgtEl>
                                        <p:attrNameLst>
                                          <p:attrName>style.visibility</p:attrName>
                                        </p:attrNameLst>
                                      </p:cBhvr>
                                      <p:to>
                                        <p:strVal val="visible"/>
                                      </p:to>
                                    </p:set>
                                    <p:anim calcmode="lin" valueType="num">
                                      <p:cBhvr additive="base">
                                        <p:cTn id="63" dur="500" fill="hold"/>
                                        <p:tgtEl>
                                          <p:spTgt spid="36"/>
                                        </p:tgtEl>
                                        <p:attrNameLst>
                                          <p:attrName>ppt_x</p:attrName>
                                        </p:attrNameLst>
                                      </p:cBhvr>
                                      <p:tavLst>
                                        <p:tav tm="0">
                                          <p:val>
                                            <p:strVal val="0-#ppt_w/2"/>
                                          </p:val>
                                        </p:tav>
                                        <p:tav tm="100000">
                                          <p:val>
                                            <p:strVal val="#ppt_x"/>
                                          </p:val>
                                        </p:tav>
                                      </p:tavLst>
                                    </p:anim>
                                    <p:anim calcmode="lin" valueType="num">
                                      <p:cBhvr additive="base">
                                        <p:cTn id="64" dur="500" fill="hold"/>
                                        <p:tgtEl>
                                          <p:spTgt spid="36"/>
                                        </p:tgtEl>
                                        <p:attrNameLst>
                                          <p:attrName>ppt_y</p:attrName>
                                        </p:attrNameLst>
                                      </p:cBhvr>
                                      <p:tavLst>
                                        <p:tav tm="0">
                                          <p:val>
                                            <p:strVal val="#ppt_y"/>
                                          </p:val>
                                        </p:tav>
                                        <p:tav tm="100000">
                                          <p:val>
                                            <p:strVal val="#ppt_y"/>
                                          </p:val>
                                        </p:tav>
                                      </p:tavLst>
                                    </p:anim>
                                  </p:childTnLst>
                                </p:cTn>
                              </p:par>
                            </p:childTnLst>
                          </p:cTn>
                        </p:par>
                        <p:par>
                          <p:cTn id="65" fill="hold">
                            <p:stCondLst>
                              <p:cond delay="500"/>
                            </p:stCondLst>
                            <p:childTnLst>
                              <p:par>
                                <p:cTn id="66" presetID="22" presetClass="entr" presetSubtype="8" fill="hold" nodeType="afterEffect">
                                  <p:stCondLst>
                                    <p:cond delay="0"/>
                                  </p:stCondLst>
                                  <p:childTnLst>
                                    <p:set>
                                      <p:cBhvr>
                                        <p:cTn id="67" dur="1" fill="hold">
                                          <p:stCondLst>
                                            <p:cond delay="0"/>
                                          </p:stCondLst>
                                        </p:cTn>
                                        <p:tgtEl>
                                          <p:spTgt spid="35"/>
                                        </p:tgtEl>
                                        <p:attrNameLst>
                                          <p:attrName>style.visibility</p:attrName>
                                        </p:attrNameLst>
                                      </p:cBhvr>
                                      <p:to>
                                        <p:strVal val="visible"/>
                                      </p:to>
                                    </p:set>
                                    <p:animEffect transition="in" filter="wipe(left)">
                                      <p:cBhvr>
                                        <p:cTn id="68" dur="500"/>
                                        <p:tgtEl>
                                          <p:spTgt spid="35"/>
                                        </p:tgtEl>
                                      </p:cBhvr>
                                    </p:animEffect>
                                  </p:childTnLst>
                                </p:cTn>
                              </p:par>
                            </p:childTnLst>
                          </p:cTn>
                        </p:par>
                        <p:par>
                          <p:cTn id="69" fill="hold">
                            <p:stCondLst>
                              <p:cond delay="1000"/>
                            </p:stCondLst>
                            <p:childTnLst>
                              <p:par>
                                <p:cTn id="70" presetID="22" presetClass="entr" presetSubtype="8" fill="hold" grpId="0" nodeType="afterEffect">
                                  <p:stCondLst>
                                    <p:cond delay="0"/>
                                  </p:stCondLst>
                                  <p:childTnLst>
                                    <p:set>
                                      <p:cBhvr>
                                        <p:cTn id="71" dur="1" fill="hold">
                                          <p:stCondLst>
                                            <p:cond delay="0"/>
                                          </p:stCondLst>
                                        </p:cTn>
                                        <p:tgtEl>
                                          <p:spTgt spid="34"/>
                                        </p:tgtEl>
                                        <p:attrNameLst>
                                          <p:attrName>style.visibility</p:attrName>
                                        </p:attrNameLst>
                                      </p:cBhvr>
                                      <p:to>
                                        <p:strVal val="visible"/>
                                      </p:to>
                                    </p:set>
                                    <p:animEffect transition="in" filter="wipe(left)">
                                      <p:cBhvr>
                                        <p:cTn id="72" dur="500"/>
                                        <p:tgtEl>
                                          <p:spTgt spid="34"/>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2" fill="hold" nodeType="clickEffect">
                                  <p:stCondLst>
                                    <p:cond delay="0"/>
                                  </p:stCondLst>
                                  <p:childTnLst>
                                    <p:set>
                                      <p:cBhvr>
                                        <p:cTn id="76" dur="1" fill="hold">
                                          <p:stCondLst>
                                            <p:cond delay="0"/>
                                          </p:stCondLst>
                                        </p:cTn>
                                        <p:tgtEl>
                                          <p:spTgt spid="59"/>
                                        </p:tgtEl>
                                        <p:attrNameLst>
                                          <p:attrName>style.visibility</p:attrName>
                                        </p:attrNameLst>
                                      </p:cBhvr>
                                      <p:to>
                                        <p:strVal val="visible"/>
                                      </p:to>
                                    </p:set>
                                    <p:animEffect transition="in" filter="wipe(right)">
                                      <p:cBhvr>
                                        <p:cTn id="77" dur="500"/>
                                        <p:tgtEl>
                                          <p:spTgt spid="59"/>
                                        </p:tgtEl>
                                      </p:cBhvr>
                                    </p:animEffect>
                                  </p:childTnLst>
                                </p:cTn>
                              </p:par>
                            </p:childTnLst>
                          </p:cTn>
                        </p:par>
                        <p:par>
                          <p:cTn id="78" fill="hold">
                            <p:stCondLst>
                              <p:cond delay="500"/>
                            </p:stCondLst>
                            <p:childTnLst>
                              <p:par>
                                <p:cTn id="79" presetID="22" presetClass="entr" presetSubtype="4" fill="hold" nodeType="afterEffect">
                                  <p:stCondLst>
                                    <p:cond delay="0"/>
                                  </p:stCondLst>
                                  <p:childTnLst>
                                    <p:set>
                                      <p:cBhvr>
                                        <p:cTn id="80" dur="1" fill="hold">
                                          <p:stCondLst>
                                            <p:cond delay="0"/>
                                          </p:stCondLst>
                                        </p:cTn>
                                        <p:tgtEl>
                                          <p:spTgt spid="4"/>
                                        </p:tgtEl>
                                        <p:attrNameLst>
                                          <p:attrName>style.visibility</p:attrName>
                                        </p:attrNameLst>
                                      </p:cBhvr>
                                      <p:to>
                                        <p:strVal val="visible"/>
                                      </p:to>
                                    </p:set>
                                    <p:animEffect transition="in" filter="wipe(down)">
                                      <p:cBhvr>
                                        <p:cTn id="81" dur="500"/>
                                        <p:tgtEl>
                                          <p:spTgt spid="4"/>
                                        </p:tgtEl>
                                      </p:cBhvr>
                                    </p:animEffect>
                                  </p:childTnLst>
                                </p:cTn>
                              </p:par>
                            </p:childTnLst>
                          </p:cTn>
                        </p:par>
                      </p:childTnLst>
                    </p:cTn>
                  </p:par>
                  <p:par>
                    <p:cTn id="82" fill="hold">
                      <p:stCondLst>
                        <p:cond delay="indefinite"/>
                      </p:stCondLst>
                      <p:childTnLst>
                        <p:par>
                          <p:cTn id="83" fill="hold">
                            <p:stCondLst>
                              <p:cond delay="0"/>
                            </p:stCondLst>
                            <p:childTnLst>
                              <p:par>
                                <p:cTn id="84" presetID="9" presetClass="exit" presetSubtype="0" fill="hold" grpId="1" nodeType="clickEffect">
                                  <p:stCondLst>
                                    <p:cond delay="0"/>
                                  </p:stCondLst>
                                  <p:childTnLst>
                                    <p:animEffect transition="out" filter="dissolve">
                                      <p:cBhvr>
                                        <p:cTn id="85" dur="500"/>
                                        <p:tgtEl>
                                          <p:spTgt spid="11"/>
                                        </p:tgtEl>
                                      </p:cBhvr>
                                    </p:animEffect>
                                    <p:set>
                                      <p:cBhvr>
                                        <p:cTn id="86" dur="1" fill="hold">
                                          <p:stCondLst>
                                            <p:cond delay="499"/>
                                          </p:stCondLst>
                                        </p:cTn>
                                        <p:tgtEl>
                                          <p:spTgt spid="11"/>
                                        </p:tgtEl>
                                        <p:attrNameLst>
                                          <p:attrName>style.visibility</p:attrName>
                                        </p:attrNameLst>
                                      </p:cBhvr>
                                      <p:to>
                                        <p:strVal val="hidden"/>
                                      </p:to>
                                    </p:set>
                                  </p:childTnLst>
                                </p:cTn>
                              </p:par>
                              <p:par>
                                <p:cTn id="87" presetID="9" presetClass="exit" presetSubtype="0" fill="hold" nodeType="withEffect">
                                  <p:stCondLst>
                                    <p:cond delay="0"/>
                                  </p:stCondLst>
                                  <p:childTnLst>
                                    <p:animEffect transition="out" filter="dissolve">
                                      <p:cBhvr>
                                        <p:cTn id="88" dur="500"/>
                                        <p:tgtEl>
                                          <p:spTgt spid="10"/>
                                        </p:tgtEl>
                                      </p:cBhvr>
                                    </p:animEffect>
                                    <p:set>
                                      <p:cBhvr>
                                        <p:cTn id="89" dur="1" fill="hold">
                                          <p:stCondLst>
                                            <p:cond delay="499"/>
                                          </p:stCondLst>
                                        </p:cTn>
                                        <p:tgtEl>
                                          <p:spTgt spid="10"/>
                                        </p:tgtEl>
                                        <p:attrNameLst>
                                          <p:attrName>style.visibility</p:attrName>
                                        </p:attrNameLst>
                                      </p:cBhvr>
                                      <p:to>
                                        <p:strVal val="hidden"/>
                                      </p:to>
                                    </p:set>
                                  </p:childTnLst>
                                </p:cTn>
                              </p:par>
                              <p:par>
                                <p:cTn id="90" presetID="9" presetClass="exit" presetSubtype="0" fill="hold" grpId="1" nodeType="withEffect">
                                  <p:stCondLst>
                                    <p:cond delay="0"/>
                                  </p:stCondLst>
                                  <p:childTnLst>
                                    <p:animEffect transition="out" filter="dissolve">
                                      <p:cBhvr>
                                        <p:cTn id="91" dur="500"/>
                                        <p:tgtEl>
                                          <p:spTgt spid="9"/>
                                        </p:tgtEl>
                                      </p:cBhvr>
                                    </p:animEffect>
                                    <p:set>
                                      <p:cBhvr>
                                        <p:cTn id="92" dur="1" fill="hold">
                                          <p:stCondLst>
                                            <p:cond delay="499"/>
                                          </p:stCondLst>
                                        </p:cTn>
                                        <p:tgtEl>
                                          <p:spTgt spid="9"/>
                                        </p:tgtEl>
                                        <p:attrNameLst>
                                          <p:attrName>style.visibility</p:attrName>
                                        </p:attrNameLst>
                                      </p:cBhvr>
                                      <p:to>
                                        <p:strVal val="hidden"/>
                                      </p:to>
                                    </p:set>
                                  </p:childTnLst>
                                </p:cTn>
                              </p:par>
                              <p:par>
                                <p:cTn id="93" presetID="9" presetClass="exit" presetSubtype="0" fill="hold" grpId="1" nodeType="withEffect">
                                  <p:stCondLst>
                                    <p:cond delay="0"/>
                                  </p:stCondLst>
                                  <p:childTnLst>
                                    <p:animEffect transition="out" filter="dissolve">
                                      <p:cBhvr>
                                        <p:cTn id="94" dur="500"/>
                                        <p:tgtEl>
                                          <p:spTgt spid="19"/>
                                        </p:tgtEl>
                                      </p:cBhvr>
                                    </p:animEffect>
                                    <p:set>
                                      <p:cBhvr>
                                        <p:cTn id="95" dur="1" fill="hold">
                                          <p:stCondLst>
                                            <p:cond delay="499"/>
                                          </p:stCondLst>
                                        </p:cTn>
                                        <p:tgtEl>
                                          <p:spTgt spid="19"/>
                                        </p:tgtEl>
                                        <p:attrNameLst>
                                          <p:attrName>style.visibility</p:attrName>
                                        </p:attrNameLst>
                                      </p:cBhvr>
                                      <p:to>
                                        <p:strVal val="hidden"/>
                                      </p:to>
                                    </p:set>
                                  </p:childTnLst>
                                </p:cTn>
                              </p:par>
                              <p:par>
                                <p:cTn id="96" presetID="9" presetClass="exit" presetSubtype="0" fill="hold" nodeType="withEffect">
                                  <p:stCondLst>
                                    <p:cond delay="0"/>
                                  </p:stCondLst>
                                  <p:childTnLst>
                                    <p:animEffect transition="out" filter="dissolve">
                                      <p:cBhvr>
                                        <p:cTn id="97" dur="500"/>
                                        <p:tgtEl>
                                          <p:spTgt spid="18"/>
                                        </p:tgtEl>
                                      </p:cBhvr>
                                    </p:animEffect>
                                    <p:set>
                                      <p:cBhvr>
                                        <p:cTn id="98" dur="1" fill="hold">
                                          <p:stCondLst>
                                            <p:cond delay="499"/>
                                          </p:stCondLst>
                                        </p:cTn>
                                        <p:tgtEl>
                                          <p:spTgt spid="18"/>
                                        </p:tgtEl>
                                        <p:attrNameLst>
                                          <p:attrName>style.visibility</p:attrName>
                                        </p:attrNameLst>
                                      </p:cBhvr>
                                      <p:to>
                                        <p:strVal val="hidden"/>
                                      </p:to>
                                    </p:set>
                                  </p:childTnLst>
                                </p:cTn>
                              </p:par>
                              <p:par>
                                <p:cTn id="99" presetID="9" presetClass="exit" presetSubtype="0" fill="hold" grpId="1" nodeType="withEffect">
                                  <p:stCondLst>
                                    <p:cond delay="0"/>
                                  </p:stCondLst>
                                  <p:childTnLst>
                                    <p:animEffect transition="out" filter="dissolve">
                                      <p:cBhvr>
                                        <p:cTn id="100" dur="500"/>
                                        <p:tgtEl>
                                          <p:spTgt spid="17"/>
                                        </p:tgtEl>
                                      </p:cBhvr>
                                    </p:animEffect>
                                    <p:set>
                                      <p:cBhvr>
                                        <p:cTn id="101" dur="1" fill="hold">
                                          <p:stCondLst>
                                            <p:cond delay="499"/>
                                          </p:stCondLst>
                                        </p:cTn>
                                        <p:tgtEl>
                                          <p:spTgt spid="17"/>
                                        </p:tgtEl>
                                        <p:attrNameLst>
                                          <p:attrName>style.visibility</p:attrName>
                                        </p:attrNameLst>
                                      </p:cBhvr>
                                      <p:to>
                                        <p:strVal val="hidden"/>
                                      </p:to>
                                    </p:set>
                                  </p:childTnLst>
                                </p:cTn>
                              </p:par>
                              <p:par>
                                <p:cTn id="102" presetID="9" presetClass="exit" presetSubtype="0" fill="hold" grpId="1" nodeType="withEffect">
                                  <p:stCondLst>
                                    <p:cond delay="0"/>
                                  </p:stCondLst>
                                  <p:childTnLst>
                                    <p:animEffect transition="out" filter="dissolve">
                                      <p:cBhvr>
                                        <p:cTn id="103" dur="500"/>
                                        <p:tgtEl>
                                          <p:spTgt spid="27"/>
                                        </p:tgtEl>
                                      </p:cBhvr>
                                    </p:animEffect>
                                    <p:set>
                                      <p:cBhvr>
                                        <p:cTn id="104" dur="1" fill="hold">
                                          <p:stCondLst>
                                            <p:cond delay="499"/>
                                          </p:stCondLst>
                                        </p:cTn>
                                        <p:tgtEl>
                                          <p:spTgt spid="27"/>
                                        </p:tgtEl>
                                        <p:attrNameLst>
                                          <p:attrName>style.visibility</p:attrName>
                                        </p:attrNameLst>
                                      </p:cBhvr>
                                      <p:to>
                                        <p:strVal val="hidden"/>
                                      </p:to>
                                    </p:set>
                                  </p:childTnLst>
                                </p:cTn>
                              </p:par>
                              <p:par>
                                <p:cTn id="105" presetID="9" presetClass="exit" presetSubtype="0" fill="hold" nodeType="withEffect">
                                  <p:stCondLst>
                                    <p:cond delay="0"/>
                                  </p:stCondLst>
                                  <p:childTnLst>
                                    <p:animEffect transition="out" filter="dissolve">
                                      <p:cBhvr>
                                        <p:cTn id="106" dur="500"/>
                                        <p:tgtEl>
                                          <p:spTgt spid="26"/>
                                        </p:tgtEl>
                                      </p:cBhvr>
                                    </p:animEffect>
                                    <p:set>
                                      <p:cBhvr>
                                        <p:cTn id="107" dur="1" fill="hold">
                                          <p:stCondLst>
                                            <p:cond delay="499"/>
                                          </p:stCondLst>
                                        </p:cTn>
                                        <p:tgtEl>
                                          <p:spTgt spid="26"/>
                                        </p:tgtEl>
                                        <p:attrNameLst>
                                          <p:attrName>style.visibility</p:attrName>
                                        </p:attrNameLst>
                                      </p:cBhvr>
                                      <p:to>
                                        <p:strVal val="hidden"/>
                                      </p:to>
                                    </p:set>
                                  </p:childTnLst>
                                </p:cTn>
                              </p:par>
                              <p:par>
                                <p:cTn id="108" presetID="9" presetClass="exit" presetSubtype="0" fill="hold" grpId="1" nodeType="withEffect">
                                  <p:stCondLst>
                                    <p:cond delay="0"/>
                                  </p:stCondLst>
                                  <p:childTnLst>
                                    <p:animEffect transition="out" filter="dissolve">
                                      <p:cBhvr>
                                        <p:cTn id="109" dur="500"/>
                                        <p:tgtEl>
                                          <p:spTgt spid="25"/>
                                        </p:tgtEl>
                                      </p:cBhvr>
                                    </p:animEffect>
                                    <p:set>
                                      <p:cBhvr>
                                        <p:cTn id="110" dur="1" fill="hold">
                                          <p:stCondLst>
                                            <p:cond delay="499"/>
                                          </p:stCondLst>
                                        </p:cTn>
                                        <p:tgtEl>
                                          <p:spTgt spid="25"/>
                                        </p:tgtEl>
                                        <p:attrNameLst>
                                          <p:attrName>style.visibility</p:attrName>
                                        </p:attrNameLst>
                                      </p:cBhvr>
                                      <p:to>
                                        <p:strVal val="hidden"/>
                                      </p:to>
                                    </p:set>
                                  </p:childTnLst>
                                </p:cTn>
                              </p:par>
                              <p:par>
                                <p:cTn id="111" presetID="9" presetClass="exit" presetSubtype="0" fill="hold" grpId="1" nodeType="withEffect">
                                  <p:stCondLst>
                                    <p:cond delay="0"/>
                                  </p:stCondLst>
                                  <p:childTnLst>
                                    <p:animEffect transition="out" filter="dissolve">
                                      <p:cBhvr>
                                        <p:cTn id="112" dur="500"/>
                                        <p:tgtEl>
                                          <p:spTgt spid="31"/>
                                        </p:tgtEl>
                                      </p:cBhvr>
                                    </p:animEffect>
                                    <p:set>
                                      <p:cBhvr>
                                        <p:cTn id="113" dur="1" fill="hold">
                                          <p:stCondLst>
                                            <p:cond delay="499"/>
                                          </p:stCondLst>
                                        </p:cTn>
                                        <p:tgtEl>
                                          <p:spTgt spid="31"/>
                                        </p:tgtEl>
                                        <p:attrNameLst>
                                          <p:attrName>style.visibility</p:attrName>
                                        </p:attrNameLst>
                                      </p:cBhvr>
                                      <p:to>
                                        <p:strVal val="hidden"/>
                                      </p:to>
                                    </p:set>
                                  </p:childTnLst>
                                </p:cTn>
                              </p:par>
                              <p:par>
                                <p:cTn id="114" presetID="9" presetClass="exit" presetSubtype="0" fill="hold" nodeType="withEffect">
                                  <p:stCondLst>
                                    <p:cond delay="0"/>
                                  </p:stCondLst>
                                  <p:childTnLst>
                                    <p:animEffect transition="out" filter="dissolve">
                                      <p:cBhvr>
                                        <p:cTn id="115" dur="500"/>
                                        <p:tgtEl>
                                          <p:spTgt spid="30"/>
                                        </p:tgtEl>
                                      </p:cBhvr>
                                    </p:animEffect>
                                    <p:set>
                                      <p:cBhvr>
                                        <p:cTn id="116" dur="1" fill="hold">
                                          <p:stCondLst>
                                            <p:cond delay="499"/>
                                          </p:stCondLst>
                                        </p:cTn>
                                        <p:tgtEl>
                                          <p:spTgt spid="30"/>
                                        </p:tgtEl>
                                        <p:attrNameLst>
                                          <p:attrName>style.visibility</p:attrName>
                                        </p:attrNameLst>
                                      </p:cBhvr>
                                      <p:to>
                                        <p:strVal val="hidden"/>
                                      </p:to>
                                    </p:set>
                                  </p:childTnLst>
                                </p:cTn>
                              </p:par>
                              <p:par>
                                <p:cTn id="117" presetID="9" presetClass="exit" presetSubtype="0" fill="hold" grpId="1" nodeType="withEffect">
                                  <p:stCondLst>
                                    <p:cond delay="0"/>
                                  </p:stCondLst>
                                  <p:childTnLst>
                                    <p:animEffect transition="out" filter="dissolve">
                                      <p:cBhvr>
                                        <p:cTn id="118" dur="500"/>
                                        <p:tgtEl>
                                          <p:spTgt spid="29"/>
                                        </p:tgtEl>
                                      </p:cBhvr>
                                    </p:animEffect>
                                    <p:set>
                                      <p:cBhvr>
                                        <p:cTn id="119" dur="1" fill="hold">
                                          <p:stCondLst>
                                            <p:cond delay="499"/>
                                          </p:stCondLst>
                                        </p:cTn>
                                        <p:tgtEl>
                                          <p:spTgt spid="29"/>
                                        </p:tgtEl>
                                        <p:attrNameLst>
                                          <p:attrName>style.visibility</p:attrName>
                                        </p:attrNameLst>
                                      </p:cBhvr>
                                      <p:to>
                                        <p:strVal val="hidden"/>
                                      </p:to>
                                    </p:set>
                                  </p:childTnLst>
                                </p:cTn>
                              </p:par>
                              <p:par>
                                <p:cTn id="120" presetID="9" presetClass="exit" presetSubtype="0" fill="hold" nodeType="withEffect">
                                  <p:stCondLst>
                                    <p:cond delay="0"/>
                                  </p:stCondLst>
                                  <p:childTnLst>
                                    <p:animEffect transition="out" filter="dissolve">
                                      <p:cBhvr>
                                        <p:cTn id="121" dur="500"/>
                                        <p:tgtEl>
                                          <p:spTgt spid="35"/>
                                        </p:tgtEl>
                                      </p:cBhvr>
                                    </p:animEffect>
                                    <p:set>
                                      <p:cBhvr>
                                        <p:cTn id="122" dur="1" fill="hold">
                                          <p:stCondLst>
                                            <p:cond delay="499"/>
                                          </p:stCondLst>
                                        </p:cTn>
                                        <p:tgtEl>
                                          <p:spTgt spid="35"/>
                                        </p:tgtEl>
                                        <p:attrNameLst>
                                          <p:attrName>style.visibility</p:attrName>
                                        </p:attrNameLst>
                                      </p:cBhvr>
                                      <p:to>
                                        <p:strVal val="hidden"/>
                                      </p:to>
                                    </p:set>
                                  </p:childTnLst>
                                </p:cTn>
                              </p:par>
                              <p:par>
                                <p:cTn id="123" presetID="9" presetClass="exit" presetSubtype="0" fill="hold" grpId="1" nodeType="withEffect">
                                  <p:stCondLst>
                                    <p:cond delay="0"/>
                                  </p:stCondLst>
                                  <p:childTnLst>
                                    <p:animEffect transition="out" filter="dissolve">
                                      <p:cBhvr>
                                        <p:cTn id="124" dur="500"/>
                                        <p:tgtEl>
                                          <p:spTgt spid="34"/>
                                        </p:tgtEl>
                                      </p:cBhvr>
                                    </p:animEffect>
                                    <p:set>
                                      <p:cBhvr>
                                        <p:cTn id="125" dur="1" fill="hold">
                                          <p:stCondLst>
                                            <p:cond delay="499"/>
                                          </p:stCondLst>
                                        </p:cTn>
                                        <p:tgtEl>
                                          <p:spTgt spid="34"/>
                                        </p:tgtEl>
                                        <p:attrNameLst>
                                          <p:attrName>style.visibility</p:attrName>
                                        </p:attrNameLst>
                                      </p:cBhvr>
                                      <p:to>
                                        <p:strVal val="hidden"/>
                                      </p:to>
                                    </p:set>
                                  </p:childTnLst>
                                </p:cTn>
                              </p:par>
                              <p:par>
                                <p:cTn id="126" presetID="9" presetClass="exit" presetSubtype="0" fill="hold" nodeType="withEffect">
                                  <p:stCondLst>
                                    <p:cond delay="0"/>
                                  </p:stCondLst>
                                  <p:childTnLst>
                                    <p:animEffect transition="out" filter="dissolve">
                                      <p:cBhvr>
                                        <p:cTn id="127" dur="500"/>
                                        <p:tgtEl>
                                          <p:spTgt spid="59"/>
                                        </p:tgtEl>
                                      </p:cBhvr>
                                    </p:animEffect>
                                    <p:set>
                                      <p:cBhvr>
                                        <p:cTn id="128" dur="1" fill="hold">
                                          <p:stCondLst>
                                            <p:cond delay="499"/>
                                          </p:stCondLst>
                                        </p:cTn>
                                        <p:tgtEl>
                                          <p:spTgt spid="59"/>
                                        </p:tgtEl>
                                        <p:attrNameLst>
                                          <p:attrName>style.visibility</p:attrName>
                                        </p:attrNameLst>
                                      </p:cBhvr>
                                      <p:to>
                                        <p:strVal val="hidden"/>
                                      </p:to>
                                    </p:set>
                                  </p:childTnLst>
                                </p:cTn>
                              </p:par>
                              <p:par>
                                <p:cTn id="129" presetID="9" presetClass="exit" presetSubtype="0" fill="hold" grpId="1" nodeType="withEffect">
                                  <p:stCondLst>
                                    <p:cond delay="0"/>
                                  </p:stCondLst>
                                  <p:childTnLst>
                                    <p:animEffect transition="out" filter="dissolve">
                                      <p:cBhvr>
                                        <p:cTn id="130" dur="500"/>
                                        <p:tgtEl>
                                          <p:spTgt spid="36"/>
                                        </p:tgtEl>
                                      </p:cBhvr>
                                    </p:animEffect>
                                    <p:set>
                                      <p:cBhvr>
                                        <p:cTn id="131" dur="1" fill="hold">
                                          <p:stCondLst>
                                            <p:cond delay="499"/>
                                          </p:stCondLst>
                                        </p:cTn>
                                        <p:tgtEl>
                                          <p:spTgt spid="36"/>
                                        </p:tgtEl>
                                        <p:attrNameLst>
                                          <p:attrName>style.visibility</p:attrName>
                                        </p:attrNameLst>
                                      </p:cBhvr>
                                      <p:to>
                                        <p:strVal val="hidden"/>
                                      </p:to>
                                    </p:set>
                                  </p:childTnLst>
                                </p:cTn>
                              </p:par>
                              <p:par>
                                <p:cTn id="132" presetID="22" presetClass="exit" presetSubtype="4" fill="hold" nodeType="withEffect">
                                  <p:stCondLst>
                                    <p:cond delay="0"/>
                                  </p:stCondLst>
                                  <p:childTnLst>
                                    <p:animEffect transition="out" filter="wipe(down)">
                                      <p:cBhvr>
                                        <p:cTn id="133" dur="500"/>
                                        <p:tgtEl>
                                          <p:spTgt spid="4"/>
                                        </p:tgtEl>
                                      </p:cBhvr>
                                    </p:animEffect>
                                    <p:set>
                                      <p:cBhvr>
                                        <p:cTn id="134"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9" grpId="0" animBg="1"/>
      <p:bldP spid="19" grpId="1" animBg="1"/>
      <p:bldP spid="27" grpId="0" animBg="1"/>
      <p:bldP spid="27" grpId="1" animBg="1"/>
      <p:bldP spid="31" grpId="0" animBg="1"/>
      <p:bldP spid="31" grpId="1" animBg="1"/>
      <p:bldP spid="36" grpId="0" animBg="1"/>
      <p:bldP spid="36" grpId="1" animBg="1"/>
      <p:bldP spid="9" grpId="0" animBg="1"/>
      <p:bldP spid="9" grpId="1" animBg="1"/>
      <p:bldP spid="17" grpId="0" animBg="1"/>
      <p:bldP spid="17" grpId="1" animBg="1"/>
      <p:bldP spid="25" grpId="0" animBg="1"/>
      <p:bldP spid="25" grpId="1" animBg="1"/>
      <p:bldP spid="29" grpId="0" animBg="1"/>
      <p:bldP spid="29" grpId="1" animBg="1"/>
      <p:bldP spid="34" grpId="0" animBg="1"/>
      <p:bldP spid="34"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5E35E0BB-3209-4DF0-B4B9-18C671CF93C0}"/>
              </a:ext>
            </a:extLst>
          </p:cNvPr>
          <p:cNvSpPr/>
          <p:nvPr/>
        </p:nvSpPr>
        <p:spPr>
          <a:xfrm>
            <a:off x="42393" y="33252"/>
            <a:ext cx="2019163" cy="415636"/>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Opening Screen</a:t>
            </a:r>
          </a:p>
        </p:txBody>
      </p:sp>
      <p:pic>
        <p:nvPicPr>
          <p:cNvPr id="8" name="Picture 7">
            <a:extLst>
              <a:ext uri="{FF2B5EF4-FFF2-40B4-BE49-F238E27FC236}">
                <a16:creationId xmlns:a16="http://schemas.microsoft.com/office/drawing/2014/main" id="{CB3CE82D-62E6-4C93-BE14-6C2C09AD5BC5}"/>
              </a:ext>
            </a:extLst>
          </p:cNvPr>
          <p:cNvPicPr>
            <a:picLocks noChangeAspect="1"/>
          </p:cNvPicPr>
          <p:nvPr/>
        </p:nvPicPr>
        <p:blipFill>
          <a:blip r:embed="rId2"/>
          <a:stretch>
            <a:fillRect/>
          </a:stretch>
        </p:blipFill>
        <p:spPr>
          <a:xfrm>
            <a:off x="3133898" y="83888"/>
            <a:ext cx="9015709" cy="6759723"/>
          </a:xfrm>
          <a:prstGeom prst="rect">
            <a:avLst/>
          </a:prstGeom>
        </p:spPr>
      </p:pic>
      <p:cxnSp>
        <p:nvCxnSpPr>
          <p:cNvPr id="18" name="Straight Arrow Connector 17">
            <a:extLst>
              <a:ext uri="{FF2B5EF4-FFF2-40B4-BE49-F238E27FC236}">
                <a16:creationId xmlns:a16="http://schemas.microsoft.com/office/drawing/2014/main" id="{9B8286A0-73BB-4B59-808D-18F2FB717F38}"/>
              </a:ext>
            </a:extLst>
          </p:cNvPr>
          <p:cNvCxnSpPr>
            <a:cxnSpLocks/>
            <a:stCxn id="19" idx="3"/>
            <a:endCxn id="17" idx="1"/>
          </p:cNvCxnSpPr>
          <p:nvPr/>
        </p:nvCxnSpPr>
        <p:spPr>
          <a:xfrm>
            <a:off x="8120273" y="2348397"/>
            <a:ext cx="2578207" cy="260406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62D4149-1336-4A1B-A5FE-3C248F18317E}"/>
              </a:ext>
            </a:extLst>
          </p:cNvPr>
          <p:cNvSpPr txBox="1"/>
          <p:nvPr/>
        </p:nvSpPr>
        <p:spPr>
          <a:xfrm>
            <a:off x="1771649" y="2148342"/>
            <a:ext cx="6348624"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US" dirty="0"/>
              <a:t>Print your email, calendar events, notes and more to paper.</a:t>
            </a:r>
            <a:endParaRPr lang="en-CA" dirty="0"/>
          </a:p>
        </p:txBody>
      </p:sp>
      <p:cxnSp>
        <p:nvCxnSpPr>
          <p:cNvPr id="26" name="Straight Arrow Connector 25">
            <a:extLst>
              <a:ext uri="{FF2B5EF4-FFF2-40B4-BE49-F238E27FC236}">
                <a16:creationId xmlns:a16="http://schemas.microsoft.com/office/drawing/2014/main" id="{2AC1F218-D3B5-4CEF-ACEE-D8341479B0CE}"/>
              </a:ext>
            </a:extLst>
          </p:cNvPr>
          <p:cNvCxnSpPr>
            <a:cxnSpLocks/>
            <a:stCxn id="27" idx="3"/>
            <a:endCxn id="25" idx="1"/>
          </p:cNvCxnSpPr>
          <p:nvPr/>
        </p:nvCxnSpPr>
        <p:spPr>
          <a:xfrm>
            <a:off x="8120273" y="3296499"/>
            <a:ext cx="2566582" cy="229752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4822B381-2204-41AE-963D-337956915EC5}"/>
              </a:ext>
            </a:extLst>
          </p:cNvPr>
          <p:cNvSpPr txBox="1"/>
          <p:nvPr/>
        </p:nvSpPr>
        <p:spPr>
          <a:xfrm>
            <a:off x="5991225" y="3096444"/>
            <a:ext cx="2129048"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US" dirty="0"/>
              <a:t>Search for groups.</a:t>
            </a:r>
            <a:endParaRPr lang="en-CA" dirty="0"/>
          </a:p>
        </p:txBody>
      </p:sp>
      <p:cxnSp>
        <p:nvCxnSpPr>
          <p:cNvPr id="30" name="Straight Arrow Connector 29">
            <a:extLst>
              <a:ext uri="{FF2B5EF4-FFF2-40B4-BE49-F238E27FC236}">
                <a16:creationId xmlns:a16="http://schemas.microsoft.com/office/drawing/2014/main" id="{8652CF54-27DB-4056-924E-132FC70F5511}"/>
              </a:ext>
            </a:extLst>
          </p:cNvPr>
          <p:cNvCxnSpPr>
            <a:cxnSpLocks/>
            <a:stCxn id="31" idx="3"/>
            <a:endCxn id="29" idx="1"/>
          </p:cNvCxnSpPr>
          <p:nvPr/>
        </p:nvCxnSpPr>
        <p:spPr>
          <a:xfrm>
            <a:off x="8120273" y="4187841"/>
            <a:ext cx="2579035" cy="203423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ED58A9A4-20ED-484F-B67A-0AF4AB444D81}"/>
              </a:ext>
            </a:extLst>
          </p:cNvPr>
          <p:cNvSpPr txBox="1"/>
          <p:nvPr/>
        </p:nvSpPr>
        <p:spPr>
          <a:xfrm>
            <a:off x="6172201" y="3987786"/>
            <a:ext cx="1948072"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US" dirty="0"/>
              <a:t>Undo last action.</a:t>
            </a:r>
            <a:endParaRPr lang="en-CA" dirty="0"/>
          </a:p>
        </p:txBody>
      </p:sp>
      <p:cxnSp>
        <p:nvCxnSpPr>
          <p:cNvPr id="35" name="Straight Arrow Connector 34">
            <a:extLst>
              <a:ext uri="{FF2B5EF4-FFF2-40B4-BE49-F238E27FC236}">
                <a16:creationId xmlns:a16="http://schemas.microsoft.com/office/drawing/2014/main" id="{8AB521E5-CAD9-4347-AA9A-A04E6C2F393E}"/>
              </a:ext>
            </a:extLst>
          </p:cNvPr>
          <p:cNvCxnSpPr>
            <a:cxnSpLocks/>
            <a:stCxn id="36" idx="3"/>
            <a:endCxn id="34" idx="1"/>
          </p:cNvCxnSpPr>
          <p:nvPr/>
        </p:nvCxnSpPr>
        <p:spPr>
          <a:xfrm>
            <a:off x="8120273" y="5190170"/>
            <a:ext cx="2578207" cy="136901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52C68DA4-F79B-4D4D-8917-023D6D782A0E}"/>
              </a:ext>
            </a:extLst>
          </p:cNvPr>
          <p:cNvSpPr txBox="1"/>
          <p:nvPr/>
        </p:nvSpPr>
        <p:spPr>
          <a:xfrm>
            <a:off x="3695699" y="4990115"/>
            <a:ext cx="4424574"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US" dirty="0"/>
              <a:t>Customize the ribbon to suit your needs.</a:t>
            </a:r>
            <a:endParaRPr lang="en-CA" dirty="0"/>
          </a:p>
        </p:txBody>
      </p:sp>
      <p:pic>
        <p:nvPicPr>
          <p:cNvPr id="39" name="Picture 38">
            <a:extLst>
              <a:ext uri="{FF2B5EF4-FFF2-40B4-BE49-F238E27FC236}">
                <a16:creationId xmlns:a16="http://schemas.microsoft.com/office/drawing/2014/main" id="{799F9AA3-661E-4F32-BEC3-95C488445269}"/>
              </a:ext>
            </a:extLst>
          </p:cNvPr>
          <p:cNvPicPr>
            <a:picLocks noChangeAspect="1"/>
          </p:cNvPicPr>
          <p:nvPr/>
        </p:nvPicPr>
        <p:blipFill>
          <a:blip r:embed="rId3"/>
          <a:stretch>
            <a:fillRect/>
          </a:stretch>
        </p:blipFill>
        <p:spPr>
          <a:xfrm>
            <a:off x="10684876" y="2054619"/>
            <a:ext cx="1487979" cy="4690918"/>
          </a:xfrm>
          <a:prstGeom prst="rect">
            <a:avLst/>
          </a:prstGeom>
          <a:noFill/>
          <a:ln w="6350">
            <a:solidFill>
              <a:schemeClr val="bg1">
                <a:lumMod val="50000"/>
              </a:schemeClr>
            </a:solidFill>
          </a:ln>
        </p:spPr>
      </p:pic>
      <p:sp>
        <p:nvSpPr>
          <p:cNvPr id="17" name="Rectangle 16">
            <a:extLst>
              <a:ext uri="{FF2B5EF4-FFF2-40B4-BE49-F238E27FC236}">
                <a16:creationId xmlns:a16="http://schemas.microsoft.com/office/drawing/2014/main" id="{5BDD8C8D-D990-4ED2-B1B9-F196A13F4514}"/>
              </a:ext>
            </a:extLst>
          </p:cNvPr>
          <p:cNvSpPr/>
          <p:nvPr/>
        </p:nvSpPr>
        <p:spPr>
          <a:xfrm>
            <a:off x="10698480" y="4806992"/>
            <a:ext cx="1451127" cy="2909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ectangle 24">
            <a:extLst>
              <a:ext uri="{FF2B5EF4-FFF2-40B4-BE49-F238E27FC236}">
                <a16:creationId xmlns:a16="http://schemas.microsoft.com/office/drawing/2014/main" id="{77F2F5B5-30A0-42F4-8F8D-975A4A126386}"/>
              </a:ext>
            </a:extLst>
          </p:cNvPr>
          <p:cNvSpPr/>
          <p:nvPr/>
        </p:nvSpPr>
        <p:spPr>
          <a:xfrm>
            <a:off x="10686855" y="5448548"/>
            <a:ext cx="1474375" cy="2909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Rectangle 28">
            <a:extLst>
              <a:ext uri="{FF2B5EF4-FFF2-40B4-BE49-F238E27FC236}">
                <a16:creationId xmlns:a16="http://schemas.microsoft.com/office/drawing/2014/main" id="{33F018C1-3EA5-4A92-86B5-C6A36B742BF2}"/>
              </a:ext>
            </a:extLst>
          </p:cNvPr>
          <p:cNvSpPr/>
          <p:nvPr/>
        </p:nvSpPr>
        <p:spPr>
          <a:xfrm>
            <a:off x="10699308" y="6076604"/>
            <a:ext cx="1459440" cy="2909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 name="Rectangle 33">
            <a:extLst>
              <a:ext uri="{FF2B5EF4-FFF2-40B4-BE49-F238E27FC236}">
                <a16:creationId xmlns:a16="http://schemas.microsoft.com/office/drawing/2014/main" id="{63A9BC47-CA1A-4B40-B272-291316C1EBCB}"/>
              </a:ext>
            </a:extLst>
          </p:cNvPr>
          <p:cNvSpPr/>
          <p:nvPr/>
        </p:nvSpPr>
        <p:spPr>
          <a:xfrm>
            <a:off x="10698480" y="6413714"/>
            <a:ext cx="1459440" cy="2909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3" name="Slide Number Placeholder 61">
            <a:extLst>
              <a:ext uri="{FF2B5EF4-FFF2-40B4-BE49-F238E27FC236}">
                <a16:creationId xmlns:a16="http://schemas.microsoft.com/office/drawing/2014/main" id="{98647AB1-73D3-4C14-BA59-359FA3F4794D}"/>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21</a:t>
            </a:fld>
            <a:endParaRPr lang="en-US" altLang="en-US" dirty="0">
              <a:solidFill>
                <a:schemeClr val="tx1"/>
              </a:solidFill>
            </a:endParaRPr>
          </a:p>
        </p:txBody>
      </p:sp>
      <p:sp>
        <p:nvSpPr>
          <p:cNvPr id="37" name="TextBox 36">
            <a:extLst>
              <a:ext uri="{FF2B5EF4-FFF2-40B4-BE49-F238E27FC236}">
                <a16:creationId xmlns:a16="http://schemas.microsoft.com/office/drawing/2014/main" id="{C5E1175C-C9BA-4B10-B996-32B39E7CE50E}"/>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1773361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additive="base">
                                        <p:cTn id="21" dur="500" fill="hold"/>
                                        <p:tgtEl>
                                          <p:spTgt spid="27"/>
                                        </p:tgtEl>
                                        <p:attrNameLst>
                                          <p:attrName>ppt_x</p:attrName>
                                        </p:attrNameLst>
                                      </p:cBhvr>
                                      <p:tavLst>
                                        <p:tav tm="0">
                                          <p:val>
                                            <p:strVal val="0-#ppt_w/2"/>
                                          </p:val>
                                        </p:tav>
                                        <p:tav tm="100000">
                                          <p:val>
                                            <p:strVal val="#ppt_x"/>
                                          </p:val>
                                        </p:tav>
                                      </p:tavLst>
                                    </p:anim>
                                    <p:anim calcmode="lin" valueType="num">
                                      <p:cBhvr additive="base">
                                        <p:cTn id="22" dur="500" fill="hold"/>
                                        <p:tgtEl>
                                          <p:spTgt spid="27"/>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wipe(left)">
                                      <p:cBhvr>
                                        <p:cTn id="26" dur="500"/>
                                        <p:tgtEl>
                                          <p:spTgt spid="26"/>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wipe(left)">
                                      <p:cBhvr>
                                        <p:cTn id="30" dur="500"/>
                                        <p:tgtEl>
                                          <p:spTgt spid="25"/>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anim calcmode="lin" valueType="num">
                                      <p:cBhvr additive="base">
                                        <p:cTn id="35" dur="500" fill="hold"/>
                                        <p:tgtEl>
                                          <p:spTgt spid="31"/>
                                        </p:tgtEl>
                                        <p:attrNameLst>
                                          <p:attrName>ppt_x</p:attrName>
                                        </p:attrNameLst>
                                      </p:cBhvr>
                                      <p:tavLst>
                                        <p:tav tm="0">
                                          <p:val>
                                            <p:strVal val="0-#ppt_w/2"/>
                                          </p:val>
                                        </p:tav>
                                        <p:tav tm="100000">
                                          <p:val>
                                            <p:strVal val="#ppt_x"/>
                                          </p:val>
                                        </p:tav>
                                      </p:tavLst>
                                    </p:anim>
                                    <p:anim calcmode="lin" valueType="num">
                                      <p:cBhvr additive="base">
                                        <p:cTn id="36" dur="500" fill="hold"/>
                                        <p:tgtEl>
                                          <p:spTgt spid="31"/>
                                        </p:tgtEl>
                                        <p:attrNameLst>
                                          <p:attrName>ppt_y</p:attrName>
                                        </p:attrNameLst>
                                      </p:cBhvr>
                                      <p:tavLst>
                                        <p:tav tm="0">
                                          <p:val>
                                            <p:strVal val="#ppt_y"/>
                                          </p:val>
                                        </p:tav>
                                        <p:tav tm="100000">
                                          <p:val>
                                            <p:strVal val="#ppt_y"/>
                                          </p:val>
                                        </p:tav>
                                      </p:tavLst>
                                    </p:anim>
                                  </p:childTnLst>
                                </p:cTn>
                              </p:par>
                            </p:childTnLst>
                          </p:cTn>
                        </p:par>
                        <p:par>
                          <p:cTn id="37" fill="hold">
                            <p:stCondLst>
                              <p:cond delay="500"/>
                            </p:stCondLst>
                            <p:childTnLst>
                              <p:par>
                                <p:cTn id="38" presetID="22" presetClass="entr" presetSubtype="8" fill="hold" nodeType="after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wipe(left)">
                                      <p:cBhvr>
                                        <p:cTn id="40" dur="500"/>
                                        <p:tgtEl>
                                          <p:spTgt spid="30"/>
                                        </p:tgtEl>
                                      </p:cBhvr>
                                    </p:animEffect>
                                  </p:childTnLst>
                                </p:cTn>
                              </p:par>
                            </p:childTnLst>
                          </p:cTn>
                        </p:par>
                        <p:par>
                          <p:cTn id="41" fill="hold">
                            <p:stCondLst>
                              <p:cond delay="1000"/>
                            </p:stCondLst>
                            <p:childTnLst>
                              <p:par>
                                <p:cTn id="42" presetID="22" presetClass="entr" presetSubtype="8" fill="hold" grpId="0" nodeType="after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wipe(left)">
                                      <p:cBhvr>
                                        <p:cTn id="44" dur="500"/>
                                        <p:tgtEl>
                                          <p:spTgt spid="29"/>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36"/>
                                        </p:tgtEl>
                                        <p:attrNameLst>
                                          <p:attrName>style.visibility</p:attrName>
                                        </p:attrNameLst>
                                      </p:cBhvr>
                                      <p:to>
                                        <p:strVal val="visible"/>
                                      </p:to>
                                    </p:set>
                                    <p:anim calcmode="lin" valueType="num">
                                      <p:cBhvr additive="base">
                                        <p:cTn id="49" dur="500" fill="hold"/>
                                        <p:tgtEl>
                                          <p:spTgt spid="36"/>
                                        </p:tgtEl>
                                        <p:attrNameLst>
                                          <p:attrName>ppt_x</p:attrName>
                                        </p:attrNameLst>
                                      </p:cBhvr>
                                      <p:tavLst>
                                        <p:tav tm="0">
                                          <p:val>
                                            <p:strVal val="0-#ppt_w/2"/>
                                          </p:val>
                                        </p:tav>
                                        <p:tav tm="100000">
                                          <p:val>
                                            <p:strVal val="#ppt_x"/>
                                          </p:val>
                                        </p:tav>
                                      </p:tavLst>
                                    </p:anim>
                                    <p:anim calcmode="lin" valueType="num">
                                      <p:cBhvr additive="base">
                                        <p:cTn id="50" dur="500" fill="hold"/>
                                        <p:tgtEl>
                                          <p:spTgt spid="36"/>
                                        </p:tgtEl>
                                        <p:attrNameLst>
                                          <p:attrName>ppt_y</p:attrName>
                                        </p:attrNameLst>
                                      </p:cBhvr>
                                      <p:tavLst>
                                        <p:tav tm="0">
                                          <p:val>
                                            <p:strVal val="#ppt_y"/>
                                          </p:val>
                                        </p:tav>
                                        <p:tav tm="100000">
                                          <p:val>
                                            <p:strVal val="#ppt_y"/>
                                          </p:val>
                                        </p:tav>
                                      </p:tavLst>
                                    </p:anim>
                                  </p:childTnLst>
                                </p:cTn>
                              </p:par>
                            </p:childTnLst>
                          </p:cTn>
                        </p:par>
                        <p:par>
                          <p:cTn id="51" fill="hold">
                            <p:stCondLst>
                              <p:cond delay="500"/>
                            </p:stCondLst>
                            <p:childTnLst>
                              <p:par>
                                <p:cTn id="52" presetID="22" presetClass="entr" presetSubtype="8" fill="hold" nodeType="afterEffect">
                                  <p:stCondLst>
                                    <p:cond delay="0"/>
                                  </p:stCondLst>
                                  <p:childTnLst>
                                    <p:set>
                                      <p:cBhvr>
                                        <p:cTn id="53" dur="1" fill="hold">
                                          <p:stCondLst>
                                            <p:cond delay="0"/>
                                          </p:stCondLst>
                                        </p:cTn>
                                        <p:tgtEl>
                                          <p:spTgt spid="35"/>
                                        </p:tgtEl>
                                        <p:attrNameLst>
                                          <p:attrName>style.visibility</p:attrName>
                                        </p:attrNameLst>
                                      </p:cBhvr>
                                      <p:to>
                                        <p:strVal val="visible"/>
                                      </p:to>
                                    </p:set>
                                    <p:animEffect transition="in" filter="wipe(left)">
                                      <p:cBhvr>
                                        <p:cTn id="54" dur="500"/>
                                        <p:tgtEl>
                                          <p:spTgt spid="35"/>
                                        </p:tgtEl>
                                      </p:cBhvr>
                                    </p:animEffec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wipe(left)">
                                      <p:cBhvr>
                                        <p:cTn id="58" dur="500"/>
                                        <p:tgtEl>
                                          <p:spTgt spid="34"/>
                                        </p:tgtEl>
                                      </p:cBhvr>
                                    </p:animEffect>
                                  </p:childTnLst>
                                </p:cTn>
                              </p:par>
                            </p:childTnLst>
                          </p:cTn>
                        </p:par>
                      </p:childTnLst>
                    </p:cTn>
                  </p:par>
                  <p:par>
                    <p:cTn id="59" fill="hold">
                      <p:stCondLst>
                        <p:cond delay="indefinite"/>
                      </p:stCondLst>
                      <p:childTnLst>
                        <p:par>
                          <p:cTn id="60" fill="hold">
                            <p:stCondLst>
                              <p:cond delay="0"/>
                            </p:stCondLst>
                            <p:childTnLst>
                              <p:par>
                                <p:cTn id="61" presetID="9" presetClass="exit" presetSubtype="0" fill="hold" grpId="1" nodeType="clickEffect">
                                  <p:stCondLst>
                                    <p:cond delay="0"/>
                                  </p:stCondLst>
                                  <p:childTnLst>
                                    <p:animEffect transition="out" filter="dissolve">
                                      <p:cBhvr>
                                        <p:cTn id="62" dur="500"/>
                                        <p:tgtEl>
                                          <p:spTgt spid="19"/>
                                        </p:tgtEl>
                                      </p:cBhvr>
                                    </p:animEffect>
                                    <p:set>
                                      <p:cBhvr>
                                        <p:cTn id="63" dur="1" fill="hold">
                                          <p:stCondLst>
                                            <p:cond delay="499"/>
                                          </p:stCondLst>
                                        </p:cTn>
                                        <p:tgtEl>
                                          <p:spTgt spid="19"/>
                                        </p:tgtEl>
                                        <p:attrNameLst>
                                          <p:attrName>style.visibility</p:attrName>
                                        </p:attrNameLst>
                                      </p:cBhvr>
                                      <p:to>
                                        <p:strVal val="hidden"/>
                                      </p:to>
                                    </p:set>
                                  </p:childTnLst>
                                </p:cTn>
                              </p:par>
                              <p:par>
                                <p:cTn id="64" presetID="9" presetClass="exit" presetSubtype="0" fill="hold" nodeType="withEffect">
                                  <p:stCondLst>
                                    <p:cond delay="0"/>
                                  </p:stCondLst>
                                  <p:childTnLst>
                                    <p:animEffect transition="out" filter="dissolve">
                                      <p:cBhvr>
                                        <p:cTn id="65" dur="500"/>
                                        <p:tgtEl>
                                          <p:spTgt spid="18"/>
                                        </p:tgtEl>
                                      </p:cBhvr>
                                    </p:animEffect>
                                    <p:set>
                                      <p:cBhvr>
                                        <p:cTn id="66" dur="1" fill="hold">
                                          <p:stCondLst>
                                            <p:cond delay="499"/>
                                          </p:stCondLst>
                                        </p:cTn>
                                        <p:tgtEl>
                                          <p:spTgt spid="18"/>
                                        </p:tgtEl>
                                        <p:attrNameLst>
                                          <p:attrName>style.visibility</p:attrName>
                                        </p:attrNameLst>
                                      </p:cBhvr>
                                      <p:to>
                                        <p:strVal val="hidden"/>
                                      </p:to>
                                    </p:set>
                                  </p:childTnLst>
                                </p:cTn>
                              </p:par>
                              <p:par>
                                <p:cTn id="67" presetID="9" presetClass="exit" presetSubtype="0" fill="hold" grpId="1" nodeType="withEffect">
                                  <p:stCondLst>
                                    <p:cond delay="0"/>
                                  </p:stCondLst>
                                  <p:childTnLst>
                                    <p:animEffect transition="out" filter="dissolve">
                                      <p:cBhvr>
                                        <p:cTn id="68" dur="500"/>
                                        <p:tgtEl>
                                          <p:spTgt spid="17"/>
                                        </p:tgtEl>
                                      </p:cBhvr>
                                    </p:animEffect>
                                    <p:set>
                                      <p:cBhvr>
                                        <p:cTn id="69" dur="1" fill="hold">
                                          <p:stCondLst>
                                            <p:cond delay="499"/>
                                          </p:stCondLst>
                                        </p:cTn>
                                        <p:tgtEl>
                                          <p:spTgt spid="17"/>
                                        </p:tgtEl>
                                        <p:attrNameLst>
                                          <p:attrName>style.visibility</p:attrName>
                                        </p:attrNameLst>
                                      </p:cBhvr>
                                      <p:to>
                                        <p:strVal val="hidden"/>
                                      </p:to>
                                    </p:set>
                                  </p:childTnLst>
                                </p:cTn>
                              </p:par>
                              <p:par>
                                <p:cTn id="70" presetID="9" presetClass="exit" presetSubtype="0" fill="hold" grpId="1" nodeType="withEffect">
                                  <p:stCondLst>
                                    <p:cond delay="0"/>
                                  </p:stCondLst>
                                  <p:childTnLst>
                                    <p:animEffect transition="out" filter="dissolve">
                                      <p:cBhvr>
                                        <p:cTn id="71" dur="500"/>
                                        <p:tgtEl>
                                          <p:spTgt spid="27"/>
                                        </p:tgtEl>
                                      </p:cBhvr>
                                    </p:animEffect>
                                    <p:set>
                                      <p:cBhvr>
                                        <p:cTn id="72" dur="1" fill="hold">
                                          <p:stCondLst>
                                            <p:cond delay="499"/>
                                          </p:stCondLst>
                                        </p:cTn>
                                        <p:tgtEl>
                                          <p:spTgt spid="27"/>
                                        </p:tgtEl>
                                        <p:attrNameLst>
                                          <p:attrName>style.visibility</p:attrName>
                                        </p:attrNameLst>
                                      </p:cBhvr>
                                      <p:to>
                                        <p:strVal val="hidden"/>
                                      </p:to>
                                    </p:set>
                                  </p:childTnLst>
                                </p:cTn>
                              </p:par>
                              <p:par>
                                <p:cTn id="73" presetID="9" presetClass="exit" presetSubtype="0" fill="hold" nodeType="withEffect">
                                  <p:stCondLst>
                                    <p:cond delay="0"/>
                                  </p:stCondLst>
                                  <p:childTnLst>
                                    <p:animEffect transition="out" filter="dissolve">
                                      <p:cBhvr>
                                        <p:cTn id="74" dur="500"/>
                                        <p:tgtEl>
                                          <p:spTgt spid="26"/>
                                        </p:tgtEl>
                                      </p:cBhvr>
                                    </p:animEffect>
                                    <p:set>
                                      <p:cBhvr>
                                        <p:cTn id="75" dur="1" fill="hold">
                                          <p:stCondLst>
                                            <p:cond delay="499"/>
                                          </p:stCondLst>
                                        </p:cTn>
                                        <p:tgtEl>
                                          <p:spTgt spid="26"/>
                                        </p:tgtEl>
                                        <p:attrNameLst>
                                          <p:attrName>style.visibility</p:attrName>
                                        </p:attrNameLst>
                                      </p:cBhvr>
                                      <p:to>
                                        <p:strVal val="hidden"/>
                                      </p:to>
                                    </p:set>
                                  </p:childTnLst>
                                </p:cTn>
                              </p:par>
                              <p:par>
                                <p:cTn id="76" presetID="9" presetClass="exit" presetSubtype="0" fill="hold" grpId="1" nodeType="withEffect">
                                  <p:stCondLst>
                                    <p:cond delay="0"/>
                                  </p:stCondLst>
                                  <p:childTnLst>
                                    <p:animEffect transition="out" filter="dissolve">
                                      <p:cBhvr>
                                        <p:cTn id="77" dur="500"/>
                                        <p:tgtEl>
                                          <p:spTgt spid="25"/>
                                        </p:tgtEl>
                                      </p:cBhvr>
                                    </p:animEffect>
                                    <p:set>
                                      <p:cBhvr>
                                        <p:cTn id="78" dur="1" fill="hold">
                                          <p:stCondLst>
                                            <p:cond delay="499"/>
                                          </p:stCondLst>
                                        </p:cTn>
                                        <p:tgtEl>
                                          <p:spTgt spid="25"/>
                                        </p:tgtEl>
                                        <p:attrNameLst>
                                          <p:attrName>style.visibility</p:attrName>
                                        </p:attrNameLst>
                                      </p:cBhvr>
                                      <p:to>
                                        <p:strVal val="hidden"/>
                                      </p:to>
                                    </p:set>
                                  </p:childTnLst>
                                </p:cTn>
                              </p:par>
                              <p:par>
                                <p:cTn id="79" presetID="9" presetClass="exit" presetSubtype="0" fill="hold" grpId="1" nodeType="withEffect">
                                  <p:stCondLst>
                                    <p:cond delay="0"/>
                                  </p:stCondLst>
                                  <p:childTnLst>
                                    <p:animEffect transition="out" filter="dissolve">
                                      <p:cBhvr>
                                        <p:cTn id="80" dur="500"/>
                                        <p:tgtEl>
                                          <p:spTgt spid="31"/>
                                        </p:tgtEl>
                                      </p:cBhvr>
                                    </p:animEffect>
                                    <p:set>
                                      <p:cBhvr>
                                        <p:cTn id="81" dur="1" fill="hold">
                                          <p:stCondLst>
                                            <p:cond delay="499"/>
                                          </p:stCondLst>
                                        </p:cTn>
                                        <p:tgtEl>
                                          <p:spTgt spid="31"/>
                                        </p:tgtEl>
                                        <p:attrNameLst>
                                          <p:attrName>style.visibility</p:attrName>
                                        </p:attrNameLst>
                                      </p:cBhvr>
                                      <p:to>
                                        <p:strVal val="hidden"/>
                                      </p:to>
                                    </p:set>
                                  </p:childTnLst>
                                </p:cTn>
                              </p:par>
                              <p:par>
                                <p:cTn id="82" presetID="9" presetClass="exit" presetSubtype="0" fill="hold" nodeType="withEffect">
                                  <p:stCondLst>
                                    <p:cond delay="0"/>
                                  </p:stCondLst>
                                  <p:childTnLst>
                                    <p:animEffect transition="out" filter="dissolve">
                                      <p:cBhvr>
                                        <p:cTn id="83" dur="500"/>
                                        <p:tgtEl>
                                          <p:spTgt spid="30"/>
                                        </p:tgtEl>
                                      </p:cBhvr>
                                    </p:animEffect>
                                    <p:set>
                                      <p:cBhvr>
                                        <p:cTn id="84" dur="1" fill="hold">
                                          <p:stCondLst>
                                            <p:cond delay="499"/>
                                          </p:stCondLst>
                                        </p:cTn>
                                        <p:tgtEl>
                                          <p:spTgt spid="30"/>
                                        </p:tgtEl>
                                        <p:attrNameLst>
                                          <p:attrName>style.visibility</p:attrName>
                                        </p:attrNameLst>
                                      </p:cBhvr>
                                      <p:to>
                                        <p:strVal val="hidden"/>
                                      </p:to>
                                    </p:set>
                                  </p:childTnLst>
                                </p:cTn>
                              </p:par>
                              <p:par>
                                <p:cTn id="85" presetID="9" presetClass="exit" presetSubtype="0" fill="hold" grpId="1" nodeType="withEffect">
                                  <p:stCondLst>
                                    <p:cond delay="0"/>
                                  </p:stCondLst>
                                  <p:childTnLst>
                                    <p:animEffect transition="out" filter="dissolve">
                                      <p:cBhvr>
                                        <p:cTn id="86" dur="500"/>
                                        <p:tgtEl>
                                          <p:spTgt spid="29"/>
                                        </p:tgtEl>
                                      </p:cBhvr>
                                    </p:animEffect>
                                    <p:set>
                                      <p:cBhvr>
                                        <p:cTn id="87" dur="1" fill="hold">
                                          <p:stCondLst>
                                            <p:cond delay="499"/>
                                          </p:stCondLst>
                                        </p:cTn>
                                        <p:tgtEl>
                                          <p:spTgt spid="29"/>
                                        </p:tgtEl>
                                        <p:attrNameLst>
                                          <p:attrName>style.visibility</p:attrName>
                                        </p:attrNameLst>
                                      </p:cBhvr>
                                      <p:to>
                                        <p:strVal val="hidden"/>
                                      </p:to>
                                    </p:set>
                                  </p:childTnLst>
                                </p:cTn>
                              </p:par>
                              <p:par>
                                <p:cTn id="88" presetID="9" presetClass="exit" presetSubtype="0" fill="hold" grpId="1" nodeType="withEffect">
                                  <p:stCondLst>
                                    <p:cond delay="0"/>
                                  </p:stCondLst>
                                  <p:childTnLst>
                                    <p:animEffect transition="out" filter="dissolve">
                                      <p:cBhvr>
                                        <p:cTn id="89" dur="500"/>
                                        <p:tgtEl>
                                          <p:spTgt spid="36"/>
                                        </p:tgtEl>
                                      </p:cBhvr>
                                    </p:animEffect>
                                    <p:set>
                                      <p:cBhvr>
                                        <p:cTn id="90" dur="1" fill="hold">
                                          <p:stCondLst>
                                            <p:cond delay="499"/>
                                          </p:stCondLst>
                                        </p:cTn>
                                        <p:tgtEl>
                                          <p:spTgt spid="36"/>
                                        </p:tgtEl>
                                        <p:attrNameLst>
                                          <p:attrName>style.visibility</p:attrName>
                                        </p:attrNameLst>
                                      </p:cBhvr>
                                      <p:to>
                                        <p:strVal val="hidden"/>
                                      </p:to>
                                    </p:set>
                                  </p:childTnLst>
                                </p:cTn>
                              </p:par>
                              <p:par>
                                <p:cTn id="91" presetID="9" presetClass="exit" presetSubtype="0" fill="hold" nodeType="withEffect">
                                  <p:stCondLst>
                                    <p:cond delay="0"/>
                                  </p:stCondLst>
                                  <p:childTnLst>
                                    <p:animEffect transition="out" filter="dissolve">
                                      <p:cBhvr>
                                        <p:cTn id="92" dur="500"/>
                                        <p:tgtEl>
                                          <p:spTgt spid="35"/>
                                        </p:tgtEl>
                                      </p:cBhvr>
                                    </p:animEffect>
                                    <p:set>
                                      <p:cBhvr>
                                        <p:cTn id="93" dur="1" fill="hold">
                                          <p:stCondLst>
                                            <p:cond delay="499"/>
                                          </p:stCondLst>
                                        </p:cTn>
                                        <p:tgtEl>
                                          <p:spTgt spid="35"/>
                                        </p:tgtEl>
                                        <p:attrNameLst>
                                          <p:attrName>style.visibility</p:attrName>
                                        </p:attrNameLst>
                                      </p:cBhvr>
                                      <p:to>
                                        <p:strVal val="hidden"/>
                                      </p:to>
                                    </p:set>
                                  </p:childTnLst>
                                </p:cTn>
                              </p:par>
                              <p:par>
                                <p:cTn id="94" presetID="9" presetClass="exit" presetSubtype="0" fill="hold" grpId="1" nodeType="withEffect">
                                  <p:stCondLst>
                                    <p:cond delay="0"/>
                                  </p:stCondLst>
                                  <p:childTnLst>
                                    <p:animEffect transition="out" filter="dissolve">
                                      <p:cBhvr>
                                        <p:cTn id="95" dur="500"/>
                                        <p:tgtEl>
                                          <p:spTgt spid="34"/>
                                        </p:tgtEl>
                                      </p:cBhvr>
                                    </p:animEffect>
                                    <p:set>
                                      <p:cBhvr>
                                        <p:cTn id="96" dur="1" fill="hold">
                                          <p:stCondLst>
                                            <p:cond delay="499"/>
                                          </p:stCondLst>
                                        </p:cTn>
                                        <p:tgtEl>
                                          <p:spTgt spid="34"/>
                                        </p:tgtEl>
                                        <p:attrNameLst>
                                          <p:attrName>style.visibility</p:attrName>
                                        </p:attrNameLst>
                                      </p:cBhvr>
                                      <p:to>
                                        <p:strVal val="hidden"/>
                                      </p:to>
                                    </p:set>
                                  </p:childTnLst>
                                </p:cTn>
                              </p:par>
                              <p:par>
                                <p:cTn id="97" presetID="9" presetClass="exit" presetSubtype="0" fill="hold" nodeType="withEffect">
                                  <p:stCondLst>
                                    <p:cond delay="0"/>
                                  </p:stCondLst>
                                  <p:childTnLst>
                                    <p:animEffect transition="out" filter="dissolve">
                                      <p:cBhvr>
                                        <p:cTn id="98" dur="500"/>
                                        <p:tgtEl>
                                          <p:spTgt spid="8"/>
                                        </p:tgtEl>
                                      </p:cBhvr>
                                    </p:animEffect>
                                    <p:set>
                                      <p:cBhvr>
                                        <p:cTn id="99" dur="1" fill="hold">
                                          <p:stCondLst>
                                            <p:cond delay="499"/>
                                          </p:stCondLst>
                                        </p:cTn>
                                        <p:tgtEl>
                                          <p:spTgt spid="8"/>
                                        </p:tgtEl>
                                        <p:attrNameLst>
                                          <p:attrName>style.visibility</p:attrName>
                                        </p:attrNameLst>
                                      </p:cBhvr>
                                      <p:to>
                                        <p:strVal val="hidden"/>
                                      </p:to>
                                    </p:set>
                                  </p:childTnLst>
                                </p:cTn>
                              </p:par>
                              <p:par>
                                <p:cTn id="100" presetID="9" presetClass="exit" presetSubtype="0" fill="hold" nodeType="withEffect">
                                  <p:stCondLst>
                                    <p:cond delay="0"/>
                                  </p:stCondLst>
                                  <p:childTnLst>
                                    <p:animEffect transition="out" filter="dissolve">
                                      <p:cBhvr>
                                        <p:cTn id="101" dur="500"/>
                                        <p:tgtEl>
                                          <p:spTgt spid="39"/>
                                        </p:tgtEl>
                                      </p:cBhvr>
                                    </p:animEffect>
                                    <p:set>
                                      <p:cBhvr>
                                        <p:cTn id="102" dur="1" fill="hold">
                                          <p:stCondLst>
                                            <p:cond delay="499"/>
                                          </p:stCondLst>
                                        </p:cTn>
                                        <p:tgtEl>
                                          <p:spTgt spid="3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7" grpId="0" animBg="1"/>
      <p:bldP spid="27" grpId="1" animBg="1"/>
      <p:bldP spid="31" grpId="0" animBg="1"/>
      <p:bldP spid="31" grpId="1" animBg="1"/>
      <p:bldP spid="36" grpId="0" animBg="1"/>
      <p:bldP spid="36" grpId="1" animBg="1"/>
      <p:bldP spid="17" grpId="0" animBg="1"/>
      <p:bldP spid="17" grpId="1" animBg="1"/>
      <p:bldP spid="25" grpId="0" animBg="1"/>
      <p:bldP spid="25" grpId="1" animBg="1"/>
      <p:bldP spid="29" grpId="0" animBg="1"/>
      <p:bldP spid="29" grpId="1" animBg="1"/>
      <p:bldP spid="34" grpId="0" animBg="1"/>
      <p:bldP spid="34"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88F47463-3AB9-4531-AD2D-305DF3035939}"/>
              </a:ext>
            </a:extLst>
          </p:cNvPr>
          <p:cNvSpPr/>
          <p:nvPr/>
        </p:nvSpPr>
        <p:spPr>
          <a:xfrm>
            <a:off x="42393" y="33252"/>
            <a:ext cx="2019163" cy="415636"/>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Opening Screen</a:t>
            </a:r>
          </a:p>
        </p:txBody>
      </p:sp>
      <p:pic>
        <p:nvPicPr>
          <p:cNvPr id="7" name="Picture 6">
            <a:extLst>
              <a:ext uri="{FF2B5EF4-FFF2-40B4-BE49-F238E27FC236}">
                <a16:creationId xmlns:a16="http://schemas.microsoft.com/office/drawing/2014/main" id="{D83348DC-A2A3-4821-9C58-AB8C1D93DE36}"/>
              </a:ext>
            </a:extLst>
          </p:cNvPr>
          <p:cNvPicPr>
            <a:picLocks noChangeAspect="1"/>
          </p:cNvPicPr>
          <p:nvPr/>
        </p:nvPicPr>
        <p:blipFill>
          <a:blip r:embed="rId2"/>
          <a:stretch>
            <a:fillRect/>
          </a:stretch>
        </p:blipFill>
        <p:spPr>
          <a:xfrm>
            <a:off x="1906626" y="455024"/>
            <a:ext cx="10240804" cy="6363588"/>
          </a:xfrm>
          <a:prstGeom prst="rect">
            <a:avLst/>
          </a:prstGeom>
          <a:ln w="12700">
            <a:solidFill>
              <a:schemeClr val="bg1">
                <a:lumMod val="75000"/>
              </a:schemeClr>
            </a:solidFill>
          </a:ln>
        </p:spPr>
      </p:pic>
      <p:sp>
        <p:nvSpPr>
          <p:cNvPr id="10" name="TextBox 9">
            <a:extLst>
              <a:ext uri="{FF2B5EF4-FFF2-40B4-BE49-F238E27FC236}">
                <a16:creationId xmlns:a16="http://schemas.microsoft.com/office/drawing/2014/main" id="{5B188084-DF3F-4CB1-A603-47D139A2167B}"/>
              </a:ext>
            </a:extLst>
          </p:cNvPr>
          <p:cNvSpPr txBox="1"/>
          <p:nvPr/>
        </p:nvSpPr>
        <p:spPr>
          <a:xfrm>
            <a:off x="4981574" y="33252"/>
            <a:ext cx="4424574"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US" dirty="0"/>
              <a:t>Customize the ribbon to suit your needs.</a:t>
            </a:r>
            <a:endParaRPr lang="en-CA" dirty="0"/>
          </a:p>
        </p:txBody>
      </p:sp>
      <p:sp>
        <p:nvSpPr>
          <p:cNvPr id="11" name="Slide Number Placeholder 61">
            <a:extLst>
              <a:ext uri="{FF2B5EF4-FFF2-40B4-BE49-F238E27FC236}">
                <a16:creationId xmlns:a16="http://schemas.microsoft.com/office/drawing/2014/main" id="{A1C46D23-8961-45AE-A2C9-345EEBBD1D3B}"/>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22</a:t>
            </a:fld>
            <a:endParaRPr lang="en-US" altLang="en-US" dirty="0">
              <a:solidFill>
                <a:schemeClr val="tx1"/>
              </a:solidFill>
            </a:endParaRPr>
          </a:p>
        </p:txBody>
      </p:sp>
      <p:sp>
        <p:nvSpPr>
          <p:cNvPr id="12" name="TextBox 11">
            <a:extLst>
              <a:ext uri="{FF2B5EF4-FFF2-40B4-BE49-F238E27FC236}">
                <a16:creationId xmlns:a16="http://schemas.microsoft.com/office/drawing/2014/main" id="{A48315A7-BD53-44A8-8652-AA94510AE7E3}"/>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2713414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par>
                                <p:cTn id="8" presetID="9"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A73970D-E126-4DB8-92B1-5B616AA61477}"/>
              </a:ext>
            </a:extLst>
          </p:cNvPr>
          <p:cNvPicPr>
            <a:picLocks noChangeAspect="1"/>
          </p:cNvPicPr>
          <p:nvPr/>
        </p:nvPicPr>
        <p:blipFill>
          <a:blip r:embed="rId2"/>
          <a:stretch>
            <a:fillRect/>
          </a:stretch>
        </p:blipFill>
        <p:spPr>
          <a:xfrm>
            <a:off x="1894760" y="447231"/>
            <a:ext cx="10250330" cy="6363588"/>
          </a:xfrm>
          <a:prstGeom prst="rect">
            <a:avLst/>
          </a:prstGeom>
          <a:ln w="6350">
            <a:solidFill>
              <a:schemeClr val="accent1">
                <a:lumMod val="75000"/>
              </a:schemeClr>
            </a:solidFill>
          </a:ln>
        </p:spPr>
      </p:pic>
      <p:sp>
        <p:nvSpPr>
          <p:cNvPr id="5" name="Rectangle: Rounded Corners 4">
            <a:extLst>
              <a:ext uri="{FF2B5EF4-FFF2-40B4-BE49-F238E27FC236}">
                <a16:creationId xmlns:a16="http://schemas.microsoft.com/office/drawing/2014/main" id="{88F47463-3AB9-4531-AD2D-305DF3035939}"/>
              </a:ext>
            </a:extLst>
          </p:cNvPr>
          <p:cNvSpPr/>
          <p:nvPr/>
        </p:nvSpPr>
        <p:spPr>
          <a:xfrm>
            <a:off x="42393" y="33252"/>
            <a:ext cx="2019163" cy="415636"/>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Opening Screen</a:t>
            </a:r>
          </a:p>
        </p:txBody>
      </p:sp>
      <p:sp>
        <p:nvSpPr>
          <p:cNvPr id="10" name="TextBox 9">
            <a:extLst>
              <a:ext uri="{FF2B5EF4-FFF2-40B4-BE49-F238E27FC236}">
                <a16:creationId xmlns:a16="http://schemas.microsoft.com/office/drawing/2014/main" id="{5B188084-DF3F-4CB1-A603-47D139A2167B}"/>
              </a:ext>
            </a:extLst>
          </p:cNvPr>
          <p:cNvSpPr txBox="1"/>
          <p:nvPr/>
        </p:nvSpPr>
        <p:spPr>
          <a:xfrm>
            <a:off x="4981574" y="33252"/>
            <a:ext cx="4424574"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US" dirty="0"/>
              <a:t>Customize the ribbon to suit your needs.</a:t>
            </a:r>
            <a:endParaRPr lang="en-CA" dirty="0"/>
          </a:p>
        </p:txBody>
      </p:sp>
      <p:sp>
        <p:nvSpPr>
          <p:cNvPr id="8" name="Slide Number Placeholder 61">
            <a:extLst>
              <a:ext uri="{FF2B5EF4-FFF2-40B4-BE49-F238E27FC236}">
                <a16:creationId xmlns:a16="http://schemas.microsoft.com/office/drawing/2014/main" id="{2D47D964-D4C6-4EC0-A3B2-9FB307513EA0}"/>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23</a:t>
            </a:fld>
            <a:endParaRPr lang="en-US" altLang="en-US" dirty="0">
              <a:solidFill>
                <a:schemeClr val="tx1"/>
              </a:solidFill>
            </a:endParaRPr>
          </a:p>
        </p:txBody>
      </p:sp>
      <p:sp>
        <p:nvSpPr>
          <p:cNvPr id="9" name="TextBox 8">
            <a:extLst>
              <a:ext uri="{FF2B5EF4-FFF2-40B4-BE49-F238E27FC236}">
                <a16:creationId xmlns:a16="http://schemas.microsoft.com/office/drawing/2014/main" id="{26C428D4-EA8D-4FFA-8FC2-64594EB7BAFA}"/>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40980686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9A41AAA-2E74-4853-A23F-12CD4F0D5DEA}"/>
              </a:ext>
            </a:extLst>
          </p:cNvPr>
          <p:cNvPicPr>
            <a:picLocks noChangeAspect="1"/>
          </p:cNvPicPr>
          <p:nvPr/>
        </p:nvPicPr>
        <p:blipFill>
          <a:blip r:embed="rId2"/>
          <a:stretch>
            <a:fillRect/>
          </a:stretch>
        </p:blipFill>
        <p:spPr>
          <a:xfrm>
            <a:off x="1899090" y="448888"/>
            <a:ext cx="10292910" cy="6363587"/>
          </a:xfrm>
          <a:prstGeom prst="rect">
            <a:avLst/>
          </a:prstGeom>
          <a:ln w="12700">
            <a:solidFill>
              <a:schemeClr val="bg1">
                <a:lumMod val="75000"/>
              </a:schemeClr>
            </a:solidFill>
          </a:ln>
        </p:spPr>
      </p:pic>
      <p:sp>
        <p:nvSpPr>
          <p:cNvPr id="6" name="Rectangle: Rounded Corners 5">
            <a:extLst>
              <a:ext uri="{FF2B5EF4-FFF2-40B4-BE49-F238E27FC236}">
                <a16:creationId xmlns:a16="http://schemas.microsoft.com/office/drawing/2014/main" id="{7D41AB27-36E8-47FA-B157-7420959345EE}"/>
              </a:ext>
            </a:extLst>
          </p:cNvPr>
          <p:cNvSpPr/>
          <p:nvPr/>
        </p:nvSpPr>
        <p:spPr>
          <a:xfrm>
            <a:off x="42393" y="33252"/>
            <a:ext cx="2019163" cy="415636"/>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Opening Screen</a:t>
            </a:r>
          </a:p>
        </p:txBody>
      </p:sp>
      <p:sp>
        <p:nvSpPr>
          <p:cNvPr id="7" name="Slide Number Placeholder 61">
            <a:extLst>
              <a:ext uri="{FF2B5EF4-FFF2-40B4-BE49-F238E27FC236}">
                <a16:creationId xmlns:a16="http://schemas.microsoft.com/office/drawing/2014/main" id="{AD5CC477-004B-4E3C-8960-FEFE02E6AB1D}"/>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24</a:t>
            </a:fld>
            <a:endParaRPr lang="en-US" altLang="en-US" dirty="0">
              <a:solidFill>
                <a:schemeClr val="tx1"/>
              </a:solidFill>
            </a:endParaRPr>
          </a:p>
        </p:txBody>
      </p:sp>
      <p:sp>
        <p:nvSpPr>
          <p:cNvPr id="8" name="TextBox 7">
            <a:extLst>
              <a:ext uri="{FF2B5EF4-FFF2-40B4-BE49-F238E27FC236}">
                <a16:creationId xmlns:a16="http://schemas.microsoft.com/office/drawing/2014/main" id="{370FE9BE-69DA-4339-BA3D-A77C2FC4E7FE}"/>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16174277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93F7C6CA-2283-4409-A555-FB8B4CA07407}"/>
              </a:ext>
            </a:extLst>
          </p:cNvPr>
          <p:cNvSpPr/>
          <p:nvPr/>
        </p:nvSpPr>
        <p:spPr>
          <a:xfrm>
            <a:off x="42393" y="33252"/>
            <a:ext cx="2019163" cy="415636"/>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Opening Screen</a:t>
            </a:r>
          </a:p>
        </p:txBody>
      </p:sp>
      <p:pic>
        <p:nvPicPr>
          <p:cNvPr id="6" name="Picture 5">
            <a:extLst>
              <a:ext uri="{FF2B5EF4-FFF2-40B4-BE49-F238E27FC236}">
                <a16:creationId xmlns:a16="http://schemas.microsoft.com/office/drawing/2014/main" id="{548C2BBE-A937-4677-AD69-57233F3DB193}"/>
              </a:ext>
            </a:extLst>
          </p:cNvPr>
          <p:cNvPicPr>
            <a:picLocks noChangeAspect="1"/>
          </p:cNvPicPr>
          <p:nvPr/>
        </p:nvPicPr>
        <p:blipFill>
          <a:blip r:embed="rId2"/>
          <a:stretch>
            <a:fillRect/>
          </a:stretch>
        </p:blipFill>
        <p:spPr>
          <a:xfrm>
            <a:off x="2419004" y="525845"/>
            <a:ext cx="9691896" cy="6299291"/>
          </a:xfrm>
          <a:prstGeom prst="rect">
            <a:avLst/>
          </a:prstGeom>
        </p:spPr>
      </p:pic>
      <p:grpSp>
        <p:nvGrpSpPr>
          <p:cNvPr id="19" name="Group 18">
            <a:extLst>
              <a:ext uri="{FF2B5EF4-FFF2-40B4-BE49-F238E27FC236}">
                <a16:creationId xmlns:a16="http://schemas.microsoft.com/office/drawing/2014/main" id="{55F90C6D-6CAD-489B-93A6-24C630D5C9CA}"/>
              </a:ext>
            </a:extLst>
          </p:cNvPr>
          <p:cNvGrpSpPr/>
          <p:nvPr/>
        </p:nvGrpSpPr>
        <p:grpSpPr>
          <a:xfrm>
            <a:off x="3119803" y="990990"/>
            <a:ext cx="8794353" cy="5369000"/>
            <a:chOff x="3135658" y="898795"/>
            <a:chExt cx="8794353" cy="5369000"/>
          </a:xfrm>
        </p:grpSpPr>
        <p:pic>
          <p:nvPicPr>
            <p:cNvPr id="15" name="Picture 14">
              <a:extLst>
                <a:ext uri="{FF2B5EF4-FFF2-40B4-BE49-F238E27FC236}">
                  <a16:creationId xmlns:a16="http://schemas.microsoft.com/office/drawing/2014/main" id="{29188444-4F41-445F-8DCB-A090DCBA6E74}"/>
                </a:ext>
              </a:extLst>
            </p:cNvPr>
            <p:cNvPicPr>
              <a:picLocks noChangeAspect="1"/>
            </p:cNvPicPr>
            <p:nvPr/>
          </p:nvPicPr>
          <p:blipFill>
            <a:blip r:embed="rId3"/>
            <a:stretch>
              <a:fillRect/>
            </a:stretch>
          </p:blipFill>
          <p:spPr>
            <a:xfrm>
              <a:off x="3135658" y="898795"/>
              <a:ext cx="8794353" cy="5369000"/>
            </a:xfrm>
            <a:prstGeom prst="rect">
              <a:avLst/>
            </a:prstGeom>
            <a:ln w="6350">
              <a:solidFill>
                <a:schemeClr val="bg1">
                  <a:lumMod val="50000"/>
                </a:schemeClr>
              </a:solidFill>
            </a:ln>
          </p:spPr>
        </p:pic>
        <p:pic>
          <p:nvPicPr>
            <p:cNvPr id="18" name="Picture 17">
              <a:extLst>
                <a:ext uri="{FF2B5EF4-FFF2-40B4-BE49-F238E27FC236}">
                  <a16:creationId xmlns:a16="http://schemas.microsoft.com/office/drawing/2014/main" id="{E00295FF-3411-4EB5-BC83-39495FEFE249}"/>
                </a:ext>
              </a:extLst>
            </p:cNvPr>
            <p:cNvPicPr>
              <a:picLocks noChangeAspect="1"/>
            </p:cNvPicPr>
            <p:nvPr/>
          </p:nvPicPr>
          <p:blipFill>
            <a:blip r:embed="rId4"/>
            <a:stretch>
              <a:fillRect/>
            </a:stretch>
          </p:blipFill>
          <p:spPr>
            <a:xfrm>
              <a:off x="6805851" y="898795"/>
              <a:ext cx="5124160" cy="5369000"/>
            </a:xfrm>
            <a:prstGeom prst="rect">
              <a:avLst/>
            </a:prstGeom>
          </p:spPr>
        </p:pic>
      </p:grpSp>
      <p:cxnSp>
        <p:nvCxnSpPr>
          <p:cNvPr id="22" name="Straight Arrow Connector 21">
            <a:extLst>
              <a:ext uri="{FF2B5EF4-FFF2-40B4-BE49-F238E27FC236}">
                <a16:creationId xmlns:a16="http://schemas.microsoft.com/office/drawing/2014/main" id="{BB5E927C-AD69-4A0E-B9BB-D0E844FBF3C5}"/>
              </a:ext>
            </a:extLst>
          </p:cNvPr>
          <p:cNvCxnSpPr>
            <a:cxnSpLocks/>
            <a:stCxn id="23" idx="3"/>
          </p:cNvCxnSpPr>
          <p:nvPr/>
        </p:nvCxnSpPr>
        <p:spPr>
          <a:xfrm>
            <a:off x="4163463" y="1928729"/>
            <a:ext cx="3209926" cy="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4DEFB8B0-ABF4-403A-9B52-01CC01D6DFD5}"/>
              </a:ext>
            </a:extLst>
          </p:cNvPr>
          <p:cNvSpPr txBox="1"/>
          <p:nvPr/>
        </p:nvSpPr>
        <p:spPr>
          <a:xfrm>
            <a:off x="2392852" y="1728674"/>
            <a:ext cx="1770611"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Name the rule.</a:t>
            </a:r>
          </a:p>
        </p:txBody>
      </p:sp>
      <p:cxnSp>
        <p:nvCxnSpPr>
          <p:cNvPr id="28" name="Straight Arrow Connector 27">
            <a:extLst>
              <a:ext uri="{FF2B5EF4-FFF2-40B4-BE49-F238E27FC236}">
                <a16:creationId xmlns:a16="http://schemas.microsoft.com/office/drawing/2014/main" id="{AAE3D024-8CFD-4F8E-802C-0C4720932018}"/>
              </a:ext>
            </a:extLst>
          </p:cNvPr>
          <p:cNvCxnSpPr>
            <a:cxnSpLocks/>
            <a:stCxn id="29" idx="3"/>
          </p:cNvCxnSpPr>
          <p:nvPr/>
        </p:nvCxnSpPr>
        <p:spPr>
          <a:xfrm>
            <a:off x="4161905" y="2843056"/>
            <a:ext cx="3214251"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D6159100-110A-4972-B50E-F8788A66604C}"/>
              </a:ext>
            </a:extLst>
          </p:cNvPr>
          <p:cNvSpPr txBox="1"/>
          <p:nvPr/>
        </p:nvSpPr>
        <p:spPr>
          <a:xfrm>
            <a:off x="83867" y="2489113"/>
            <a:ext cx="4078038" cy="707886"/>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Move your messages to a location, in this case, </a:t>
            </a:r>
            <a:r>
              <a:rPr lang="en-CA" b="1" dirty="0"/>
              <a:t>archive</a:t>
            </a:r>
            <a:r>
              <a:rPr lang="en-CA" dirty="0"/>
              <a:t> is selected.</a:t>
            </a:r>
          </a:p>
        </p:txBody>
      </p:sp>
      <p:cxnSp>
        <p:nvCxnSpPr>
          <p:cNvPr id="30" name="Straight Arrow Connector 29">
            <a:extLst>
              <a:ext uri="{FF2B5EF4-FFF2-40B4-BE49-F238E27FC236}">
                <a16:creationId xmlns:a16="http://schemas.microsoft.com/office/drawing/2014/main" id="{3C7882DF-629C-4B55-8920-C00D4C5C9FB5}"/>
              </a:ext>
            </a:extLst>
          </p:cNvPr>
          <p:cNvCxnSpPr>
            <a:cxnSpLocks/>
            <a:stCxn id="31" idx="3"/>
          </p:cNvCxnSpPr>
          <p:nvPr/>
        </p:nvCxnSpPr>
        <p:spPr>
          <a:xfrm flipV="1">
            <a:off x="4164675" y="3197000"/>
            <a:ext cx="3208714" cy="39697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16A0D60A-7AA8-4D46-811C-3DFDAE5F3DBC}"/>
              </a:ext>
            </a:extLst>
          </p:cNvPr>
          <p:cNvSpPr txBox="1"/>
          <p:nvPr/>
        </p:nvSpPr>
        <p:spPr>
          <a:xfrm>
            <a:off x="86636" y="3240029"/>
            <a:ext cx="4078039" cy="707886"/>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The second action in this rule is to set a flag; more actions are available.</a:t>
            </a:r>
          </a:p>
        </p:txBody>
      </p:sp>
      <p:cxnSp>
        <p:nvCxnSpPr>
          <p:cNvPr id="33" name="Straight Arrow Connector 32">
            <a:extLst>
              <a:ext uri="{FF2B5EF4-FFF2-40B4-BE49-F238E27FC236}">
                <a16:creationId xmlns:a16="http://schemas.microsoft.com/office/drawing/2014/main" id="{9A9187EC-F34D-4252-AD90-E6122DB875BE}"/>
              </a:ext>
            </a:extLst>
          </p:cNvPr>
          <p:cNvCxnSpPr>
            <a:cxnSpLocks/>
            <a:stCxn id="34" idx="3"/>
          </p:cNvCxnSpPr>
          <p:nvPr/>
        </p:nvCxnSpPr>
        <p:spPr>
          <a:xfrm>
            <a:off x="4161905" y="4493785"/>
            <a:ext cx="3219797"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9FD749A9-E756-4AEC-85CF-5EC11414EF96}"/>
              </a:ext>
            </a:extLst>
          </p:cNvPr>
          <p:cNvSpPr txBox="1"/>
          <p:nvPr/>
        </p:nvSpPr>
        <p:spPr>
          <a:xfrm>
            <a:off x="89413" y="4139842"/>
            <a:ext cx="4072492" cy="707886"/>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If you wish to sign a key to this rule, then name it here.</a:t>
            </a:r>
          </a:p>
        </p:txBody>
      </p:sp>
      <p:cxnSp>
        <p:nvCxnSpPr>
          <p:cNvPr id="35" name="Straight Arrow Connector 34">
            <a:extLst>
              <a:ext uri="{FF2B5EF4-FFF2-40B4-BE49-F238E27FC236}">
                <a16:creationId xmlns:a16="http://schemas.microsoft.com/office/drawing/2014/main" id="{BFABE200-1468-4782-BC5D-87031D2D2F72}"/>
              </a:ext>
            </a:extLst>
          </p:cNvPr>
          <p:cNvCxnSpPr>
            <a:cxnSpLocks/>
            <a:stCxn id="36" idx="3"/>
          </p:cNvCxnSpPr>
          <p:nvPr/>
        </p:nvCxnSpPr>
        <p:spPr>
          <a:xfrm flipV="1">
            <a:off x="4161905" y="4856046"/>
            <a:ext cx="3211484" cy="23690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D63186B2-73CE-4677-8E80-113656609767}"/>
              </a:ext>
            </a:extLst>
          </p:cNvPr>
          <p:cNvSpPr txBox="1"/>
          <p:nvPr/>
        </p:nvSpPr>
        <p:spPr>
          <a:xfrm>
            <a:off x="89413" y="4892898"/>
            <a:ext cx="4072492"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Select the keys to use to run this rule.</a:t>
            </a:r>
          </a:p>
        </p:txBody>
      </p:sp>
      <p:pic>
        <p:nvPicPr>
          <p:cNvPr id="40" name="Picture 39">
            <a:extLst>
              <a:ext uri="{FF2B5EF4-FFF2-40B4-BE49-F238E27FC236}">
                <a16:creationId xmlns:a16="http://schemas.microsoft.com/office/drawing/2014/main" id="{2BD159A9-9872-4A28-A5A9-4CF53DB8135F}"/>
              </a:ext>
            </a:extLst>
          </p:cNvPr>
          <p:cNvPicPr>
            <a:picLocks noChangeAspect="1"/>
          </p:cNvPicPr>
          <p:nvPr/>
        </p:nvPicPr>
        <p:blipFill>
          <a:blip r:embed="rId5"/>
          <a:stretch>
            <a:fillRect/>
          </a:stretch>
        </p:blipFill>
        <p:spPr>
          <a:xfrm>
            <a:off x="10177657" y="175758"/>
            <a:ext cx="1971950" cy="6506483"/>
          </a:xfrm>
          <a:prstGeom prst="rect">
            <a:avLst/>
          </a:prstGeom>
          <a:ln w="6350">
            <a:solidFill>
              <a:schemeClr val="bg1">
                <a:lumMod val="50000"/>
              </a:schemeClr>
            </a:solidFill>
          </a:ln>
        </p:spPr>
      </p:pic>
      <p:cxnSp>
        <p:nvCxnSpPr>
          <p:cNvPr id="43" name="Straight Arrow Connector 42">
            <a:extLst>
              <a:ext uri="{FF2B5EF4-FFF2-40B4-BE49-F238E27FC236}">
                <a16:creationId xmlns:a16="http://schemas.microsoft.com/office/drawing/2014/main" id="{5CF19828-E901-44A7-9CFD-F34FF69A4031}"/>
              </a:ext>
            </a:extLst>
          </p:cNvPr>
          <p:cNvCxnSpPr>
            <a:cxnSpLocks/>
          </p:cNvCxnSpPr>
          <p:nvPr/>
        </p:nvCxnSpPr>
        <p:spPr>
          <a:xfrm flipV="1">
            <a:off x="3632662" y="3746371"/>
            <a:ext cx="6544995" cy="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0" name="Slide Number Placeholder 61">
            <a:extLst>
              <a:ext uri="{FF2B5EF4-FFF2-40B4-BE49-F238E27FC236}">
                <a16:creationId xmlns:a16="http://schemas.microsoft.com/office/drawing/2014/main" id="{83B7403E-6A19-4D3F-8D9C-DA369FD62F74}"/>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25</a:t>
            </a:fld>
            <a:endParaRPr lang="en-US" altLang="en-US" dirty="0">
              <a:solidFill>
                <a:schemeClr val="tx1"/>
              </a:solidFill>
            </a:endParaRPr>
          </a:p>
        </p:txBody>
      </p:sp>
      <p:sp>
        <p:nvSpPr>
          <p:cNvPr id="21" name="TextBox 20">
            <a:extLst>
              <a:ext uri="{FF2B5EF4-FFF2-40B4-BE49-F238E27FC236}">
                <a16:creationId xmlns:a16="http://schemas.microsoft.com/office/drawing/2014/main" id="{15130DAD-F9DA-4A80-AB45-F508606E7A77}"/>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24" name="TextBox 23">
            <a:extLst>
              <a:ext uri="{FF2B5EF4-FFF2-40B4-BE49-F238E27FC236}">
                <a16:creationId xmlns:a16="http://schemas.microsoft.com/office/drawing/2014/main" id="{D4C5F919-ECDE-41C2-812D-35647715B111}"/>
              </a:ext>
            </a:extLst>
          </p:cNvPr>
          <p:cNvSpPr txBox="1"/>
          <p:nvPr/>
        </p:nvSpPr>
        <p:spPr>
          <a:xfrm>
            <a:off x="3276599" y="41015"/>
            <a:ext cx="6901058"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Quick steps is a quicker way to make a rule.</a:t>
            </a:r>
          </a:p>
        </p:txBody>
      </p:sp>
    </p:spTree>
    <p:extLst>
      <p:ext uri="{BB962C8B-B14F-4D97-AF65-F5344CB8AC3E}">
        <p14:creationId xmlns:p14="http://schemas.microsoft.com/office/powerpoint/2010/main" val="22567706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0-#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left)">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additive="base">
                                        <p:cTn id="17" dur="500" fill="hold"/>
                                        <p:tgtEl>
                                          <p:spTgt spid="24"/>
                                        </p:tgtEl>
                                        <p:attrNameLst>
                                          <p:attrName>ppt_x</p:attrName>
                                        </p:attrNameLst>
                                      </p:cBhvr>
                                      <p:tavLst>
                                        <p:tav tm="0">
                                          <p:val>
                                            <p:strVal val="0-#ppt_w/2"/>
                                          </p:val>
                                        </p:tav>
                                        <p:tav tm="100000">
                                          <p:val>
                                            <p:strVal val="#ppt_x"/>
                                          </p:val>
                                        </p:tav>
                                      </p:tavLst>
                                    </p:anim>
                                    <p:anim calcmode="lin" valueType="num">
                                      <p:cBhvr additive="base">
                                        <p:cTn id="18"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anim calcmode="lin" valueType="num">
                                      <p:cBhvr additive="base">
                                        <p:cTn id="23" dur="500" fill="hold"/>
                                        <p:tgtEl>
                                          <p:spTgt spid="29"/>
                                        </p:tgtEl>
                                        <p:attrNameLst>
                                          <p:attrName>ppt_x</p:attrName>
                                        </p:attrNameLst>
                                      </p:cBhvr>
                                      <p:tavLst>
                                        <p:tav tm="0">
                                          <p:val>
                                            <p:strVal val="0-#ppt_w/2"/>
                                          </p:val>
                                        </p:tav>
                                        <p:tav tm="100000">
                                          <p:val>
                                            <p:strVal val="#ppt_x"/>
                                          </p:val>
                                        </p:tav>
                                      </p:tavLst>
                                    </p:anim>
                                    <p:anim calcmode="lin" valueType="num">
                                      <p:cBhvr additive="base">
                                        <p:cTn id="24" dur="500" fill="hold"/>
                                        <p:tgtEl>
                                          <p:spTgt spid="29"/>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2" presetClass="entr" presetSubtype="8" fill="hold" nodeType="after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left)">
                                      <p:cBhvr>
                                        <p:cTn id="28" dur="500"/>
                                        <p:tgtEl>
                                          <p:spTgt spid="28"/>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31"/>
                                        </p:tgtEl>
                                        <p:attrNameLst>
                                          <p:attrName>style.visibility</p:attrName>
                                        </p:attrNameLst>
                                      </p:cBhvr>
                                      <p:to>
                                        <p:strVal val="visible"/>
                                      </p:to>
                                    </p:set>
                                    <p:anim calcmode="lin" valueType="num">
                                      <p:cBhvr additive="base">
                                        <p:cTn id="33" dur="500" fill="hold"/>
                                        <p:tgtEl>
                                          <p:spTgt spid="31"/>
                                        </p:tgtEl>
                                        <p:attrNameLst>
                                          <p:attrName>ppt_x</p:attrName>
                                        </p:attrNameLst>
                                      </p:cBhvr>
                                      <p:tavLst>
                                        <p:tav tm="0">
                                          <p:val>
                                            <p:strVal val="0-#ppt_w/2"/>
                                          </p:val>
                                        </p:tav>
                                        <p:tav tm="100000">
                                          <p:val>
                                            <p:strVal val="#ppt_x"/>
                                          </p:val>
                                        </p:tav>
                                      </p:tavLst>
                                    </p:anim>
                                    <p:anim calcmode="lin" valueType="num">
                                      <p:cBhvr additive="base">
                                        <p:cTn id="34" dur="500" fill="hold"/>
                                        <p:tgtEl>
                                          <p:spTgt spid="31"/>
                                        </p:tgtEl>
                                        <p:attrNameLst>
                                          <p:attrName>ppt_y</p:attrName>
                                        </p:attrNameLst>
                                      </p:cBhvr>
                                      <p:tavLst>
                                        <p:tav tm="0">
                                          <p:val>
                                            <p:strVal val="#ppt_y"/>
                                          </p:val>
                                        </p:tav>
                                        <p:tav tm="100000">
                                          <p:val>
                                            <p:strVal val="#ppt_y"/>
                                          </p:val>
                                        </p:tav>
                                      </p:tavLst>
                                    </p:anim>
                                  </p:childTnLst>
                                </p:cTn>
                              </p:par>
                            </p:childTnLst>
                          </p:cTn>
                        </p:par>
                        <p:par>
                          <p:cTn id="35" fill="hold">
                            <p:stCondLst>
                              <p:cond delay="500"/>
                            </p:stCondLst>
                            <p:childTnLst>
                              <p:par>
                                <p:cTn id="36" presetID="22" presetClass="entr" presetSubtype="8" fill="hold" nodeType="after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wipe(left)">
                                      <p:cBhvr>
                                        <p:cTn id="38" dur="500"/>
                                        <p:tgtEl>
                                          <p:spTgt spid="30"/>
                                        </p:tgtEl>
                                      </p:cBhvr>
                                    </p:animEffect>
                                  </p:childTnLst>
                                </p:cTn>
                              </p:par>
                              <p:par>
                                <p:cTn id="39" presetID="22" presetClass="entr" presetSubtype="8" fill="hold" nodeType="withEffect">
                                  <p:stCondLst>
                                    <p:cond delay="0"/>
                                  </p:stCondLst>
                                  <p:childTnLst>
                                    <p:set>
                                      <p:cBhvr>
                                        <p:cTn id="40" dur="1" fill="hold">
                                          <p:stCondLst>
                                            <p:cond delay="0"/>
                                          </p:stCondLst>
                                        </p:cTn>
                                        <p:tgtEl>
                                          <p:spTgt spid="43"/>
                                        </p:tgtEl>
                                        <p:attrNameLst>
                                          <p:attrName>style.visibility</p:attrName>
                                        </p:attrNameLst>
                                      </p:cBhvr>
                                      <p:to>
                                        <p:strVal val="visible"/>
                                      </p:to>
                                    </p:set>
                                    <p:animEffect transition="in" filter="wipe(left)">
                                      <p:cBhvr>
                                        <p:cTn id="41" dur="500"/>
                                        <p:tgtEl>
                                          <p:spTgt spid="43"/>
                                        </p:tgtEl>
                                      </p:cBhvr>
                                    </p:animEffect>
                                  </p:childTnLst>
                                </p:cTn>
                              </p:par>
                              <p:par>
                                <p:cTn id="42" presetID="22" presetClass="entr" presetSubtype="8" fill="hold" nodeType="withEffect">
                                  <p:stCondLst>
                                    <p:cond delay="0"/>
                                  </p:stCondLst>
                                  <p:childTnLst>
                                    <p:set>
                                      <p:cBhvr>
                                        <p:cTn id="43" dur="1" fill="hold">
                                          <p:stCondLst>
                                            <p:cond delay="0"/>
                                          </p:stCondLst>
                                        </p:cTn>
                                        <p:tgtEl>
                                          <p:spTgt spid="40"/>
                                        </p:tgtEl>
                                        <p:attrNameLst>
                                          <p:attrName>style.visibility</p:attrName>
                                        </p:attrNameLst>
                                      </p:cBhvr>
                                      <p:to>
                                        <p:strVal val="visible"/>
                                      </p:to>
                                    </p:set>
                                    <p:animEffect transition="in" filter="wipe(left)">
                                      <p:cBhvr>
                                        <p:cTn id="44" dur="500"/>
                                        <p:tgtEl>
                                          <p:spTgt spid="40"/>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34"/>
                                        </p:tgtEl>
                                        <p:attrNameLst>
                                          <p:attrName>style.visibility</p:attrName>
                                        </p:attrNameLst>
                                      </p:cBhvr>
                                      <p:to>
                                        <p:strVal val="visible"/>
                                      </p:to>
                                    </p:set>
                                    <p:anim calcmode="lin" valueType="num">
                                      <p:cBhvr additive="base">
                                        <p:cTn id="49" dur="500" fill="hold"/>
                                        <p:tgtEl>
                                          <p:spTgt spid="34"/>
                                        </p:tgtEl>
                                        <p:attrNameLst>
                                          <p:attrName>ppt_x</p:attrName>
                                        </p:attrNameLst>
                                      </p:cBhvr>
                                      <p:tavLst>
                                        <p:tav tm="0">
                                          <p:val>
                                            <p:strVal val="0-#ppt_w/2"/>
                                          </p:val>
                                        </p:tav>
                                        <p:tav tm="100000">
                                          <p:val>
                                            <p:strVal val="#ppt_x"/>
                                          </p:val>
                                        </p:tav>
                                      </p:tavLst>
                                    </p:anim>
                                    <p:anim calcmode="lin" valueType="num">
                                      <p:cBhvr additive="base">
                                        <p:cTn id="50" dur="500" fill="hold"/>
                                        <p:tgtEl>
                                          <p:spTgt spid="34"/>
                                        </p:tgtEl>
                                        <p:attrNameLst>
                                          <p:attrName>ppt_y</p:attrName>
                                        </p:attrNameLst>
                                      </p:cBhvr>
                                      <p:tavLst>
                                        <p:tav tm="0">
                                          <p:val>
                                            <p:strVal val="#ppt_y"/>
                                          </p:val>
                                        </p:tav>
                                        <p:tav tm="100000">
                                          <p:val>
                                            <p:strVal val="#ppt_y"/>
                                          </p:val>
                                        </p:tav>
                                      </p:tavLst>
                                    </p:anim>
                                  </p:childTnLst>
                                </p:cTn>
                              </p:par>
                            </p:childTnLst>
                          </p:cTn>
                        </p:par>
                        <p:par>
                          <p:cTn id="51" fill="hold">
                            <p:stCondLst>
                              <p:cond delay="500"/>
                            </p:stCondLst>
                            <p:childTnLst>
                              <p:par>
                                <p:cTn id="52" presetID="22" presetClass="entr" presetSubtype="8" fill="hold" nodeType="after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wipe(left)">
                                      <p:cBhvr>
                                        <p:cTn id="54" dur="500"/>
                                        <p:tgtEl>
                                          <p:spTgt spid="33"/>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36"/>
                                        </p:tgtEl>
                                        <p:attrNameLst>
                                          <p:attrName>style.visibility</p:attrName>
                                        </p:attrNameLst>
                                      </p:cBhvr>
                                      <p:to>
                                        <p:strVal val="visible"/>
                                      </p:to>
                                    </p:set>
                                    <p:anim calcmode="lin" valueType="num">
                                      <p:cBhvr additive="base">
                                        <p:cTn id="59" dur="500" fill="hold"/>
                                        <p:tgtEl>
                                          <p:spTgt spid="36"/>
                                        </p:tgtEl>
                                        <p:attrNameLst>
                                          <p:attrName>ppt_x</p:attrName>
                                        </p:attrNameLst>
                                      </p:cBhvr>
                                      <p:tavLst>
                                        <p:tav tm="0">
                                          <p:val>
                                            <p:strVal val="0-#ppt_w/2"/>
                                          </p:val>
                                        </p:tav>
                                        <p:tav tm="100000">
                                          <p:val>
                                            <p:strVal val="#ppt_x"/>
                                          </p:val>
                                        </p:tav>
                                      </p:tavLst>
                                    </p:anim>
                                    <p:anim calcmode="lin" valueType="num">
                                      <p:cBhvr additive="base">
                                        <p:cTn id="60" dur="500" fill="hold"/>
                                        <p:tgtEl>
                                          <p:spTgt spid="36"/>
                                        </p:tgtEl>
                                        <p:attrNameLst>
                                          <p:attrName>ppt_y</p:attrName>
                                        </p:attrNameLst>
                                      </p:cBhvr>
                                      <p:tavLst>
                                        <p:tav tm="0">
                                          <p:val>
                                            <p:strVal val="#ppt_y"/>
                                          </p:val>
                                        </p:tav>
                                        <p:tav tm="100000">
                                          <p:val>
                                            <p:strVal val="#ppt_y"/>
                                          </p:val>
                                        </p:tav>
                                      </p:tavLst>
                                    </p:anim>
                                  </p:childTnLst>
                                </p:cTn>
                              </p:par>
                            </p:childTnLst>
                          </p:cTn>
                        </p:par>
                        <p:par>
                          <p:cTn id="61" fill="hold">
                            <p:stCondLst>
                              <p:cond delay="500"/>
                            </p:stCondLst>
                            <p:childTnLst>
                              <p:par>
                                <p:cTn id="62" presetID="22" presetClass="entr" presetSubtype="8" fill="hold" nodeType="afterEffect">
                                  <p:stCondLst>
                                    <p:cond delay="0"/>
                                  </p:stCondLst>
                                  <p:childTnLst>
                                    <p:set>
                                      <p:cBhvr>
                                        <p:cTn id="63" dur="1" fill="hold">
                                          <p:stCondLst>
                                            <p:cond delay="0"/>
                                          </p:stCondLst>
                                        </p:cTn>
                                        <p:tgtEl>
                                          <p:spTgt spid="35"/>
                                        </p:tgtEl>
                                        <p:attrNameLst>
                                          <p:attrName>style.visibility</p:attrName>
                                        </p:attrNameLst>
                                      </p:cBhvr>
                                      <p:to>
                                        <p:strVal val="visible"/>
                                      </p:to>
                                    </p:set>
                                    <p:animEffect transition="in" filter="wipe(left)">
                                      <p:cBhvr>
                                        <p:cTn id="64" dur="500"/>
                                        <p:tgtEl>
                                          <p:spTgt spid="35"/>
                                        </p:tgtEl>
                                      </p:cBhvr>
                                    </p:animEffect>
                                  </p:childTnLst>
                                </p:cTn>
                              </p:par>
                            </p:childTnLst>
                          </p:cTn>
                        </p:par>
                      </p:childTnLst>
                    </p:cTn>
                  </p:par>
                  <p:par>
                    <p:cTn id="65" fill="hold">
                      <p:stCondLst>
                        <p:cond delay="indefinite"/>
                      </p:stCondLst>
                      <p:childTnLst>
                        <p:par>
                          <p:cTn id="66" fill="hold">
                            <p:stCondLst>
                              <p:cond delay="0"/>
                            </p:stCondLst>
                            <p:childTnLst>
                              <p:par>
                                <p:cTn id="67" presetID="2" presetClass="exit" presetSubtype="4" fill="hold" grpId="1" nodeType="clickEffect">
                                  <p:stCondLst>
                                    <p:cond delay="0"/>
                                  </p:stCondLst>
                                  <p:childTnLst>
                                    <p:anim calcmode="lin" valueType="num">
                                      <p:cBhvr additive="base">
                                        <p:cTn id="68" dur="500"/>
                                        <p:tgtEl>
                                          <p:spTgt spid="23"/>
                                        </p:tgtEl>
                                        <p:attrNameLst>
                                          <p:attrName>ppt_x</p:attrName>
                                        </p:attrNameLst>
                                      </p:cBhvr>
                                      <p:tavLst>
                                        <p:tav tm="0">
                                          <p:val>
                                            <p:strVal val="ppt_x"/>
                                          </p:val>
                                        </p:tav>
                                        <p:tav tm="100000">
                                          <p:val>
                                            <p:strVal val="ppt_x"/>
                                          </p:val>
                                        </p:tav>
                                      </p:tavLst>
                                    </p:anim>
                                    <p:anim calcmode="lin" valueType="num">
                                      <p:cBhvr additive="base">
                                        <p:cTn id="69" dur="500"/>
                                        <p:tgtEl>
                                          <p:spTgt spid="23"/>
                                        </p:tgtEl>
                                        <p:attrNameLst>
                                          <p:attrName>ppt_y</p:attrName>
                                        </p:attrNameLst>
                                      </p:cBhvr>
                                      <p:tavLst>
                                        <p:tav tm="0">
                                          <p:val>
                                            <p:strVal val="ppt_y"/>
                                          </p:val>
                                        </p:tav>
                                        <p:tav tm="100000">
                                          <p:val>
                                            <p:strVal val="1+ppt_h/2"/>
                                          </p:val>
                                        </p:tav>
                                      </p:tavLst>
                                    </p:anim>
                                    <p:set>
                                      <p:cBhvr>
                                        <p:cTn id="70" dur="1" fill="hold">
                                          <p:stCondLst>
                                            <p:cond delay="499"/>
                                          </p:stCondLst>
                                        </p:cTn>
                                        <p:tgtEl>
                                          <p:spTgt spid="23"/>
                                        </p:tgtEl>
                                        <p:attrNameLst>
                                          <p:attrName>style.visibility</p:attrName>
                                        </p:attrNameLst>
                                      </p:cBhvr>
                                      <p:to>
                                        <p:strVal val="hidden"/>
                                      </p:to>
                                    </p:set>
                                  </p:childTnLst>
                                </p:cTn>
                              </p:par>
                              <p:par>
                                <p:cTn id="71" presetID="2" presetClass="exit" presetSubtype="4" fill="hold" nodeType="withEffect">
                                  <p:stCondLst>
                                    <p:cond delay="0"/>
                                  </p:stCondLst>
                                  <p:childTnLst>
                                    <p:anim calcmode="lin" valueType="num">
                                      <p:cBhvr additive="base">
                                        <p:cTn id="72" dur="500"/>
                                        <p:tgtEl>
                                          <p:spTgt spid="22"/>
                                        </p:tgtEl>
                                        <p:attrNameLst>
                                          <p:attrName>ppt_x</p:attrName>
                                        </p:attrNameLst>
                                      </p:cBhvr>
                                      <p:tavLst>
                                        <p:tav tm="0">
                                          <p:val>
                                            <p:strVal val="ppt_x"/>
                                          </p:val>
                                        </p:tav>
                                        <p:tav tm="100000">
                                          <p:val>
                                            <p:strVal val="ppt_x"/>
                                          </p:val>
                                        </p:tav>
                                      </p:tavLst>
                                    </p:anim>
                                    <p:anim calcmode="lin" valueType="num">
                                      <p:cBhvr additive="base">
                                        <p:cTn id="73" dur="500"/>
                                        <p:tgtEl>
                                          <p:spTgt spid="22"/>
                                        </p:tgtEl>
                                        <p:attrNameLst>
                                          <p:attrName>ppt_y</p:attrName>
                                        </p:attrNameLst>
                                      </p:cBhvr>
                                      <p:tavLst>
                                        <p:tav tm="0">
                                          <p:val>
                                            <p:strVal val="ppt_y"/>
                                          </p:val>
                                        </p:tav>
                                        <p:tav tm="100000">
                                          <p:val>
                                            <p:strVal val="1+ppt_h/2"/>
                                          </p:val>
                                        </p:tav>
                                      </p:tavLst>
                                    </p:anim>
                                    <p:set>
                                      <p:cBhvr>
                                        <p:cTn id="74" dur="1" fill="hold">
                                          <p:stCondLst>
                                            <p:cond delay="499"/>
                                          </p:stCondLst>
                                        </p:cTn>
                                        <p:tgtEl>
                                          <p:spTgt spid="22"/>
                                        </p:tgtEl>
                                        <p:attrNameLst>
                                          <p:attrName>style.visibility</p:attrName>
                                        </p:attrNameLst>
                                      </p:cBhvr>
                                      <p:to>
                                        <p:strVal val="hidden"/>
                                      </p:to>
                                    </p:set>
                                  </p:childTnLst>
                                </p:cTn>
                              </p:par>
                              <p:par>
                                <p:cTn id="75" presetID="2" presetClass="exit" presetSubtype="4" fill="hold" grpId="1" nodeType="withEffect">
                                  <p:stCondLst>
                                    <p:cond delay="0"/>
                                  </p:stCondLst>
                                  <p:childTnLst>
                                    <p:anim calcmode="lin" valueType="num">
                                      <p:cBhvr additive="base">
                                        <p:cTn id="76" dur="500"/>
                                        <p:tgtEl>
                                          <p:spTgt spid="29"/>
                                        </p:tgtEl>
                                        <p:attrNameLst>
                                          <p:attrName>ppt_x</p:attrName>
                                        </p:attrNameLst>
                                      </p:cBhvr>
                                      <p:tavLst>
                                        <p:tav tm="0">
                                          <p:val>
                                            <p:strVal val="ppt_x"/>
                                          </p:val>
                                        </p:tav>
                                        <p:tav tm="100000">
                                          <p:val>
                                            <p:strVal val="ppt_x"/>
                                          </p:val>
                                        </p:tav>
                                      </p:tavLst>
                                    </p:anim>
                                    <p:anim calcmode="lin" valueType="num">
                                      <p:cBhvr additive="base">
                                        <p:cTn id="77" dur="500"/>
                                        <p:tgtEl>
                                          <p:spTgt spid="29"/>
                                        </p:tgtEl>
                                        <p:attrNameLst>
                                          <p:attrName>ppt_y</p:attrName>
                                        </p:attrNameLst>
                                      </p:cBhvr>
                                      <p:tavLst>
                                        <p:tav tm="0">
                                          <p:val>
                                            <p:strVal val="ppt_y"/>
                                          </p:val>
                                        </p:tav>
                                        <p:tav tm="100000">
                                          <p:val>
                                            <p:strVal val="1+ppt_h/2"/>
                                          </p:val>
                                        </p:tav>
                                      </p:tavLst>
                                    </p:anim>
                                    <p:set>
                                      <p:cBhvr>
                                        <p:cTn id="78" dur="1" fill="hold">
                                          <p:stCondLst>
                                            <p:cond delay="499"/>
                                          </p:stCondLst>
                                        </p:cTn>
                                        <p:tgtEl>
                                          <p:spTgt spid="29"/>
                                        </p:tgtEl>
                                        <p:attrNameLst>
                                          <p:attrName>style.visibility</p:attrName>
                                        </p:attrNameLst>
                                      </p:cBhvr>
                                      <p:to>
                                        <p:strVal val="hidden"/>
                                      </p:to>
                                    </p:set>
                                  </p:childTnLst>
                                </p:cTn>
                              </p:par>
                              <p:par>
                                <p:cTn id="79" presetID="2" presetClass="exit" presetSubtype="4" fill="hold" nodeType="withEffect">
                                  <p:stCondLst>
                                    <p:cond delay="0"/>
                                  </p:stCondLst>
                                  <p:childTnLst>
                                    <p:anim calcmode="lin" valueType="num">
                                      <p:cBhvr additive="base">
                                        <p:cTn id="80" dur="500"/>
                                        <p:tgtEl>
                                          <p:spTgt spid="28"/>
                                        </p:tgtEl>
                                        <p:attrNameLst>
                                          <p:attrName>ppt_x</p:attrName>
                                        </p:attrNameLst>
                                      </p:cBhvr>
                                      <p:tavLst>
                                        <p:tav tm="0">
                                          <p:val>
                                            <p:strVal val="ppt_x"/>
                                          </p:val>
                                        </p:tav>
                                        <p:tav tm="100000">
                                          <p:val>
                                            <p:strVal val="ppt_x"/>
                                          </p:val>
                                        </p:tav>
                                      </p:tavLst>
                                    </p:anim>
                                    <p:anim calcmode="lin" valueType="num">
                                      <p:cBhvr additive="base">
                                        <p:cTn id="81" dur="500"/>
                                        <p:tgtEl>
                                          <p:spTgt spid="28"/>
                                        </p:tgtEl>
                                        <p:attrNameLst>
                                          <p:attrName>ppt_y</p:attrName>
                                        </p:attrNameLst>
                                      </p:cBhvr>
                                      <p:tavLst>
                                        <p:tav tm="0">
                                          <p:val>
                                            <p:strVal val="ppt_y"/>
                                          </p:val>
                                        </p:tav>
                                        <p:tav tm="100000">
                                          <p:val>
                                            <p:strVal val="1+ppt_h/2"/>
                                          </p:val>
                                        </p:tav>
                                      </p:tavLst>
                                    </p:anim>
                                    <p:set>
                                      <p:cBhvr>
                                        <p:cTn id="82" dur="1" fill="hold">
                                          <p:stCondLst>
                                            <p:cond delay="499"/>
                                          </p:stCondLst>
                                        </p:cTn>
                                        <p:tgtEl>
                                          <p:spTgt spid="28"/>
                                        </p:tgtEl>
                                        <p:attrNameLst>
                                          <p:attrName>style.visibility</p:attrName>
                                        </p:attrNameLst>
                                      </p:cBhvr>
                                      <p:to>
                                        <p:strVal val="hidden"/>
                                      </p:to>
                                    </p:set>
                                  </p:childTnLst>
                                </p:cTn>
                              </p:par>
                              <p:par>
                                <p:cTn id="83" presetID="2" presetClass="exit" presetSubtype="4" fill="hold" grpId="1" nodeType="withEffect">
                                  <p:stCondLst>
                                    <p:cond delay="0"/>
                                  </p:stCondLst>
                                  <p:childTnLst>
                                    <p:anim calcmode="lin" valueType="num">
                                      <p:cBhvr additive="base">
                                        <p:cTn id="84" dur="500"/>
                                        <p:tgtEl>
                                          <p:spTgt spid="31"/>
                                        </p:tgtEl>
                                        <p:attrNameLst>
                                          <p:attrName>ppt_x</p:attrName>
                                        </p:attrNameLst>
                                      </p:cBhvr>
                                      <p:tavLst>
                                        <p:tav tm="0">
                                          <p:val>
                                            <p:strVal val="ppt_x"/>
                                          </p:val>
                                        </p:tav>
                                        <p:tav tm="100000">
                                          <p:val>
                                            <p:strVal val="ppt_x"/>
                                          </p:val>
                                        </p:tav>
                                      </p:tavLst>
                                    </p:anim>
                                    <p:anim calcmode="lin" valueType="num">
                                      <p:cBhvr additive="base">
                                        <p:cTn id="85" dur="500"/>
                                        <p:tgtEl>
                                          <p:spTgt spid="31"/>
                                        </p:tgtEl>
                                        <p:attrNameLst>
                                          <p:attrName>ppt_y</p:attrName>
                                        </p:attrNameLst>
                                      </p:cBhvr>
                                      <p:tavLst>
                                        <p:tav tm="0">
                                          <p:val>
                                            <p:strVal val="ppt_y"/>
                                          </p:val>
                                        </p:tav>
                                        <p:tav tm="100000">
                                          <p:val>
                                            <p:strVal val="1+ppt_h/2"/>
                                          </p:val>
                                        </p:tav>
                                      </p:tavLst>
                                    </p:anim>
                                    <p:set>
                                      <p:cBhvr>
                                        <p:cTn id="86" dur="1" fill="hold">
                                          <p:stCondLst>
                                            <p:cond delay="499"/>
                                          </p:stCondLst>
                                        </p:cTn>
                                        <p:tgtEl>
                                          <p:spTgt spid="31"/>
                                        </p:tgtEl>
                                        <p:attrNameLst>
                                          <p:attrName>style.visibility</p:attrName>
                                        </p:attrNameLst>
                                      </p:cBhvr>
                                      <p:to>
                                        <p:strVal val="hidden"/>
                                      </p:to>
                                    </p:set>
                                  </p:childTnLst>
                                </p:cTn>
                              </p:par>
                              <p:par>
                                <p:cTn id="87" presetID="2" presetClass="exit" presetSubtype="4" fill="hold" nodeType="withEffect">
                                  <p:stCondLst>
                                    <p:cond delay="0"/>
                                  </p:stCondLst>
                                  <p:childTnLst>
                                    <p:anim calcmode="lin" valueType="num">
                                      <p:cBhvr additive="base">
                                        <p:cTn id="88" dur="500"/>
                                        <p:tgtEl>
                                          <p:spTgt spid="30"/>
                                        </p:tgtEl>
                                        <p:attrNameLst>
                                          <p:attrName>ppt_x</p:attrName>
                                        </p:attrNameLst>
                                      </p:cBhvr>
                                      <p:tavLst>
                                        <p:tav tm="0">
                                          <p:val>
                                            <p:strVal val="ppt_x"/>
                                          </p:val>
                                        </p:tav>
                                        <p:tav tm="100000">
                                          <p:val>
                                            <p:strVal val="ppt_x"/>
                                          </p:val>
                                        </p:tav>
                                      </p:tavLst>
                                    </p:anim>
                                    <p:anim calcmode="lin" valueType="num">
                                      <p:cBhvr additive="base">
                                        <p:cTn id="89" dur="500"/>
                                        <p:tgtEl>
                                          <p:spTgt spid="30"/>
                                        </p:tgtEl>
                                        <p:attrNameLst>
                                          <p:attrName>ppt_y</p:attrName>
                                        </p:attrNameLst>
                                      </p:cBhvr>
                                      <p:tavLst>
                                        <p:tav tm="0">
                                          <p:val>
                                            <p:strVal val="ppt_y"/>
                                          </p:val>
                                        </p:tav>
                                        <p:tav tm="100000">
                                          <p:val>
                                            <p:strVal val="1+ppt_h/2"/>
                                          </p:val>
                                        </p:tav>
                                      </p:tavLst>
                                    </p:anim>
                                    <p:set>
                                      <p:cBhvr>
                                        <p:cTn id="90" dur="1" fill="hold">
                                          <p:stCondLst>
                                            <p:cond delay="499"/>
                                          </p:stCondLst>
                                        </p:cTn>
                                        <p:tgtEl>
                                          <p:spTgt spid="30"/>
                                        </p:tgtEl>
                                        <p:attrNameLst>
                                          <p:attrName>style.visibility</p:attrName>
                                        </p:attrNameLst>
                                      </p:cBhvr>
                                      <p:to>
                                        <p:strVal val="hidden"/>
                                      </p:to>
                                    </p:set>
                                  </p:childTnLst>
                                </p:cTn>
                              </p:par>
                              <p:par>
                                <p:cTn id="91" presetID="2" presetClass="exit" presetSubtype="4" fill="hold" nodeType="withEffect">
                                  <p:stCondLst>
                                    <p:cond delay="0"/>
                                  </p:stCondLst>
                                  <p:childTnLst>
                                    <p:anim calcmode="lin" valueType="num">
                                      <p:cBhvr additive="base">
                                        <p:cTn id="92" dur="500"/>
                                        <p:tgtEl>
                                          <p:spTgt spid="43"/>
                                        </p:tgtEl>
                                        <p:attrNameLst>
                                          <p:attrName>ppt_x</p:attrName>
                                        </p:attrNameLst>
                                      </p:cBhvr>
                                      <p:tavLst>
                                        <p:tav tm="0">
                                          <p:val>
                                            <p:strVal val="ppt_x"/>
                                          </p:val>
                                        </p:tav>
                                        <p:tav tm="100000">
                                          <p:val>
                                            <p:strVal val="ppt_x"/>
                                          </p:val>
                                        </p:tav>
                                      </p:tavLst>
                                    </p:anim>
                                    <p:anim calcmode="lin" valueType="num">
                                      <p:cBhvr additive="base">
                                        <p:cTn id="93" dur="500"/>
                                        <p:tgtEl>
                                          <p:spTgt spid="43"/>
                                        </p:tgtEl>
                                        <p:attrNameLst>
                                          <p:attrName>ppt_y</p:attrName>
                                        </p:attrNameLst>
                                      </p:cBhvr>
                                      <p:tavLst>
                                        <p:tav tm="0">
                                          <p:val>
                                            <p:strVal val="ppt_y"/>
                                          </p:val>
                                        </p:tav>
                                        <p:tav tm="100000">
                                          <p:val>
                                            <p:strVal val="1+ppt_h/2"/>
                                          </p:val>
                                        </p:tav>
                                      </p:tavLst>
                                    </p:anim>
                                    <p:set>
                                      <p:cBhvr>
                                        <p:cTn id="94" dur="1" fill="hold">
                                          <p:stCondLst>
                                            <p:cond delay="499"/>
                                          </p:stCondLst>
                                        </p:cTn>
                                        <p:tgtEl>
                                          <p:spTgt spid="43"/>
                                        </p:tgtEl>
                                        <p:attrNameLst>
                                          <p:attrName>style.visibility</p:attrName>
                                        </p:attrNameLst>
                                      </p:cBhvr>
                                      <p:to>
                                        <p:strVal val="hidden"/>
                                      </p:to>
                                    </p:set>
                                  </p:childTnLst>
                                </p:cTn>
                              </p:par>
                              <p:par>
                                <p:cTn id="95" presetID="2" presetClass="exit" presetSubtype="4" fill="hold" grpId="1" nodeType="withEffect">
                                  <p:stCondLst>
                                    <p:cond delay="0"/>
                                  </p:stCondLst>
                                  <p:childTnLst>
                                    <p:anim calcmode="lin" valueType="num">
                                      <p:cBhvr additive="base">
                                        <p:cTn id="96" dur="500"/>
                                        <p:tgtEl>
                                          <p:spTgt spid="34"/>
                                        </p:tgtEl>
                                        <p:attrNameLst>
                                          <p:attrName>ppt_x</p:attrName>
                                        </p:attrNameLst>
                                      </p:cBhvr>
                                      <p:tavLst>
                                        <p:tav tm="0">
                                          <p:val>
                                            <p:strVal val="ppt_x"/>
                                          </p:val>
                                        </p:tav>
                                        <p:tav tm="100000">
                                          <p:val>
                                            <p:strVal val="ppt_x"/>
                                          </p:val>
                                        </p:tav>
                                      </p:tavLst>
                                    </p:anim>
                                    <p:anim calcmode="lin" valueType="num">
                                      <p:cBhvr additive="base">
                                        <p:cTn id="97" dur="500"/>
                                        <p:tgtEl>
                                          <p:spTgt spid="34"/>
                                        </p:tgtEl>
                                        <p:attrNameLst>
                                          <p:attrName>ppt_y</p:attrName>
                                        </p:attrNameLst>
                                      </p:cBhvr>
                                      <p:tavLst>
                                        <p:tav tm="0">
                                          <p:val>
                                            <p:strVal val="ppt_y"/>
                                          </p:val>
                                        </p:tav>
                                        <p:tav tm="100000">
                                          <p:val>
                                            <p:strVal val="1+ppt_h/2"/>
                                          </p:val>
                                        </p:tav>
                                      </p:tavLst>
                                    </p:anim>
                                    <p:set>
                                      <p:cBhvr>
                                        <p:cTn id="98" dur="1" fill="hold">
                                          <p:stCondLst>
                                            <p:cond delay="499"/>
                                          </p:stCondLst>
                                        </p:cTn>
                                        <p:tgtEl>
                                          <p:spTgt spid="34"/>
                                        </p:tgtEl>
                                        <p:attrNameLst>
                                          <p:attrName>style.visibility</p:attrName>
                                        </p:attrNameLst>
                                      </p:cBhvr>
                                      <p:to>
                                        <p:strVal val="hidden"/>
                                      </p:to>
                                    </p:set>
                                  </p:childTnLst>
                                </p:cTn>
                              </p:par>
                              <p:par>
                                <p:cTn id="99" presetID="2" presetClass="exit" presetSubtype="4" fill="hold" nodeType="withEffect">
                                  <p:stCondLst>
                                    <p:cond delay="0"/>
                                  </p:stCondLst>
                                  <p:childTnLst>
                                    <p:anim calcmode="lin" valueType="num">
                                      <p:cBhvr additive="base">
                                        <p:cTn id="100" dur="500"/>
                                        <p:tgtEl>
                                          <p:spTgt spid="33"/>
                                        </p:tgtEl>
                                        <p:attrNameLst>
                                          <p:attrName>ppt_x</p:attrName>
                                        </p:attrNameLst>
                                      </p:cBhvr>
                                      <p:tavLst>
                                        <p:tav tm="0">
                                          <p:val>
                                            <p:strVal val="ppt_x"/>
                                          </p:val>
                                        </p:tav>
                                        <p:tav tm="100000">
                                          <p:val>
                                            <p:strVal val="ppt_x"/>
                                          </p:val>
                                        </p:tav>
                                      </p:tavLst>
                                    </p:anim>
                                    <p:anim calcmode="lin" valueType="num">
                                      <p:cBhvr additive="base">
                                        <p:cTn id="101" dur="500"/>
                                        <p:tgtEl>
                                          <p:spTgt spid="33"/>
                                        </p:tgtEl>
                                        <p:attrNameLst>
                                          <p:attrName>ppt_y</p:attrName>
                                        </p:attrNameLst>
                                      </p:cBhvr>
                                      <p:tavLst>
                                        <p:tav tm="0">
                                          <p:val>
                                            <p:strVal val="ppt_y"/>
                                          </p:val>
                                        </p:tav>
                                        <p:tav tm="100000">
                                          <p:val>
                                            <p:strVal val="1+ppt_h/2"/>
                                          </p:val>
                                        </p:tav>
                                      </p:tavLst>
                                    </p:anim>
                                    <p:set>
                                      <p:cBhvr>
                                        <p:cTn id="102" dur="1" fill="hold">
                                          <p:stCondLst>
                                            <p:cond delay="499"/>
                                          </p:stCondLst>
                                        </p:cTn>
                                        <p:tgtEl>
                                          <p:spTgt spid="33"/>
                                        </p:tgtEl>
                                        <p:attrNameLst>
                                          <p:attrName>style.visibility</p:attrName>
                                        </p:attrNameLst>
                                      </p:cBhvr>
                                      <p:to>
                                        <p:strVal val="hidden"/>
                                      </p:to>
                                    </p:set>
                                  </p:childTnLst>
                                </p:cTn>
                              </p:par>
                              <p:par>
                                <p:cTn id="103" presetID="2" presetClass="exit" presetSubtype="4" fill="hold" grpId="1" nodeType="withEffect">
                                  <p:stCondLst>
                                    <p:cond delay="0"/>
                                  </p:stCondLst>
                                  <p:childTnLst>
                                    <p:anim calcmode="lin" valueType="num">
                                      <p:cBhvr additive="base">
                                        <p:cTn id="104" dur="500"/>
                                        <p:tgtEl>
                                          <p:spTgt spid="36"/>
                                        </p:tgtEl>
                                        <p:attrNameLst>
                                          <p:attrName>ppt_x</p:attrName>
                                        </p:attrNameLst>
                                      </p:cBhvr>
                                      <p:tavLst>
                                        <p:tav tm="0">
                                          <p:val>
                                            <p:strVal val="ppt_x"/>
                                          </p:val>
                                        </p:tav>
                                        <p:tav tm="100000">
                                          <p:val>
                                            <p:strVal val="ppt_x"/>
                                          </p:val>
                                        </p:tav>
                                      </p:tavLst>
                                    </p:anim>
                                    <p:anim calcmode="lin" valueType="num">
                                      <p:cBhvr additive="base">
                                        <p:cTn id="105" dur="500"/>
                                        <p:tgtEl>
                                          <p:spTgt spid="36"/>
                                        </p:tgtEl>
                                        <p:attrNameLst>
                                          <p:attrName>ppt_y</p:attrName>
                                        </p:attrNameLst>
                                      </p:cBhvr>
                                      <p:tavLst>
                                        <p:tav tm="0">
                                          <p:val>
                                            <p:strVal val="ppt_y"/>
                                          </p:val>
                                        </p:tav>
                                        <p:tav tm="100000">
                                          <p:val>
                                            <p:strVal val="1+ppt_h/2"/>
                                          </p:val>
                                        </p:tav>
                                      </p:tavLst>
                                    </p:anim>
                                    <p:set>
                                      <p:cBhvr>
                                        <p:cTn id="106" dur="1" fill="hold">
                                          <p:stCondLst>
                                            <p:cond delay="499"/>
                                          </p:stCondLst>
                                        </p:cTn>
                                        <p:tgtEl>
                                          <p:spTgt spid="36"/>
                                        </p:tgtEl>
                                        <p:attrNameLst>
                                          <p:attrName>style.visibility</p:attrName>
                                        </p:attrNameLst>
                                      </p:cBhvr>
                                      <p:to>
                                        <p:strVal val="hidden"/>
                                      </p:to>
                                    </p:set>
                                  </p:childTnLst>
                                </p:cTn>
                              </p:par>
                              <p:par>
                                <p:cTn id="107" presetID="2" presetClass="exit" presetSubtype="4" fill="hold" nodeType="withEffect">
                                  <p:stCondLst>
                                    <p:cond delay="0"/>
                                  </p:stCondLst>
                                  <p:childTnLst>
                                    <p:anim calcmode="lin" valueType="num">
                                      <p:cBhvr additive="base">
                                        <p:cTn id="108" dur="500"/>
                                        <p:tgtEl>
                                          <p:spTgt spid="35"/>
                                        </p:tgtEl>
                                        <p:attrNameLst>
                                          <p:attrName>ppt_x</p:attrName>
                                        </p:attrNameLst>
                                      </p:cBhvr>
                                      <p:tavLst>
                                        <p:tav tm="0">
                                          <p:val>
                                            <p:strVal val="ppt_x"/>
                                          </p:val>
                                        </p:tav>
                                        <p:tav tm="100000">
                                          <p:val>
                                            <p:strVal val="ppt_x"/>
                                          </p:val>
                                        </p:tav>
                                      </p:tavLst>
                                    </p:anim>
                                    <p:anim calcmode="lin" valueType="num">
                                      <p:cBhvr additive="base">
                                        <p:cTn id="109" dur="500"/>
                                        <p:tgtEl>
                                          <p:spTgt spid="35"/>
                                        </p:tgtEl>
                                        <p:attrNameLst>
                                          <p:attrName>ppt_y</p:attrName>
                                        </p:attrNameLst>
                                      </p:cBhvr>
                                      <p:tavLst>
                                        <p:tav tm="0">
                                          <p:val>
                                            <p:strVal val="ppt_y"/>
                                          </p:val>
                                        </p:tav>
                                        <p:tav tm="100000">
                                          <p:val>
                                            <p:strVal val="1+ppt_h/2"/>
                                          </p:val>
                                        </p:tav>
                                      </p:tavLst>
                                    </p:anim>
                                    <p:set>
                                      <p:cBhvr>
                                        <p:cTn id="110" dur="1" fill="hold">
                                          <p:stCondLst>
                                            <p:cond delay="499"/>
                                          </p:stCondLst>
                                        </p:cTn>
                                        <p:tgtEl>
                                          <p:spTgt spid="35"/>
                                        </p:tgtEl>
                                        <p:attrNameLst>
                                          <p:attrName>style.visibility</p:attrName>
                                        </p:attrNameLst>
                                      </p:cBhvr>
                                      <p:to>
                                        <p:strVal val="hidden"/>
                                      </p:to>
                                    </p:set>
                                  </p:childTnLst>
                                </p:cTn>
                              </p:par>
                              <p:par>
                                <p:cTn id="111" presetID="2" presetClass="exit" presetSubtype="2" fill="hold" nodeType="withEffect">
                                  <p:stCondLst>
                                    <p:cond delay="0"/>
                                  </p:stCondLst>
                                  <p:childTnLst>
                                    <p:anim calcmode="lin" valueType="num">
                                      <p:cBhvr additive="base">
                                        <p:cTn id="112" dur="500"/>
                                        <p:tgtEl>
                                          <p:spTgt spid="40"/>
                                        </p:tgtEl>
                                        <p:attrNameLst>
                                          <p:attrName>ppt_x</p:attrName>
                                        </p:attrNameLst>
                                      </p:cBhvr>
                                      <p:tavLst>
                                        <p:tav tm="0">
                                          <p:val>
                                            <p:strVal val="ppt_x"/>
                                          </p:val>
                                        </p:tav>
                                        <p:tav tm="100000">
                                          <p:val>
                                            <p:strVal val="1+ppt_w/2"/>
                                          </p:val>
                                        </p:tav>
                                      </p:tavLst>
                                    </p:anim>
                                    <p:anim calcmode="lin" valueType="num">
                                      <p:cBhvr additive="base">
                                        <p:cTn id="113" dur="500"/>
                                        <p:tgtEl>
                                          <p:spTgt spid="40"/>
                                        </p:tgtEl>
                                        <p:attrNameLst>
                                          <p:attrName>ppt_y</p:attrName>
                                        </p:attrNameLst>
                                      </p:cBhvr>
                                      <p:tavLst>
                                        <p:tav tm="0">
                                          <p:val>
                                            <p:strVal val="ppt_y"/>
                                          </p:val>
                                        </p:tav>
                                        <p:tav tm="100000">
                                          <p:val>
                                            <p:strVal val="ppt_y"/>
                                          </p:val>
                                        </p:tav>
                                      </p:tavLst>
                                    </p:anim>
                                    <p:set>
                                      <p:cBhvr>
                                        <p:cTn id="114" dur="1" fill="hold">
                                          <p:stCondLst>
                                            <p:cond delay="499"/>
                                          </p:stCondLst>
                                        </p:cTn>
                                        <p:tgtEl>
                                          <p:spTgt spid="40"/>
                                        </p:tgtEl>
                                        <p:attrNameLst>
                                          <p:attrName>style.visibility</p:attrName>
                                        </p:attrNameLst>
                                      </p:cBhvr>
                                      <p:to>
                                        <p:strVal val="hidden"/>
                                      </p:to>
                                    </p:set>
                                  </p:childTnLst>
                                </p:cTn>
                              </p:par>
                              <p:par>
                                <p:cTn id="115" presetID="2" presetClass="exit" presetSubtype="4" fill="hold" nodeType="withEffect">
                                  <p:stCondLst>
                                    <p:cond delay="0"/>
                                  </p:stCondLst>
                                  <p:childTnLst>
                                    <p:anim calcmode="lin" valueType="num">
                                      <p:cBhvr additive="base">
                                        <p:cTn id="116" dur="500"/>
                                        <p:tgtEl>
                                          <p:spTgt spid="19"/>
                                        </p:tgtEl>
                                        <p:attrNameLst>
                                          <p:attrName>ppt_x</p:attrName>
                                        </p:attrNameLst>
                                      </p:cBhvr>
                                      <p:tavLst>
                                        <p:tav tm="0">
                                          <p:val>
                                            <p:strVal val="ppt_x"/>
                                          </p:val>
                                        </p:tav>
                                        <p:tav tm="100000">
                                          <p:val>
                                            <p:strVal val="ppt_x"/>
                                          </p:val>
                                        </p:tav>
                                      </p:tavLst>
                                    </p:anim>
                                    <p:anim calcmode="lin" valueType="num">
                                      <p:cBhvr additive="base">
                                        <p:cTn id="117" dur="500"/>
                                        <p:tgtEl>
                                          <p:spTgt spid="19"/>
                                        </p:tgtEl>
                                        <p:attrNameLst>
                                          <p:attrName>ppt_y</p:attrName>
                                        </p:attrNameLst>
                                      </p:cBhvr>
                                      <p:tavLst>
                                        <p:tav tm="0">
                                          <p:val>
                                            <p:strVal val="ppt_y"/>
                                          </p:val>
                                        </p:tav>
                                        <p:tav tm="100000">
                                          <p:val>
                                            <p:strVal val="1+ppt_h/2"/>
                                          </p:val>
                                        </p:tav>
                                      </p:tavLst>
                                    </p:anim>
                                    <p:set>
                                      <p:cBhvr>
                                        <p:cTn id="118" dur="1" fill="hold">
                                          <p:stCondLst>
                                            <p:cond delay="499"/>
                                          </p:stCondLst>
                                        </p:cTn>
                                        <p:tgtEl>
                                          <p:spTgt spid="19"/>
                                        </p:tgtEl>
                                        <p:attrNameLst>
                                          <p:attrName>style.visibility</p:attrName>
                                        </p:attrNameLst>
                                      </p:cBhvr>
                                      <p:to>
                                        <p:strVal val="hidden"/>
                                      </p:to>
                                    </p:set>
                                  </p:childTnLst>
                                </p:cTn>
                              </p:par>
                              <p:par>
                                <p:cTn id="119" presetID="2" presetClass="exit" presetSubtype="4" fill="hold" nodeType="withEffect">
                                  <p:stCondLst>
                                    <p:cond delay="0"/>
                                  </p:stCondLst>
                                  <p:childTnLst>
                                    <p:anim calcmode="lin" valueType="num">
                                      <p:cBhvr additive="base">
                                        <p:cTn id="120" dur="500"/>
                                        <p:tgtEl>
                                          <p:spTgt spid="6"/>
                                        </p:tgtEl>
                                        <p:attrNameLst>
                                          <p:attrName>ppt_x</p:attrName>
                                        </p:attrNameLst>
                                      </p:cBhvr>
                                      <p:tavLst>
                                        <p:tav tm="0">
                                          <p:val>
                                            <p:strVal val="ppt_x"/>
                                          </p:val>
                                        </p:tav>
                                        <p:tav tm="100000">
                                          <p:val>
                                            <p:strVal val="ppt_x"/>
                                          </p:val>
                                        </p:tav>
                                      </p:tavLst>
                                    </p:anim>
                                    <p:anim calcmode="lin" valueType="num">
                                      <p:cBhvr additive="base">
                                        <p:cTn id="121" dur="500"/>
                                        <p:tgtEl>
                                          <p:spTgt spid="6"/>
                                        </p:tgtEl>
                                        <p:attrNameLst>
                                          <p:attrName>ppt_y</p:attrName>
                                        </p:attrNameLst>
                                      </p:cBhvr>
                                      <p:tavLst>
                                        <p:tav tm="0">
                                          <p:val>
                                            <p:strVal val="ppt_y"/>
                                          </p:val>
                                        </p:tav>
                                        <p:tav tm="100000">
                                          <p:val>
                                            <p:strVal val="1+ppt_h/2"/>
                                          </p:val>
                                        </p:tav>
                                      </p:tavLst>
                                    </p:anim>
                                    <p:set>
                                      <p:cBhvr>
                                        <p:cTn id="122" dur="1" fill="hold">
                                          <p:stCondLst>
                                            <p:cond delay="499"/>
                                          </p:stCondLst>
                                        </p:cTn>
                                        <p:tgtEl>
                                          <p:spTgt spid="6"/>
                                        </p:tgtEl>
                                        <p:attrNameLst>
                                          <p:attrName>style.visibility</p:attrName>
                                        </p:attrNameLst>
                                      </p:cBhvr>
                                      <p:to>
                                        <p:strVal val="hidden"/>
                                      </p:to>
                                    </p:set>
                                  </p:childTnLst>
                                </p:cTn>
                              </p:par>
                              <p:par>
                                <p:cTn id="123" presetID="2" presetClass="exit" presetSubtype="4" fill="hold" grpId="0" nodeType="withEffect">
                                  <p:stCondLst>
                                    <p:cond delay="0"/>
                                  </p:stCondLst>
                                  <p:childTnLst>
                                    <p:anim calcmode="lin" valueType="num">
                                      <p:cBhvr additive="base">
                                        <p:cTn id="124" dur="500"/>
                                        <p:tgtEl>
                                          <p:spTgt spid="5"/>
                                        </p:tgtEl>
                                        <p:attrNameLst>
                                          <p:attrName>ppt_x</p:attrName>
                                        </p:attrNameLst>
                                      </p:cBhvr>
                                      <p:tavLst>
                                        <p:tav tm="0">
                                          <p:val>
                                            <p:strVal val="ppt_x"/>
                                          </p:val>
                                        </p:tav>
                                        <p:tav tm="100000">
                                          <p:val>
                                            <p:strVal val="ppt_x"/>
                                          </p:val>
                                        </p:tav>
                                      </p:tavLst>
                                    </p:anim>
                                    <p:anim calcmode="lin" valueType="num">
                                      <p:cBhvr additive="base">
                                        <p:cTn id="125" dur="500"/>
                                        <p:tgtEl>
                                          <p:spTgt spid="5"/>
                                        </p:tgtEl>
                                        <p:attrNameLst>
                                          <p:attrName>ppt_y</p:attrName>
                                        </p:attrNameLst>
                                      </p:cBhvr>
                                      <p:tavLst>
                                        <p:tav tm="0">
                                          <p:val>
                                            <p:strVal val="ppt_y"/>
                                          </p:val>
                                        </p:tav>
                                        <p:tav tm="100000">
                                          <p:val>
                                            <p:strVal val="1+ppt_h/2"/>
                                          </p:val>
                                        </p:tav>
                                      </p:tavLst>
                                    </p:anim>
                                    <p:set>
                                      <p:cBhvr>
                                        <p:cTn id="126"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3" grpId="0" animBg="1"/>
      <p:bldP spid="23" grpId="1" animBg="1"/>
      <p:bldP spid="29" grpId="0" animBg="1"/>
      <p:bldP spid="29" grpId="1" animBg="1"/>
      <p:bldP spid="31" grpId="0" animBg="1"/>
      <p:bldP spid="31" grpId="1" animBg="1"/>
      <p:bldP spid="34" grpId="0" animBg="1"/>
      <p:bldP spid="34" grpId="1" animBg="1"/>
      <p:bldP spid="36" grpId="0" animBg="1"/>
      <p:bldP spid="36" grpId="1" animBg="1"/>
      <p:bldP spid="2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AA149BB3-D238-4620-98C0-1E9853040B80}"/>
              </a:ext>
            </a:extLst>
          </p:cNvPr>
          <p:cNvPicPr>
            <a:picLocks noChangeAspect="1"/>
          </p:cNvPicPr>
          <p:nvPr/>
        </p:nvPicPr>
        <p:blipFill>
          <a:blip r:embed="rId2"/>
          <a:stretch>
            <a:fillRect/>
          </a:stretch>
        </p:blipFill>
        <p:spPr>
          <a:xfrm>
            <a:off x="2419004" y="525845"/>
            <a:ext cx="9691896" cy="6299291"/>
          </a:xfrm>
          <a:prstGeom prst="rect">
            <a:avLst/>
          </a:prstGeom>
        </p:spPr>
      </p:pic>
      <p:sp>
        <p:nvSpPr>
          <p:cNvPr id="4" name="TextBox 3">
            <a:extLst>
              <a:ext uri="{FF2B5EF4-FFF2-40B4-BE49-F238E27FC236}">
                <a16:creationId xmlns:a16="http://schemas.microsoft.com/office/drawing/2014/main" id="{963B9461-A104-41D9-BB02-21CDD6A38D2F}"/>
              </a:ext>
            </a:extLst>
          </p:cNvPr>
          <p:cNvSpPr txBox="1"/>
          <p:nvPr/>
        </p:nvSpPr>
        <p:spPr>
          <a:xfrm>
            <a:off x="323849" y="4273034"/>
            <a:ext cx="3133725"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Create a New Outlook Email</a:t>
            </a:r>
          </a:p>
        </p:txBody>
      </p:sp>
      <p:cxnSp>
        <p:nvCxnSpPr>
          <p:cNvPr id="5" name="Straight Arrow Connector 4">
            <a:extLst>
              <a:ext uri="{FF2B5EF4-FFF2-40B4-BE49-F238E27FC236}">
                <a16:creationId xmlns:a16="http://schemas.microsoft.com/office/drawing/2014/main" id="{4A8DA498-3289-4C05-85DD-71586964840D}"/>
              </a:ext>
            </a:extLst>
          </p:cNvPr>
          <p:cNvCxnSpPr>
            <a:cxnSpLocks/>
            <a:stCxn id="4" idx="0"/>
          </p:cNvCxnSpPr>
          <p:nvPr/>
        </p:nvCxnSpPr>
        <p:spPr>
          <a:xfrm flipV="1">
            <a:off x="1890712" y="2667000"/>
            <a:ext cx="1319213" cy="160603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CCE297B2-0892-458A-B2A2-3FBCE14825D5}"/>
              </a:ext>
            </a:extLst>
          </p:cNvPr>
          <p:cNvGrpSpPr/>
          <p:nvPr/>
        </p:nvGrpSpPr>
        <p:grpSpPr>
          <a:xfrm>
            <a:off x="3541939" y="235716"/>
            <a:ext cx="7878536" cy="1234767"/>
            <a:chOff x="6955041" y="-770870"/>
            <a:chExt cx="7290706" cy="1642873"/>
          </a:xfrm>
          <a:solidFill>
            <a:schemeClr val="bg1"/>
          </a:solidFill>
        </p:grpSpPr>
        <p:sp>
          <p:nvSpPr>
            <p:cNvPr id="9" name="TextBox 8">
              <a:extLst>
                <a:ext uri="{FF2B5EF4-FFF2-40B4-BE49-F238E27FC236}">
                  <a16:creationId xmlns:a16="http://schemas.microsoft.com/office/drawing/2014/main" id="{A015F576-0DB6-48C3-B544-3B8F408B2135}"/>
                </a:ext>
              </a:extLst>
            </p:cNvPr>
            <p:cNvSpPr txBox="1"/>
            <p:nvPr/>
          </p:nvSpPr>
          <p:spPr>
            <a:xfrm>
              <a:off x="6955041" y="-770870"/>
              <a:ext cx="7290706" cy="1351353"/>
            </a:xfrm>
            <a:prstGeom prst="rect">
              <a:avLst/>
            </a:prstGeom>
            <a:solidFill>
              <a:schemeClr val="bg1"/>
            </a:solidFill>
            <a:ln w="19050">
              <a:solidFill>
                <a:schemeClr val="accent2"/>
              </a:solidFill>
            </a:ln>
          </p:spPr>
          <p:txBody>
            <a:bodyPr wrap="square" rtlCol="0">
              <a:spAutoFit/>
            </a:bodyPr>
            <a:lstStyle/>
            <a:p>
              <a:r>
                <a:rPr lang="en-CA" sz="2000" dirty="0"/>
                <a:t>When you first start a new email it will be embedded as part of the window.  To detach it into a separate window, click on the </a:t>
              </a:r>
              <a:r>
                <a:rPr lang="en-CA" sz="2000" b="1" i="1" dirty="0"/>
                <a:t>Edit in a separate window</a:t>
              </a:r>
              <a:r>
                <a:rPr lang="en-CA" sz="2000" dirty="0"/>
                <a:t> button.</a:t>
              </a:r>
            </a:p>
          </p:txBody>
        </p:sp>
        <p:pic>
          <p:nvPicPr>
            <p:cNvPr id="10" name="Picture 9">
              <a:extLst>
                <a:ext uri="{FF2B5EF4-FFF2-40B4-BE49-F238E27FC236}">
                  <a16:creationId xmlns:a16="http://schemas.microsoft.com/office/drawing/2014/main" id="{CD4CAE68-C041-40AA-ABFC-34C99A88B3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1640" y="721892"/>
              <a:ext cx="165912" cy="150111"/>
            </a:xfrm>
            <a:prstGeom prst="rect">
              <a:avLst/>
            </a:prstGeom>
            <a:grpFill/>
            <a:ln>
              <a:solidFill>
                <a:schemeClr val="accent2"/>
              </a:solidFill>
            </a:ln>
          </p:spPr>
        </p:pic>
      </p:grpSp>
      <p:sp>
        <p:nvSpPr>
          <p:cNvPr id="13" name="Rectangle: Rounded Corners 12">
            <a:extLst>
              <a:ext uri="{FF2B5EF4-FFF2-40B4-BE49-F238E27FC236}">
                <a16:creationId xmlns:a16="http://schemas.microsoft.com/office/drawing/2014/main" id="{9C6F8F9D-30BF-456A-921F-0372501948A8}"/>
              </a:ext>
            </a:extLst>
          </p:cNvPr>
          <p:cNvSpPr/>
          <p:nvPr/>
        </p:nvSpPr>
        <p:spPr>
          <a:xfrm>
            <a:off x="42393" y="33252"/>
            <a:ext cx="2376611" cy="415636"/>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New Outlook Email</a:t>
            </a:r>
          </a:p>
        </p:txBody>
      </p:sp>
      <p:sp>
        <p:nvSpPr>
          <p:cNvPr id="14" name="Slide Number Placeholder 61">
            <a:extLst>
              <a:ext uri="{FF2B5EF4-FFF2-40B4-BE49-F238E27FC236}">
                <a16:creationId xmlns:a16="http://schemas.microsoft.com/office/drawing/2014/main" id="{F4CD7252-C469-4E9C-A11E-F5289E69E871}"/>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26</a:t>
            </a:fld>
            <a:endParaRPr lang="en-US" altLang="en-US" dirty="0">
              <a:solidFill>
                <a:schemeClr val="tx1"/>
              </a:solidFill>
            </a:endParaRPr>
          </a:p>
        </p:txBody>
      </p:sp>
      <p:sp>
        <p:nvSpPr>
          <p:cNvPr id="15" name="TextBox 14">
            <a:extLst>
              <a:ext uri="{FF2B5EF4-FFF2-40B4-BE49-F238E27FC236}">
                <a16:creationId xmlns:a16="http://schemas.microsoft.com/office/drawing/2014/main" id="{82F05E54-A5F9-416B-B516-95B72D9A6B02}"/>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1536848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dissolve">
                                      <p:cBhvr>
                                        <p:cTn id="7" dur="500"/>
                                        <p:tgtEl>
                                          <p:spTgt spid="30"/>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dissolve">
                                      <p:cBhvr>
                                        <p:cTn id="10" dur="500"/>
                                        <p:tgtEl>
                                          <p:spTgt spid="13"/>
                                        </p:tgtEl>
                                      </p:cBhvr>
                                    </p:animEffect>
                                  </p:childTnLst>
                                </p:cTn>
                              </p:par>
                            </p:childTnLst>
                          </p:cTn>
                        </p:par>
                        <p:par>
                          <p:cTn id="11" fill="hold">
                            <p:stCondLst>
                              <p:cond delay="500"/>
                            </p:stCondLst>
                            <p:childTnLst>
                              <p:par>
                                <p:cTn id="12" presetID="2" presetClass="entr" presetSubtype="2"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1+#ppt_w/2"/>
                                          </p:val>
                                        </p:tav>
                                        <p:tav tm="100000">
                                          <p:val>
                                            <p:strVal val="#ppt_x"/>
                                          </p:val>
                                        </p:tav>
                                      </p:tavLst>
                                    </p:anim>
                                    <p:anim calcmode="lin" valueType="num">
                                      <p:cBhvr additive="base">
                                        <p:cTn id="15"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12"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0-#ppt_w/2"/>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par>
                          <p:cTn id="22" fill="hold">
                            <p:stCondLst>
                              <p:cond delay="500"/>
                            </p:stCondLst>
                            <p:childTnLst>
                              <p:par>
                                <p:cTn id="23" presetID="22" presetClass="entr" presetSubtype="4"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362534BA-3C77-4A24-8F5E-A7708D964F66}"/>
              </a:ext>
            </a:extLst>
          </p:cNvPr>
          <p:cNvPicPr>
            <a:picLocks noChangeAspect="1"/>
          </p:cNvPicPr>
          <p:nvPr/>
        </p:nvPicPr>
        <p:blipFill>
          <a:blip r:embed="rId2"/>
          <a:stretch>
            <a:fillRect/>
          </a:stretch>
        </p:blipFill>
        <p:spPr>
          <a:xfrm>
            <a:off x="2314575" y="463166"/>
            <a:ext cx="9816344" cy="6330765"/>
          </a:xfrm>
          <a:prstGeom prst="rect">
            <a:avLst/>
          </a:prstGeom>
        </p:spPr>
      </p:pic>
      <p:sp>
        <p:nvSpPr>
          <p:cNvPr id="16" name="TextBox 15">
            <a:extLst>
              <a:ext uri="{FF2B5EF4-FFF2-40B4-BE49-F238E27FC236}">
                <a16:creationId xmlns:a16="http://schemas.microsoft.com/office/drawing/2014/main" id="{7DC09E9E-F81F-4EC3-9218-12233875EB4C}"/>
              </a:ext>
            </a:extLst>
          </p:cNvPr>
          <p:cNvSpPr txBox="1"/>
          <p:nvPr/>
        </p:nvSpPr>
        <p:spPr>
          <a:xfrm>
            <a:off x="5686425" y="2143125"/>
            <a:ext cx="2895600" cy="369332"/>
          </a:xfrm>
          <a:prstGeom prst="rect">
            <a:avLst/>
          </a:prstGeom>
          <a:noFill/>
        </p:spPr>
        <p:txBody>
          <a:bodyPr wrap="square" rtlCol="0">
            <a:spAutoFit/>
          </a:bodyPr>
          <a:lstStyle/>
          <a:p>
            <a:r>
              <a:rPr lang="en-CA" dirty="0"/>
              <a:t>pnetterville@nitha.com</a:t>
            </a:r>
          </a:p>
        </p:txBody>
      </p:sp>
      <p:sp>
        <p:nvSpPr>
          <p:cNvPr id="8" name="Slide Number Placeholder 61">
            <a:extLst>
              <a:ext uri="{FF2B5EF4-FFF2-40B4-BE49-F238E27FC236}">
                <a16:creationId xmlns:a16="http://schemas.microsoft.com/office/drawing/2014/main" id="{A6B1311F-C7BD-498B-A173-A65F49892DCD}"/>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27</a:t>
            </a:fld>
            <a:endParaRPr lang="en-US" altLang="en-US" dirty="0">
              <a:solidFill>
                <a:schemeClr val="tx1"/>
              </a:solidFill>
            </a:endParaRPr>
          </a:p>
        </p:txBody>
      </p:sp>
      <p:sp>
        <p:nvSpPr>
          <p:cNvPr id="10" name="TextBox 9">
            <a:extLst>
              <a:ext uri="{FF2B5EF4-FFF2-40B4-BE49-F238E27FC236}">
                <a16:creationId xmlns:a16="http://schemas.microsoft.com/office/drawing/2014/main" id="{FFFF7DFE-E520-4D73-8534-00BFFF19487A}"/>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13" name="Rectangle: Rounded Corners 12">
            <a:extLst>
              <a:ext uri="{FF2B5EF4-FFF2-40B4-BE49-F238E27FC236}">
                <a16:creationId xmlns:a16="http://schemas.microsoft.com/office/drawing/2014/main" id="{AD04E523-90B6-456B-99AF-2AD885EADD44}"/>
              </a:ext>
            </a:extLst>
          </p:cNvPr>
          <p:cNvSpPr/>
          <p:nvPr/>
        </p:nvSpPr>
        <p:spPr>
          <a:xfrm>
            <a:off x="42393" y="33252"/>
            <a:ext cx="2376611" cy="415636"/>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New Outlook Email</a:t>
            </a:r>
          </a:p>
        </p:txBody>
      </p:sp>
      <p:sp>
        <p:nvSpPr>
          <p:cNvPr id="14" name="TextBox 13">
            <a:extLst>
              <a:ext uri="{FF2B5EF4-FFF2-40B4-BE49-F238E27FC236}">
                <a16:creationId xmlns:a16="http://schemas.microsoft.com/office/drawing/2014/main" id="{FC7D920C-337E-4DA7-83CD-87D46E2F1287}"/>
              </a:ext>
            </a:extLst>
          </p:cNvPr>
          <p:cNvSpPr txBox="1"/>
          <p:nvPr/>
        </p:nvSpPr>
        <p:spPr>
          <a:xfrm>
            <a:off x="144494" y="2181225"/>
            <a:ext cx="4549019"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Click on the </a:t>
            </a:r>
            <a:r>
              <a:rPr lang="en-CA" b="1" dirty="0"/>
              <a:t>To</a:t>
            </a:r>
            <a:r>
              <a:rPr lang="en-CA" dirty="0"/>
              <a:t> in order to add a recipient.</a:t>
            </a:r>
          </a:p>
        </p:txBody>
      </p:sp>
      <p:cxnSp>
        <p:nvCxnSpPr>
          <p:cNvPr id="15" name="Straight Arrow Connector 14">
            <a:extLst>
              <a:ext uri="{FF2B5EF4-FFF2-40B4-BE49-F238E27FC236}">
                <a16:creationId xmlns:a16="http://schemas.microsoft.com/office/drawing/2014/main" id="{3BEC4E4B-78BB-4C9B-AF75-FC48F1E410B6}"/>
              </a:ext>
            </a:extLst>
          </p:cNvPr>
          <p:cNvCxnSpPr>
            <a:cxnSpLocks/>
          </p:cNvCxnSpPr>
          <p:nvPr/>
        </p:nvCxnSpPr>
        <p:spPr>
          <a:xfrm>
            <a:off x="4693513" y="2381280"/>
            <a:ext cx="449987"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2" name="Object 1">
            <a:extLst>
              <a:ext uri="{FF2B5EF4-FFF2-40B4-BE49-F238E27FC236}">
                <a16:creationId xmlns:a16="http://schemas.microsoft.com/office/drawing/2014/main" id="{751C2173-E0B5-4ABA-A54B-76D6FA28D0BD}"/>
              </a:ext>
            </a:extLst>
          </p:cNvPr>
          <p:cNvGraphicFramePr>
            <a:graphicFrameLocks noChangeAspect="1"/>
          </p:cNvGraphicFramePr>
          <p:nvPr>
            <p:extLst>
              <p:ext uri="{D42A27DB-BD31-4B8C-83A1-F6EECF244321}">
                <p14:modId xmlns:p14="http://schemas.microsoft.com/office/powerpoint/2010/main" val="2170007681"/>
              </p:ext>
            </p:extLst>
          </p:nvPr>
        </p:nvGraphicFramePr>
        <p:xfrm>
          <a:off x="8205206" y="716376"/>
          <a:ext cx="3738563" cy="5418137"/>
        </p:xfrm>
        <a:graphic>
          <a:graphicData uri="http://schemas.openxmlformats.org/presentationml/2006/ole">
            <mc:AlternateContent xmlns:mc="http://schemas.openxmlformats.org/markup-compatibility/2006">
              <mc:Choice xmlns:v="urn:schemas-microsoft-com:vml" Requires="v">
                <p:oleObj r:id="rId3" imgW="5314638" imgH="7703735" progId="">
                  <p:embed/>
                </p:oleObj>
              </mc:Choice>
              <mc:Fallback>
                <p:oleObj r:id="rId3" imgW="5314638" imgH="7703735" progId="">
                  <p:embed/>
                  <p:pic>
                    <p:nvPicPr>
                      <p:cNvPr id="2" name="Object 1">
                        <a:extLst>
                          <a:ext uri="{FF2B5EF4-FFF2-40B4-BE49-F238E27FC236}">
                            <a16:creationId xmlns:a16="http://schemas.microsoft.com/office/drawing/2014/main" id="{751C2173-E0B5-4ABA-A54B-76D6FA28D0BD}"/>
                          </a:ext>
                        </a:extLst>
                      </p:cNvPr>
                      <p:cNvPicPr/>
                      <p:nvPr/>
                    </p:nvPicPr>
                    <p:blipFill>
                      <a:blip r:embed="rId4"/>
                      <a:stretch>
                        <a:fillRect/>
                      </a:stretch>
                    </p:blipFill>
                    <p:spPr>
                      <a:xfrm>
                        <a:off x="8205206" y="716376"/>
                        <a:ext cx="3738563" cy="5418137"/>
                      </a:xfrm>
                      <a:prstGeom prst="rect">
                        <a:avLst/>
                      </a:prstGeom>
                      <a:ln w="6350">
                        <a:solidFill>
                          <a:schemeClr val="bg1">
                            <a:lumMod val="65000"/>
                          </a:schemeClr>
                        </a:solidFill>
                      </a:ln>
                    </p:spPr>
                  </p:pic>
                </p:oleObj>
              </mc:Fallback>
            </mc:AlternateContent>
          </a:graphicData>
        </a:graphic>
      </p:graphicFrame>
      <p:graphicFrame>
        <p:nvGraphicFramePr>
          <p:cNvPr id="3" name="Object 2">
            <a:extLst>
              <a:ext uri="{FF2B5EF4-FFF2-40B4-BE49-F238E27FC236}">
                <a16:creationId xmlns:a16="http://schemas.microsoft.com/office/drawing/2014/main" id="{C4A633CE-C8C4-4353-A40E-F456D039B2EE}"/>
              </a:ext>
            </a:extLst>
          </p:cNvPr>
          <p:cNvGraphicFramePr>
            <a:graphicFrameLocks noChangeAspect="1"/>
          </p:cNvGraphicFramePr>
          <p:nvPr>
            <p:extLst>
              <p:ext uri="{D42A27DB-BD31-4B8C-83A1-F6EECF244321}">
                <p14:modId xmlns:p14="http://schemas.microsoft.com/office/powerpoint/2010/main" val="738325827"/>
              </p:ext>
            </p:extLst>
          </p:nvPr>
        </p:nvGraphicFramePr>
        <p:xfrm>
          <a:off x="4437777" y="716375"/>
          <a:ext cx="3719513" cy="5418137"/>
        </p:xfrm>
        <a:graphic>
          <a:graphicData uri="http://schemas.openxmlformats.org/presentationml/2006/ole">
            <mc:AlternateContent xmlns:mc="http://schemas.openxmlformats.org/markup-compatibility/2006">
              <mc:Choice xmlns:v="urn:schemas-microsoft-com:vml" Requires="v">
                <p:oleObj r:id="rId5" imgW="5287417" imgH="7703735" progId="">
                  <p:embed/>
                </p:oleObj>
              </mc:Choice>
              <mc:Fallback>
                <p:oleObj r:id="rId5" imgW="5287417" imgH="7703735" progId="">
                  <p:embed/>
                  <p:pic>
                    <p:nvPicPr>
                      <p:cNvPr id="3" name="Object 2">
                        <a:extLst>
                          <a:ext uri="{FF2B5EF4-FFF2-40B4-BE49-F238E27FC236}">
                            <a16:creationId xmlns:a16="http://schemas.microsoft.com/office/drawing/2014/main" id="{C4A633CE-C8C4-4353-A40E-F456D039B2EE}"/>
                          </a:ext>
                        </a:extLst>
                      </p:cNvPr>
                      <p:cNvPicPr/>
                      <p:nvPr/>
                    </p:nvPicPr>
                    <p:blipFill>
                      <a:blip r:embed="rId6"/>
                      <a:stretch>
                        <a:fillRect/>
                      </a:stretch>
                    </p:blipFill>
                    <p:spPr>
                      <a:xfrm>
                        <a:off x="4437777" y="716375"/>
                        <a:ext cx="3719513" cy="5418137"/>
                      </a:xfrm>
                      <a:prstGeom prst="rect">
                        <a:avLst/>
                      </a:prstGeom>
                      <a:ln w="6350">
                        <a:solidFill>
                          <a:schemeClr val="bg1">
                            <a:lumMod val="65000"/>
                          </a:schemeClr>
                        </a:solidFill>
                      </a:ln>
                    </p:spPr>
                  </p:pic>
                </p:oleObj>
              </mc:Fallback>
            </mc:AlternateContent>
          </a:graphicData>
        </a:graphic>
      </p:graphicFrame>
    </p:spTree>
    <p:extLst>
      <p:ext uri="{BB962C8B-B14F-4D97-AF65-F5344CB8AC3E}">
        <p14:creationId xmlns:p14="http://schemas.microsoft.com/office/powerpoint/2010/main" val="191154980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par>
                                <p:cTn id="13" presetID="22" presetClass="entr" presetSubtype="1"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up)">
                                      <p:cBhvr>
                                        <p:cTn id="15" dur="500"/>
                                        <p:tgtEl>
                                          <p:spTgt spid="2"/>
                                        </p:tgtEl>
                                      </p:cBhvr>
                                    </p:animEffect>
                                  </p:childTnLst>
                                </p:cTn>
                              </p:par>
                            </p:childTnLst>
                          </p:cTn>
                        </p:par>
                        <p:par>
                          <p:cTn id="16" fill="hold">
                            <p:stCondLst>
                              <p:cond delay="1000"/>
                            </p:stCondLst>
                            <p:childTnLst>
                              <p:par>
                                <p:cTn id="17" presetID="22" presetClass="entr" presetSubtype="8"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left)">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xit" presetSubtype="1" fill="hold" nodeType="clickEffect">
                                  <p:stCondLst>
                                    <p:cond delay="0"/>
                                  </p:stCondLst>
                                  <p:childTnLst>
                                    <p:animEffect transition="out" filter="wipe(up)">
                                      <p:cBhvr>
                                        <p:cTn id="23" dur="500"/>
                                        <p:tgtEl>
                                          <p:spTgt spid="3"/>
                                        </p:tgtEl>
                                      </p:cBhvr>
                                    </p:animEffect>
                                    <p:set>
                                      <p:cBhvr>
                                        <p:cTn id="24" dur="1" fill="hold">
                                          <p:stCondLst>
                                            <p:cond delay="499"/>
                                          </p:stCondLst>
                                        </p:cTn>
                                        <p:tgtEl>
                                          <p:spTgt spid="3"/>
                                        </p:tgtEl>
                                        <p:attrNameLst>
                                          <p:attrName>style.visibility</p:attrName>
                                        </p:attrNameLst>
                                      </p:cBhvr>
                                      <p:to>
                                        <p:strVal val="hidden"/>
                                      </p:to>
                                    </p:set>
                                  </p:childTnLst>
                                </p:cTn>
                              </p:par>
                              <p:par>
                                <p:cTn id="25" presetID="22" presetClass="exit" presetSubtype="1" fill="hold" nodeType="withEffect">
                                  <p:stCondLst>
                                    <p:cond delay="0"/>
                                  </p:stCondLst>
                                  <p:childTnLst>
                                    <p:animEffect transition="out" filter="wipe(up)">
                                      <p:cBhvr>
                                        <p:cTn id="26" dur="500"/>
                                        <p:tgtEl>
                                          <p:spTgt spid="2"/>
                                        </p:tgtEl>
                                      </p:cBhvr>
                                    </p:animEffect>
                                    <p:set>
                                      <p:cBhvr>
                                        <p:cTn id="27" dur="1" fill="hold">
                                          <p:stCondLst>
                                            <p:cond delay="499"/>
                                          </p:stCondLst>
                                        </p:cTn>
                                        <p:tgtEl>
                                          <p:spTgt spid="2"/>
                                        </p:tgtEl>
                                        <p:attrNameLst>
                                          <p:attrName>style.visibility</p:attrName>
                                        </p:attrNameLst>
                                      </p:cBhvr>
                                      <p:to>
                                        <p:strVal val="hidden"/>
                                      </p:to>
                                    </p:set>
                                  </p:childTnLst>
                                </p:cTn>
                              </p:par>
                            </p:childTnLst>
                          </p:cTn>
                        </p:par>
                        <p:par>
                          <p:cTn id="28" fill="hold">
                            <p:stCondLst>
                              <p:cond delay="1000"/>
                            </p:stCondLst>
                            <p:childTnLst>
                              <p:par>
                                <p:cTn id="29" presetID="22" presetClass="entr" presetSubtype="8"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left)">
                                      <p:cBhvr>
                                        <p:cTn id="3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362534BA-3C77-4A24-8F5E-A7708D964F66}"/>
              </a:ext>
            </a:extLst>
          </p:cNvPr>
          <p:cNvPicPr>
            <a:picLocks noChangeAspect="1"/>
          </p:cNvPicPr>
          <p:nvPr/>
        </p:nvPicPr>
        <p:blipFill>
          <a:blip r:embed="rId2"/>
          <a:stretch>
            <a:fillRect/>
          </a:stretch>
        </p:blipFill>
        <p:spPr>
          <a:xfrm>
            <a:off x="2314575" y="463166"/>
            <a:ext cx="9816344" cy="6330765"/>
          </a:xfrm>
          <a:prstGeom prst="rect">
            <a:avLst/>
          </a:prstGeom>
        </p:spPr>
      </p:pic>
      <p:sp>
        <p:nvSpPr>
          <p:cNvPr id="8" name="Slide Number Placeholder 61">
            <a:extLst>
              <a:ext uri="{FF2B5EF4-FFF2-40B4-BE49-F238E27FC236}">
                <a16:creationId xmlns:a16="http://schemas.microsoft.com/office/drawing/2014/main" id="{A6B1311F-C7BD-498B-A173-A65F49892DCD}"/>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28</a:t>
            </a:fld>
            <a:endParaRPr lang="en-US" altLang="en-US" dirty="0">
              <a:solidFill>
                <a:schemeClr val="tx1"/>
              </a:solidFill>
            </a:endParaRPr>
          </a:p>
        </p:txBody>
      </p:sp>
      <p:sp>
        <p:nvSpPr>
          <p:cNvPr id="10" name="TextBox 9">
            <a:extLst>
              <a:ext uri="{FF2B5EF4-FFF2-40B4-BE49-F238E27FC236}">
                <a16:creationId xmlns:a16="http://schemas.microsoft.com/office/drawing/2014/main" id="{FFFF7DFE-E520-4D73-8534-00BFFF19487A}"/>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13" name="Rectangle: Rounded Corners 12">
            <a:extLst>
              <a:ext uri="{FF2B5EF4-FFF2-40B4-BE49-F238E27FC236}">
                <a16:creationId xmlns:a16="http://schemas.microsoft.com/office/drawing/2014/main" id="{AD04E523-90B6-456B-99AF-2AD885EADD44}"/>
              </a:ext>
            </a:extLst>
          </p:cNvPr>
          <p:cNvSpPr/>
          <p:nvPr/>
        </p:nvSpPr>
        <p:spPr>
          <a:xfrm>
            <a:off x="42393" y="33252"/>
            <a:ext cx="2376611" cy="415636"/>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New Outlook Email</a:t>
            </a:r>
          </a:p>
        </p:txBody>
      </p:sp>
      <p:pic>
        <p:nvPicPr>
          <p:cNvPr id="22" name="Picture 21">
            <a:extLst>
              <a:ext uri="{FF2B5EF4-FFF2-40B4-BE49-F238E27FC236}">
                <a16:creationId xmlns:a16="http://schemas.microsoft.com/office/drawing/2014/main" id="{491500B7-2844-4D30-A38F-E968077908A6}"/>
              </a:ext>
            </a:extLst>
          </p:cNvPr>
          <p:cNvPicPr>
            <a:picLocks noChangeAspect="1"/>
          </p:cNvPicPr>
          <p:nvPr/>
        </p:nvPicPr>
        <p:blipFill>
          <a:blip r:embed="rId3"/>
          <a:stretch>
            <a:fillRect/>
          </a:stretch>
        </p:blipFill>
        <p:spPr>
          <a:xfrm>
            <a:off x="9950422" y="6152483"/>
            <a:ext cx="2000529" cy="381053"/>
          </a:xfrm>
          <a:prstGeom prst="rect">
            <a:avLst/>
          </a:prstGeom>
        </p:spPr>
      </p:pic>
      <p:sp>
        <p:nvSpPr>
          <p:cNvPr id="30" name="TextBox 29">
            <a:extLst>
              <a:ext uri="{FF2B5EF4-FFF2-40B4-BE49-F238E27FC236}">
                <a16:creationId xmlns:a16="http://schemas.microsoft.com/office/drawing/2014/main" id="{4FDBAF87-5265-4BB3-B1FA-5B9EA351C73A}"/>
              </a:ext>
            </a:extLst>
          </p:cNvPr>
          <p:cNvSpPr txBox="1"/>
          <p:nvPr/>
        </p:nvSpPr>
        <p:spPr>
          <a:xfrm>
            <a:off x="5686425" y="2143125"/>
            <a:ext cx="2895600" cy="369332"/>
          </a:xfrm>
          <a:prstGeom prst="rect">
            <a:avLst/>
          </a:prstGeom>
          <a:noFill/>
        </p:spPr>
        <p:txBody>
          <a:bodyPr wrap="square" rtlCol="0">
            <a:spAutoFit/>
          </a:bodyPr>
          <a:lstStyle/>
          <a:p>
            <a:r>
              <a:rPr lang="en-CA" dirty="0"/>
              <a:t>pnetterville@nitha.com</a:t>
            </a:r>
          </a:p>
        </p:txBody>
      </p:sp>
      <p:sp>
        <p:nvSpPr>
          <p:cNvPr id="31" name="TextBox 30">
            <a:extLst>
              <a:ext uri="{FF2B5EF4-FFF2-40B4-BE49-F238E27FC236}">
                <a16:creationId xmlns:a16="http://schemas.microsoft.com/office/drawing/2014/main" id="{633FD754-DA69-42FB-880C-C049FA236DD2}"/>
              </a:ext>
            </a:extLst>
          </p:cNvPr>
          <p:cNvSpPr txBox="1"/>
          <p:nvPr/>
        </p:nvSpPr>
        <p:spPr>
          <a:xfrm>
            <a:off x="144494" y="2579419"/>
            <a:ext cx="4549019"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Click on the </a:t>
            </a:r>
            <a:r>
              <a:rPr lang="en-CA" b="1" dirty="0"/>
              <a:t>Cc</a:t>
            </a:r>
            <a:r>
              <a:rPr lang="en-CA" dirty="0"/>
              <a:t> for carbon copy emails.</a:t>
            </a:r>
          </a:p>
        </p:txBody>
      </p:sp>
      <p:cxnSp>
        <p:nvCxnSpPr>
          <p:cNvPr id="32" name="Straight Arrow Connector 31">
            <a:extLst>
              <a:ext uri="{FF2B5EF4-FFF2-40B4-BE49-F238E27FC236}">
                <a16:creationId xmlns:a16="http://schemas.microsoft.com/office/drawing/2014/main" id="{84FE12DF-A954-4A5C-9BD4-7DE7484BC7A9}"/>
              </a:ext>
            </a:extLst>
          </p:cNvPr>
          <p:cNvCxnSpPr>
            <a:cxnSpLocks/>
          </p:cNvCxnSpPr>
          <p:nvPr/>
        </p:nvCxnSpPr>
        <p:spPr>
          <a:xfrm>
            <a:off x="4693513" y="2779474"/>
            <a:ext cx="449987"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156115D5-573B-4201-A551-96B4B63A8719}"/>
              </a:ext>
            </a:extLst>
          </p:cNvPr>
          <p:cNvSpPr txBox="1"/>
          <p:nvPr/>
        </p:nvSpPr>
        <p:spPr>
          <a:xfrm>
            <a:off x="144494" y="2981325"/>
            <a:ext cx="4549019"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Click here and enter the subject.</a:t>
            </a:r>
          </a:p>
        </p:txBody>
      </p:sp>
      <p:cxnSp>
        <p:nvCxnSpPr>
          <p:cNvPr id="34" name="Straight Arrow Connector 33">
            <a:extLst>
              <a:ext uri="{FF2B5EF4-FFF2-40B4-BE49-F238E27FC236}">
                <a16:creationId xmlns:a16="http://schemas.microsoft.com/office/drawing/2014/main" id="{9844C67C-DDF5-4445-8CDA-CBC896FD194F}"/>
              </a:ext>
            </a:extLst>
          </p:cNvPr>
          <p:cNvCxnSpPr>
            <a:cxnSpLocks/>
          </p:cNvCxnSpPr>
          <p:nvPr/>
        </p:nvCxnSpPr>
        <p:spPr>
          <a:xfrm>
            <a:off x="4693513" y="3181380"/>
            <a:ext cx="449987"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D4F3FC80-BA5C-44AB-B927-F9938656F40D}"/>
              </a:ext>
            </a:extLst>
          </p:cNvPr>
          <p:cNvSpPr txBox="1"/>
          <p:nvPr/>
        </p:nvSpPr>
        <p:spPr>
          <a:xfrm>
            <a:off x="5124450" y="2958504"/>
            <a:ext cx="4648200" cy="369332"/>
          </a:xfrm>
          <a:prstGeom prst="rect">
            <a:avLst/>
          </a:prstGeom>
          <a:solidFill>
            <a:srgbClr val="FEFAF8"/>
          </a:solidFill>
        </p:spPr>
        <p:txBody>
          <a:bodyPr wrap="square" rtlCol="0">
            <a:spAutoFit/>
          </a:bodyPr>
          <a:lstStyle/>
          <a:p>
            <a:r>
              <a:rPr lang="en-CA" dirty="0"/>
              <a:t>How can I sign up for all the Helpdesk courses?</a:t>
            </a:r>
          </a:p>
        </p:txBody>
      </p:sp>
      <p:sp>
        <p:nvSpPr>
          <p:cNvPr id="36" name="TextBox 35">
            <a:extLst>
              <a:ext uri="{FF2B5EF4-FFF2-40B4-BE49-F238E27FC236}">
                <a16:creationId xmlns:a16="http://schemas.microsoft.com/office/drawing/2014/main" id="{384D6BD6-52EC-4816-B720-F56FAD0D7183}"/>
              </a:ext>
            </a:extLst>
          </p:cNvPr>
          <p:cNvSpPr txBox="1"/>
          <p:nvPr/>
        </p:nvSpPr>
        <p:spPr>
          <a:xfrm>
            <a:off x="144494" y="3381375"/>
            <a:ext cx="4549019" cy="707886"/>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Click here and enter the text of the message.</a:t>
            </a:r>
          </a:p>
        </p:txBody>
      </p:sp>
      <p:cxnSp>
        <p:nvCxnSpPr>
          <p:cNvPr id="37" name="Straight Arrow Connector 36">
            <a:extLst>
              <a:ext uri="{FF2B5EF4-FFF2-40B4-BE49-F238E27FC236}">
                <a16:creationId xmlns:a16="http://schemas.microsoft.com/office/drawing/2014/main" id="{F7C08B78-1F1B-4174-8371-D8466860BEA6}"/>
              </a:ext>
            </a:extLst>
          </p:cNvPr>
          <p:cNvCxnSpPr>
            <a:cxnSpLocks/>
          </p:cNvCxnSpPr>
          <p:nvPr/>
        </p:nvCxnSpPr>
        <p:spPr>
          <a:xfrm>
            <a:off x="4703038" y="3581430"/>
            <a:ext cx="449987"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9B86A60B-2088-4D38-9522-3173401627D5}"/>
              </a:ext>
            </a:extLst>
          </p:cNvPr>
          <p:cNvSpPr txBox="1"/>
          <p:nvPr/>
        </p:nvSpPr>
        <p:spPr>
          <a:xfrm>
            <a:off x="5124450" y="3429000"/>
            <a:ext cx="6591300" cy="2031325"/>
          </a:xfrm>
          <a:prstGeom prst="rect">
            <a:avLst/>
          </a:prstGeom>
          <a:solidFill>
            <a:schemeClr val="bg1"/>
          </a:solidFill>
        </p:spPr>
        <p:txBody>
          <a:bodyPr wrap="square" rtlCol="0">
            <a:spAutoFit/>
          </a:bodyPr>
          <a:lstStyle/>
          <a:p>
            <a:r>
              <a:rPr lang="en-CA" dirty="0"/>
              <a:t>You can sign up for courses by opening a web browser, such as Chrome or Firefox or Edge, and type into the address bar, “</a:t>
            </a:r>
            <a:r>
              <a:rPr lang="en-CA" b="1" dirty="0"/>
              <a:t>nitha.com/courses</a:t>
            </a:r>
            <a:r>
              <a:rPr lang="en-CA" dirty="0"/>
              <a:t>” (less the quotation marks.) </a:t>
            </a:r>
            <a:br>
              <a:rPr lang="en-CA" dirty="0"/>
            </a:br>
            <a:r>
              <a:rPr lang="en-CA" dirty="0"/>
              <a:t>and press </a:t>
            </a:r>
            <a:r>
              <a:rPr lang="en-CA" b="1" dirty="0"/>
              <a:t>Enter</a:t>
            </a:r>
            <a:r>
              <a:rPr lang="en-CA" dirty="0"/>
              <a:t>.</a:t>
            </a:r>
          </a:p>
          <a:p>
            <a:r>
              <a:rPr lang="en-CA" dirty="0"/>
              <a:t>             OR</a:t>
            </a:r>
          </a:p>
          <a:p>
            <a:r>
              <a:rPr lang="en-CA" dirty="0"/>
              <a:t>Go to nitha.com and select the </a:t>
            </a:r>
            <a:r>
              <a:rPr lang="en-CA" dirty="0">
                <a:hlinkClick r:id="rId4"/>
              </a:rPr>
              <a:t>IT Helpdesk Courses Registration</a:t>
            </a:r>
            <a:r>
              <a:rPr lang="en-CA" dirty="0"/>
              <a:t> link from the </a:t>
            </a:r>
            <a:r>
              <a:rPr lang="en-CA" b="1" dirty="0"/>
              <a:t>Quick Links</a:t>
            </a:r>
            <a:r>
              <a:rPr lang="en-CA" dirty="0"/>
              <a:t>.</a:t>
            </a:r>
          </a:p>
        </p:txBody>
      </p:sp>
    </p:spTree>
    <p:extLst>
      <p:ext uri="{BB962C8B-B14F-4D97-AF65-F5344CB8AC3E}">
        <p14:creationId xmlns:p14="http://schemas.microsoft.com/office/powerpoint/2010/main" val="266090894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0-#ppt_w/2"/>
                                          </p:val>
                                        </p:tav>
                                        <p:tav tm="100000">
                                          <p:val>
                                            <p:strVal val="#ppt_x"/>
                                          </p:val>
                                        </p:tav>
                                      </p:tavLst>
                                    </p:anim>
                                    <p:anim calcmode="lin" valueType="num">
                                      <p:cBhvr additive="base">
                                        <p:cTn id="8" dur="500" fill="hold"/>
                                        <p:tgtEl>
                                          <p:spTgt spid="3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wipe(left)">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anim calcmode="lin" valueType="num">
                                      <p:cBhvr additive="base">
                                        <p:cTn id="17" dur="500" fill="hold"/>
                                        <p:tgtEl>
                                          <p:spTgt spid="33"/>
                                        </p:tgtEl>
                                        <p:attrNameLst>
                                          <p:attrName>ppt_x</p:attrName>
                                        </p:attrNameLst>
                                      </p:cBhvr>
                                      <p:tavLst>
                                        <p:tav tm="0">
                                          <p:val>
                                            <p:strVal val="0-#ppt_w/2"/>
                                          </p:val>
                                        </p:tav>
                                        <p:tav tm="100000">
                                          <p:val>
                                            <p:strVal val="#ppt_x"/>
                                          </p:val>
                                        </p:tav>
                                      </p:tavLst>
                                    </p:anim>
                                    <p:anim calcmode="lin" valueType="num">
                                      <p:cBhvr additive="base">
                                        <p:cTn id="18" dur="500" fill="hold"/>
                                        <p:tgtEl>
                                          <p:spTgt spid="33"/>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wipe(left)">
                                      <p:cBhvr>
                                        <p:cTn id="22" dur="500"/>
                                        <p:tgtEl>
                                          <p:spTgt spid="34"/>
                                        </p:tgtEl>
                                      </p:cBhvr>
                                    </p:animEffect>
                                  </p:childTnLst>
                                </p:cTn>
                              </p:par>
                            </p:childTnLst>
                          </p:cTn>
                        </p:par>
                        <p:par>
                          <p:cTn id="23" fill="hold">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wipe(left)">
                                      <p:cBhvr>
                                        <p:cTn id="26" dur="500"/>
                                        <p:tgtEl>
                                          <p:spTgt spid="35"/>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6"/>
                                        </p:tgtEl>
                                        <p:attrNameLst>
                                          <p:attrName>style.visibility</p:attrName>
                                        </p:attrNameLst>
                                      </p:cBhvr>
                                      <p:to>
                                        <p:strVal val="visible"/>
                                      </p:to>
                                    </p:set>
                                    <p:anim calcmode="lin" valueType="num">
                                      <p:cBhvr additive="base">
                                        <p:cTn id="31" dur="500" fill="hold"/>
                                        <p:tgtEl>
                                          <p:spTgt spid="36"/>
                                        </p:tgtEl>
                                        <p:attrNameLst>
                                          <p:attrName>ppt_x</p:attrName>
                                        </p:attrNameLst>
                                      </p:cBhvr>
                                      <p:tavLst>
                                        <p:tav tm="0">
                                          <p:val>
                                            <p:strVal val="0-#ppt_w/2"/>
                                          </p:val>
                                        </p:tav>
                                        <p:tav tm="100000">
                                          <p:val>
                                            <p:strVal val="#ppt_x"/>
                                          </p:val>
                                        </p:tav>
                                      </p:tavLst>
                                    </p:anim>
                                    <p:anim calcmode="lin" valueType="num">
                                      <p:cBhvr additive="base">
                                        <p:cTn id="32" dur="500" fill="hold"/>
                                        <p:tgtEl>
                                          <p:spTgt spid="36"/>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22" presetClass="entr" presetSubtype="8" fill="hold" nodeType="after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wipe(left)">
                                      <p:cBhvr>
                                        <p:cTn id="36" dur="500"/>
                                        <p:tgtEl>
                                          <p:spTgt spid="37"/>
                                        </p:tgtEl>
                                      </p:cBhvr>
                                    </p:animEffect>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38"/>
                                        </p:tgtEl>
                                        <p:attrNameLst>
                                          <p:attrName>style.visibility</p:attrName>
                                        </p:attrNameLst>
                                      </p:cBhvr>
                                      <p:to>
                                        <p:strVal val="visible"/>
                                      </p:to>
                                    </p:set>
                                    <p:animEffect transition="in" filter="wipe(left)">
                                      <p:cBhvr>
                                        <p:cTn id="40"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3" grpId="0" animBg="1"/>
      <p:bldP spid="35" grpId="0" animBg="1"/>
      <p:bldP spid="36" grpId="0" animBg="1"/>
      <p:bldP spid="3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61">
            <a:extLst>
              <a:ext uri="{FF2B5EF4-FFF2-40B4-BE49-F238E27FC236}">
                <a16:creationId xmlns:a16="http://schemas.microsoft.com/office/drawing/2014/main" id="{EC793B6C-1C8C-4906-83D3-1524D21629D7}"/>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29</a:t>
            </a:fld>
            <a:endParaRPr lang="en-US" altLang="en-US" dirty="0">
              <a:solidFill>
                <a:schemeClr val="tx1"/>
              </a:solidFill>
            </a:endParaRPr>
          </a:p>
        </p:txBody>
      </p:sp>
      <p:sp>
        <p:nvSpPr>
          <p:cNvPr id="22" name="TextBox 21">
            <a:extLst>
              <a:ext uri="{FF2B5EF4-FFF2-40B4-BE49-F238E27FC236}">
                <a16:creationId xmlns:a16="http://schemas.microsoft.com/office/drawing/2014/main" id="{4E947A48-CCAB-4057-BB22-39D88700BFF6}"/>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23" name="Rectangle: Rounded Corners 22">
            <a:extLst>
              <a:ext uri="{FF2B5EF4-FFF2-40B4-BE49-F238E27FC236}">
                <a16:creationId xmlns:a16="http://schemas.microsoft.com/office/drawing/2014/main" id="{F26EA375-53F7-45A2-928C-3F749C2454A6}"/>
              </a:ext>
            </a:extLst>
          </p:cNvPr>
          <p:cNvSpPr/>
          <p:nvPr/>
        </p:nvSpPr>
        <p:spPr>
          <a:xfrm>
            <a:off x="42393" y="33252"/>
            <a:ext cx="2376611" cy="415636"/>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New Outlook Email</a:t>
            </a:r>
          </a:p>
        </p:txBody>
      </p:sp>
      <p:pic>
        <p:nvPicPr>
          <p:cNvPr id="24" name="Picture 23">
            <a:extLst>
              <a:ext uri="{FF2B5EF4-FFF2-40B4-BE49-F238E27FC236}">
                <a16:creationId xmlns:a16="http://schemas.microsoft.com/office/drawing/2014/main" id="{1C3AD7A7-AEB9-4F7F-A7E8-10CAE200DE17}"/>
              </a:ext>
            </a:extLst>
          </p:cNvPr>
          <p:cNvPicPr>
            <a:picLocks noChangeAspect="1"/>
          </p:cNvPicPr>
          <p:nvPr/>
        </p:nvPicPr>
        <p:blipFill>
          <a:blip r:embed="rId2"/>
          <a:stretch>
            <a:fillRect/>
          </a:stretch>
        </p:blipFill>
        <p:spPr>
          <a:xfrm>
            <a:off x="2274246" y="463166"/>
            <a:ext cx="9875361" cy="6296802"/>
          </a:xfrm>
          <a:prstGeom prst="rect">
            <a:avLst/>
          </a:prstGeom>
        </p:spPr>
      </p:pic>
      <p:sp>
        <p:nvSpPr>
          <p:cNvPr id="38" name="TextBox 37">
            <a:extLst>
              <a:ext uri="{FF2B5EF4-FFF2-40B4-BE49-F238E27FC236}">
                <a16:creationId xmlns:a16="http://schemas.microsoft.com/office/drawing/2014/main" id="{5BDD196F-219C-4D2A-B380-5B34E2043A5C}"/>
              </a:ext>
            </a:extLst>
          </p:cNvPr>
          <p:cNvSpPr txBox="1"/>
          <p:nvPr/>
        </p:nvSpPr>
        <p:spPr>
          <a:xfrm>
            <a:off x="5124450" y="3429000"/>
            <a:ext cx="6591300" cy="1200329"/>
          </a:xfrm>
          <a:prstGeom prst="rect">
            <a:avLst/>
          </a:prstGeom>
          <a:solidFill>
            <a:schemeClr val="bg1"/>
          </a:solidFill>
        </p:spPr>
        <p:txBody>
          <a:bodyPr wrap="square" rtlCol="0">
            <a:spAutoFit/>
          </a:bodyPr>
          <a:lstStyle/>
          <a:p>
            <a:r>
              <a:rPr lang="en-CA" dirty="0"/>
              <a:t>You can sign up for courses by opening a web browser, such as Chrome or Firefox or Edge, and typing into the address bar, “</a:t>
            </a:r>
            <a:r>
              <a:rPr lang="en-CA" b="1" dirty="0"/>
              <a:t>nitha.com/courses</a:t>
            </a:r>
            <a:r>
              <a:rPr lang="en-CA" dirty="0"/>
              <a:t>” (less the quotation marks.) </a:t>
            </a:r>
            <a:br>
              <a:rPr lang="en-CA" dirty="0"/>
            </a:br>
            <a:r>
              <a:rPr lang="en-CA" dirty="0"/>
              <a:t>and press </a:t>
            </a:r>
            <a:r>
              <a:rPr lang="en-CA" b="1" dirty="0"/>
              <a:t>Enter</a:t>
            </a:r>
            <a:r>
              <a:rPr lang="en-CA" dirty="0"/>
              <a:t>.</a:t>
            </a:r>
          </a:p>
        </p:txBody>
      </p:sp>
      <p:sp>
        <p:nvSpPr>
          <p:cNvPr id="27" name="TextBox 26">
            <a:extLst>
              <a:ext uri="{FF2B5EF4-FFF2-40B4-BE49-F238E27FC236}">
                <a16:creationId xmlns:a16="http://schemas.microsoft.com/office/drawing/2014/main" id="{6F6F2463-6E80-4AC6-BB2C-FC7257FE7C7B}"/>
              </a:ext>
            </a:extLst>
          </p:cNvPr>
          <p:cNvSpPr txBox="1"/>
          <p:nvPr/>
        </p:nvSpPr>
        <p:spPr>
          <a:xfrm>
            <a:off x="2097119" y="3611567"/>
            <a:ext cx="8980456"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If there is anyone to whom you want to send an email in privacy, click on the </a:t>
            </a:r>
            <a:r>
              <a:rPr lang="en-CA" b="1" dirty="0"/>
              <a:t>Bcc</a:t>
            </a:r>
            <a:r>
              <a:rPr lang="en-CA" dirty="0"/>
              <a:t> link.</a:t>
            </a:r>
          </a:p>
        </p:txBody>
      </p:sp>
      <p:cxnSp>
        <p:nvCxnSpPr>
          <p:cNvPr id="28" name="Straight Arrow Connector 27">
            <a:extLst>
              <a:ext uri="{FF2B5EF4-FFF2-40B4-BE49-F238E27FC236}">
                <a16:creationId xmlns:a16="http://schemas.microsoft.com/office/drawing/2014/main" id="{743CF32A-949C-4ACB-94AA-F22B16A1366B}"/>
              </a:ext>
            </a:extLst>
          </p:cNvPr>
          <p:cNvCxnSpPr>
            <a:cxnSpLocks/>
          </p:cNvCxnSpPr>
          <p:nvPr/>
        </p:nvCxnSpPr>
        <p:spPr>
          <a:xfrm flipV="1">
            <a:off x="11077575" y="2457452"/>
            <a:ext cx="542926" cy="115411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6DEB9BAB-E6FC-4809-B4FE-E6343D7A03B1}"/>
              </a:ext>
            </a:extLst>
          </p:cNvPr>
          <p:cNvSpPr txBox="1"/>
          <p:nvPr/>
        </p:nvSpPr>
        <p:spPr>
          <a:xfrm>
            <a:off x="5095875" y="2977554"/>
            <a:ext cx="4648200" cy="369332"/>
          </a:xfrm>
          <a:prstGeom prst="rect">
            <a:avLst/>
          </a:prstGeom>
          <a:solidFill>
            <a:srgbClr val="FEFAF8"/>
          </a:solidFill>
        </p:spPr>
        <p:txBody>
          <a:bodyPr wrap="square" rtlCol="0">
            <a:spAutoFit/>
          </a:bodyPr>
          <a:lstStyle/>
          <a:p>
            <a:r>
              <a:rPr lang="en-CA" dirty="0"/>
              <a:t>How can I sign up for all the Helpdesk courses?</a:t>
            </a:r>
          </a:p>
        </p:txBody>
      </p:sp>
    </p:spTree>
    <p:extLst>
      <p:ext uri="{BB962C8B-B14F-4D97-AF65-F5344CB8AC3E}">
        <p14:creationId xmlns:p14="http://schemas.microsoft.com/office/powerpoint/2010/main" val="200829053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12"/>
            <a:ext cx="12192000" cy="1267358"/>
          </a:xfrm>
          <a:prstGeom prst="rect">
            <a:avLst/>
          </a:prstGeom>
        </p:spPr>
      </p:pic>
      <p:sp>
        <p:nvSpPr>
          <p:cNvPr id="6" name="Title 1"/>
          <p:cNvSpPr txBox="1">
            <a:spLocks/>
          </p:cNvSpPr>
          <p:nvPr/>
        </p:nvSpPr>
        <p:spPr>
          <a:xfrm>
            <a:off x="360205" y="1445001"/>
            <a:ext cx="11412842" cy="1143000"/>
          </a:xfrm>
          <a:prstGeom prst="rect">
            <a:avLst/>
          </a:prstGeom>
          <a:no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5333" b="1" dirty="0">
                <a:latin typeface="Times New Roman" panose="02020603050405020304" pitchFamily="18" charset="0"/>
                <a:cs typeface="Times New Roman" panose="02020603050405020304" pitchFamily="18" charset="0"/>
              </a:rPr>
              <a:t>What will we be covering in this course?</a:t>
            </a:r>
          </a:p>
        </p:txBody>
      </p:sp>
      <p:sp>
        <p:nvSpPr>
          <p:cNvPr id="71" name="TextBox 70"/>
          <p:cNvSpPr txBox="1"/>
          <p:nvPr/>
        </p:nvSpPr>
        <p:spPr>
          <a:xfrm>
            <a:off x="378313" y="2974239"/>
            <a:ext cx="5688315" cy="400110"/>
          </a:xfrm>
          <a:prstGeom prst="rect">
            <a:avLst/>
          </a:prstGeom>
          <a:solidFill>
            <a:srgbClr val="FEFAF8"/>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r>
              <a:rPr lang="en-CA" dirty="0"/>
              <a:t>The Big Picture			      </a:t>
            </a:r>
            <a:r>
              <a:rPr lang="en-CA" sz="1200" dirty="0"/>
              <a:t>Slide 4</a:t>
            </a:r>
          </a:p>
        </p:txBody>
      </p:sp>
      <p:sp>
        <p:nvSpPr>
          <p:cNvPr id="75" name="TextBox 74"/>
          <p:cNvSpPr txBox="1"/>
          <p:nvPr/>
        </p:nvSpPr>
        <p:spPr>
          <a:xfrm>
            <a:off x="378313" y="3413460"/>
            <a:ext cx="5688315" cy="400110"/>
          </a:xfrm>
          <a:prstGeom prst="rect">
            <a:avLst/>
          </a:prstGeom>
          <a:solidFill>
            <a:srgbClr val="FEFAF8"/>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pPr>
              <a:buFont typeface="+mj-lt"/>
              <a:buAutoNum type="arabicPeriod" startAt="2"/>
            </a:pPr>
            <a:r>
              <a:rPr lang="en-CA" dirty="0"/>
              <a:t>Signing in to your email account		      </a:t>
            </a:r>
            <a:r>
              <a:rPr lang="en-CA" sz="1200" dirty="0"/>
              <a:t>Slide 5</a:t>
            </a:r>
          </a:p>
        </p:txBody>
      </p:sp>
      <p:sp>
        <p:nvSpPr>
          <p:cNvPr id="76" name="TextBox 75"/>
          <p:cNvSpPr txBox="1"/>
          <p:nvPr/>
        </p:nvSpPr>
        <p:spPr>
          <a:xfrm>
            <a:off x="378313" y="3852681"/>
            <a:ext cx="5688315" cy="400110"/>
          </a:xfrm>
          <a:prstGeom prst="rect">
            <a:avLst/>
          </a:prstGeom>
          <a:solidFill>
            <a:srgbClr val="FEFAF8"/>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pPr>
              <a:buFont typeface="+mj-lt"/>
              <a:buAutoNum type="arabicPeriod" startAt="3"/>
            </a:pPr>
            <a:r>
              <a:rPr lang="en-CA" dirty="0"/>
              <a:t>Opening Screen			      </a:t>
            </a:r>
            <a:r>
              <a:rPr lang="en-CA" sz="1200" dirty="0"/>
              <a:t>Slide 11</a:t>
            </a:r>
          </a:p>
        </p:txBody>
      </p:sp>
      <p:sp>
        <p:nvSpPr>
          <p:cNvPr id="77" name="TextBox 76"/>
          <p:cNvSpPr txBox="1"/>
          <p:nvPr/>
        </p:nvSpPr>
        <p:spPr>
          <a:xfrm>
            <a:off x="378313" y="4291902"/>
            <a:ext cx="5688315" cy="400110"/>
          </a:xfrm>
          <a:prstGeom prst="rect">
            <a:avLst/>
          </a:prstGeom>
          <a:solidFill>
            <a:srgbClr val="FEFAF8"/>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pPr>
              <a:buFont typeface="+mj-lt"/>
              <a:buAutoNum type="arabicPeriod" startAt="4"/>
            </a:pPr>
            <a:r>
              <a:rPr lang="en-CA" dirty="0"/>
              <a:t>New Outlook Email			</a:t>
            </a:r>
            <a:r>
              <a:rPr lang="en-CA" sz="1200" dirty="0"/>
              <a:t>          Slide 26</a:t>
            </a:r>
          </a:p>
        </p:txBody>
      </p:sp>
      <p:sp>
        <p:nvSpPr>
          <p:cNvPr id="78" name="TextBox 77"/>
          <p:cNvSpPr txBox="1"/>
          <p:nvPr/>
        </p:nvSpPr>
        <p:spPr>
          <a:xfrm>
            <a:off x="378311" y="4756956"/>
            <a:ext cx="5688315" cy="400110"/>
          </a:xfrm>
          <a:prstGeom prst="rect">
            <a:avLst/>
          </a:prstGeom>
          <a:solidFill>
            <a:srgbClr val="FEFAF8"/>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pPr>
              <a:buFont typeface="+mj-lt"/>
              <a:buAutoNum type="arabicPeriod" startAt="5"/>
            </a:pPr>
            <a:r>
              <a:rPr lang="en-CA" dirty="0"/>
              <a:t>Outlook Calendar			      </a:t>
            </a:r>
            <a:r>
              <a:rPr lang="en-CA" sz="1200" dirty="0"/>
              <a:t>Slide 31</a:t>
            </a:r>
          </a:p>
        </p:txBody>
      </p:sp>
      <p:sp>
        <p:nvSpPr>
          <p:cNvPr id="79" name="TextBox 78"/>
          <p:cNvSpPr txBox="1"/>
          <p:nvPr/>
        </p:nvSpPr>
        <p:spPr>
          <a:xfrm>
            <a:off x="378312" y="5199930"/>
            <a:ext cx="5688315" cy="400110"/>
          </a:xfrm>
          <a:prstGeom prst="rect">
            <a:avLst/>
          </a:prstGeom>
          <a:solidFill>
            <a:srgbClr val="FEFAF8"/>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pPr>
              <a:buFont typeface="+mj-lt"/>
              <a:buAutoNum type="arabicPeriod" startAt="6"/>
            </a:pPr>
            <a:r>
              <a:rPr lang="en-CA" dirty="0"/>
              <a:t>New Outlook Calendar Event 		      </a:t>
            </a:r>
            <a:r>
              <a:rPr lang="en-CA" sz="1200" dirty="0"/>
              <a:t>Slide 33</a:t>
            </a:r>
          </a:p>
        </p:txBody>
      </p:sp>
      <p:sp>
        <p:nvSpPr>
          <p:cNvPr id="80" name="TextBox 79"/>
          <p:cNvSpPr txBox="1"/>
          <p:nvPr/>
        </p:nvSpPr>
        <p:spPr>
          <a:xfrm>
            <a:off x="378312" y="5658201"/>
            <a:ext cx="5688315" cy="400110"/>
          </a:xfrm>
          <a:prstGeom prst="rect">
            <a:avLst/>
          </a:prstGeom>
          <a:solidFill>
            <a:srgbClr val="FEFAF8"/>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pPr>
              <a:buFont typeface="+mj-lt"/>
              <a:buAutoNum type="arabicPeriod" startAt="7"/>
            </a:pPr>
            <a:r>
              <a:rPr lang="en-CA" dirty="0"/>
              <a:t>New Outlook Calendar			       </a:t>
            </a:r>
            <a:r>
              <a:rPr lang="en-CA" sz="1200" dirty="0"/>
              <a:t>Slide 36</a:t>
            </a:r>
          </a:p>
        </p:txBody>
      </p:sp>
      <p:sp>
        <p:nvSpPr>
          <p:cNvPr id="81" name="TextBox 80"/>
          <p:cNvSpPr txBox="1"/>
          <p:nvPr/>
        </p:nvSpPr>
        <p:spPr>
          <a:xfrm>
            <a:off x="6190899" y="2974239"/>
            <a:ext cx="5688315" cy="400110"/>
          </a:xfrm>
          <a:prstGeom prst="rect">
            <a:avLst/>
          </a:prstGeom>
          <a:solidFill>
            <a:srgbClr val="FEFAF8"/>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pPr>
              <a:buFont typeface="+mj-lt"/>
              <a:buAutoNum type="arabicPeriod" startAt="8"/>
            </a:pPr>
            <a:r>
              <a:rPr lang="en-CA" dirty="0"/>
              <a:t>Contacts/People			       </a:t>
            </a:r>
            <a:r>
              <a:rPr lang="en-CA" sz="1200" dirty="0"/>
              <a:t>Slide 49</a:t>
            </a:r>
          </a:p>
        </p:txBody>
      </p:sp>
      <p:sp>
        <p:nvSpPr>
          <p:cNvPr id="13" name="TextBox 12"/>
          <p:cNvSpPr txBox="1"/>
          <p:nvPr/>
        </p:nvSpPr>
        <p:spPr>
          <a:xfrm>
            <a:off x="6190899" y="3422985"/>
            <a:ext cx="5688315" cy="400110"/>
          </a:xfrm>
          <a:prstGeom prst="rect">
            <a:avLst/>
          </a:prstGeom>
          <a:solidFill>
            <a:srgbClr val="FEFAF8"/>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pPr>
              <a:buFont typeface="+mj-lt"/>
              <a:buAutoNum type="arabicPeriod" startAt="9"/>
            </a:pPr>
            <a:r>
              <a:rPr lang="en-CA" dirty="0"/>
              <a:t>New Contact				       </a:t>
            </a:r>
            <a:r>
              <a:rPr lang="en-CA" sz="1200" dirty="0"/>
              <a:t>Slide 53</a:t>
            </a:r>
          </a:p>
        </p:txBody>
      </p:sp>
      <p:sp>
        <p:nvSpPr>
          <p:cNvPr id="14" name="TextBox 13"/>
          <p:cNvSpPr txBox="1"/>
          <p:nvPr/>
        </p:nvSpPr>
        <p:spPr>
          <a:xfrm>
            <a:off x="6190899" y="3871731"/>
            <a:ext cx="5688315" cy="400110"/>
          </a:xfrm>
          <a:prstGeom prst="rect">
            <a:avLst/>
          </a:prstGeom>
          <a:solidFill>
            <a:srgbClr val="FEFAF8"/>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pPr>
              <a:buFont typeface="+mj-lt"/>
              <a:buAutoNum type="arabicPeriod" startAt="10"/>
            </a:pPr>
            <a:r>
              <a:rPr lang="en-CA" dirty="0"/>
              <a:t> Groups				       </a:t>
            </a:r>
            <a:r>
              <a:rPr lang="en-CA" sz="1200" dirty="0"/>
              <a:t>Slide 55</a:t>
            </a:r>
          </a:p>
        </p:txBody>
      </p:sp>
      <p:sp>
        <p:nvSpPr>
          <p:cNvPr id="15" name="TextBox 14"/>
          <p:cNvSpPr txBox="1"/>
          <p:nvPr/>
        </p:nvSpPr>
        <p:spPr>
          <a:xfrm>
            <a:off x="6190899" y="4314156"/>
            <a:ext cx="5688315" cy="400110"/>
          </a:xfrm>
          <a:prstGeom prst="rect">
            <a:avLst/>
          </a:prstGeom>
          <a:solidFill>
            <a:srgbClr val="FEFAF8"/>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pPr>
              <a:buFont typeface="+mj-lt"/>
              <a:buAutoNum type="arabicPeriod" startAt="11"/>
            </a:pPr>
            <a:r>
              <a:rPr lang="en-CA" dirty="0"/>
              <a:t> New Group				       </a:t>
            </a:r>
            <a:r>
              <a:rPr lang="en-CA" sz="1200" dirty="0"/>
              <a:t>Slide 56</a:t>
            </a:r>
          </a:p>
        </p:txBody>
      </p:sp>
      <p:sp>
        <p:nvSpPr>
          <p:cNvPr id="18" name="TextBox 17">
            <a:extLst>
              <a:ext uri="{FF2B5EF4-FFF2-40B4-BE49-F238E27FC236}">
                <a16:creationId xmlns:a16="http://schemas.microsoft.com/office/drawing/2014/main" id="{53F85C11-4BBD-4DFE-8459-AC3E6080DE7C}"/>
              </a:ext>
            </a:extLst>
          </p:cNvPr>
          <p:cNvSpPr txBox="1"/>
          <p:nvPr/>
        </p:nvSpPr>
        <p:spPr>
          <a:xfrm>
            <a:off x="6190899" y="4760709"/>
            <a:ext cx="5688315" cy="400110"/>
          </a:xfrm>
          <a:prstGeom prst="rect">
            <a:avLst/>
          </a:prstGeom>
          <a:solidFill>
            <a:srgbClr val="FEFAF8"/>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pPr>
              <a:buFont typeface="+mj-lt"/>
              <a:buAutoNum type="arabicPeriod" startAt="12"/>
            </a:pPr>
            <a:r>
              <a:rPr lang="en-CA" dirty="0"/>
              <a:t> Tasks				       </a:t>
            </a:r>
            <a:r>
              <a:rPr lang="en-CA" sz="1200" dirty="0"/>
              <a:t>Slide 57</a:t>
            </a:r>
          </a:p>
        </p:txBody>
      </p:sp>
      <p:sp>
        <p:nvSpPr>
          <p:cNvPr id="19" name="TextBox 18">
            <a:extLst>
              <a:ext uri="{FF2B5EF4-FFF2-40B4-BE49-F238E27FC236}">
                <a16:creationId xmlns:a16="http://schemas.microsoft.com/office/drawing/2014/main" id="{6C341CD1-6A0D-479F-9831-4C36336D0B57}"/>
              </a:ext>
            </a:extLst>
          </p:cNvPr>
          <p:cNvSpPr txBox="1"/>
          <p:nvPr/>
        </p:nvSpPr>
        <p:spPr>
          <a:xfrm>
            <a:off x="6190899" y="5207780"/>
            <a:ext cx="5688315" cy="400110"/>
          </a:xfrm>
          <a:prstGeom prst="rect">
            <a:avLst/>
          </a:prstGeom>
          <a:solidFill>
            <a:srgbClr val="FEFAF8"/>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pPr>
              <a:buFont typeface="+mj-lt"/>
              <a:buAutoNum type="arabicPeriod" startAt="13"/>
            </a:pPr>
            <a:r>
              <a:rPr lang="en-CA" dirty="0"/>
              <a:t> New Task				       </a:t>
            </a:r>
            <a:r>
              <a:rPr lang="en-CA" sz="1200" dirty="0"/>
              <a:t>Slide 58</a:t>
            </a:r>
          </a:p>
        </p:txBody>
      </p:sp>
      <p:sp>
        <p:nvSpPr>
          <p:cNvPr id="20" name="TextBox 19">
            <a:extLst>
              <a:ext uri="{FF2B5EF4-FFF2-40B4-BE49-F238E27FC236}">
                <a16:creationId xmlns:a16="http://schemas.microsoft.com/office/drawing/2014/main" id="{84792C1F-8E62-474D-BE47-E6CBAD5F5927}"/>
              </a:ext>
            </a:extLst>
          </p:cNvPr>
          <p:cNvSpPr txBox="1"/>
          <p:nvPr/>
        </p:nvSpPr>
        <p:spPr>
          <a:xfrm>
            <a:off x="6190898" y="5664376"/>
            <a:ext cx="5688315" cy="400110"/>
          </a:xfrm>
          <a:prstGeom prst="rect">
            <a:avLst/>
          </a:prstGeom>
          <a:solidFill>
            <a:srgbClr val="FEFAF8"/>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pPr>
              <a:buFont typeface="+mj-lt"/>
              <a:buAutoNum type="arabicPeriod" startAt="14"/>
            </a:pPr>
            <a:r>
              <a:rPr lang="en-CA" dirty="0"/>
              <a:t> Using Rules				       </a:t>
            </a:r>
            <a:r>
              <a:rPr lang="en-CA" sz="1200" dirty="0"/>
              <a:t>Slide 60</a:t>
            </a:r>
          </a:p>
        </p:txBody>
      </p:sp>
    </p:spTree>
    <p:extLst>
      <p:ext uri="{BB962C8B-B14F-4D97-AF65-F5344CB8AC3E}">
        <p14:creationId xmlns:p14="http://schemas.microsoft.com/office/powerpoint/2010/main" val="344363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dissolv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71"/>
                                        </p:tgtEl>
                                        <p:attrNameLst>
                                          <p:attrName>style.visibility</p:attrName>
                                        </p:attrNameLst>
                                      </p:cBhvr>
                                      <p:to>
                                        <p:strVal val="visible"/>
                                      </p:to>
                                    </p:set>
                                    <p:animEffect transition="in" filter="wipe(left)">
                                      <p:cBhvr>
                                        <p:cTn id="16" dur="500"/>
                                        <p:tgtEl>
                                          <p:spTgt spid="7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iterate type="lt">
                                    <p:tmPct val="0"/>
                                  </p:iterate>
                                  <p:childTnLst>
                                    <p:set>
                                      <p:cBhvr>
                                        <p:cTn id="20" dur="1" fill="hold">
                                          <p:stCondLst>
                                            <p:cond delay="0"/>
                                          </p:stCondLst>
                                        </p:cTn>
                                        <p:tgtEl>
                                          <p:spTgt spid="75"/>
                                        </p:tgtEl>
                                        <p:attrNameLst>
                                          <p:attrName>style.visibility</p:attrName>
                                        </p:attrNameLst>
                                      </p:cBhvr>
                                      <p:to>
                                        <p:strVal val="visible"/>
                                      </p:to>
                                    </p:set>
                                    <p:animEffect transition="in" filter="wipe(left)">
                                      <p:cBhvr>
                                        <p:cTn id="21" dur="500"/>
                                        <p:tgtEl>
                                          <p:spTgt spid="7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iterate type="lt">
                                    <p:tmPct val="0"/>
                                  </p:iterate>
                                  <p:childTnLst>
                                    <p:set>
                                      <p:cBhvr>
                                        <p:cTn id="25" dur="1" fill="hold">
                                          <p:stCondLst>
                                            <p:cond delay="0"/>
                                          </p:stCondLst>
                                        </p:cTn>
                                        <p:tgtEl>
                                          <p:spTgt spid="76"/>
                                        </p:tgtEl>
                                        <p:attrNameLst>
                                          <p:attrName>style.visibility</p:attrName>
                                        </p:attrNameLst>
                                      </p:cBhvr>
                                      <p:to>
                                        <p:strVal val="visible"/>
                                      </p:to>
                                    </p:set>
                                    <p:animEffect transition="in" filter="wipe(left)">
                                      <p:cBhvr>
                                        <p:cTn id="26" dur="500"/>
                                        <p:tgtEl>
                                          <p:spTgt spid="7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iterate type="lt">
                                    <p:tmPct val="0"/>
                                  </p:iterate>
                                  <p:childTnLst>
                                    <p:set>
                                      <p:cBhvr>
                                        <p:cTn id="30" dur="1" fill="hold">
                                          <p:stCondLst>
                                            <p:cond delay="0"/>
                                          </p:stCondLst>
                                        </p:cTn>
                                        <p:tgtEl>
                                          <p:spTgt spid="77"/>
                                        </p:tgtEl>
                                        <p:attrNameLst>
                                          <p:attrName>style.visibility</p:attrName>
                                        </p:attrNameLst>
                                      </p:cBhvr>
                                      <p:to>
                                        <p:strVal val="visible"/>
                                      </p:to>
                                    </p:set>
                                    <p:animEffect transition="in" filter="wipe(left)">
                                      <p:cBhvr>
                                        <p:cTn id="31" dur="500"/>
                                        <p:tgtEl>
                                          <p:spTgt spid="7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iterate type="lt">
                                    <p:tmPct val="0"/>
                                  </p:iterate>
                                  <p:childTnLst>
                                    <p:set>
                                      <p:cBhvr>
                                        <p:cTn id="35" dur="1" fill="hold">
                                          <p:stCondLst>
                                            <p:cond delay="0"/>
                                          </p:stCondLst>
                                        </p:cTn>
                                        <p:tgtEl>
                                          <p:spTgt spid="78"/>
                                        </p:tgtEl>
                                        <p:attrNameLst>
                                          <p:attrName>style.visibility</p:attrName>
                                        </p:attrNameLst>
                                      </p:cBhvr>
                                      <p:to>
                                        <p:strVal val="visible"/>
                                      </p:to>
                                    </p:set>
                                    <p:animEffect transition="in" filter="wipe(left)">
                                      <p:cBhvr>
                                        <p:cTn id="36" dur="500"/>
                                        <p:tgtEl>
                                          <p:spTgt spid="7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iterate type="lt">
                                    <p:tmPct val="0"/>
                                  </p:iterate>
                                  <p:childTnLst>
                                    <p:set>
                                      <p:cBhvr>
                                        <p:cTn id="40" dur="1" fill="hold">
                                          <p:stCondLst>
                                            <p:cond delay="0"/>
                                          </p:stCondLst>
                                        </p:cTn>
                                        <p:tgtEl>
                                          <p:spTgt spid="79"/>
                                        </p:tgtEl>
                                        <p:attrNameLst>
                                          <p:attrName>style.visibility</p:attrName>
                                        </p:attrNameLst>
                                      </p:cBhvr>
                                      <p:to>
                                        <p:strVal val="visible"/>
                                      </p:to>
                                    </p:set>
                                    <p:animEffect transition="in" filter="wipe(left)">
                                      <p:cBhvr>
                                        <p:cTn id="41" dur="500"/>
                                        <p:tgtEl>
                                          <p:spTgt spid="79"/>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iterate type="lt">
                                    <p:tmPct val="0"/>
                                  </p:iterate>
                                  <p:childTnLst>
                                    <p:set>
                                      <p:cBhvr>
                                        <p:cTn id="45" dur="1" fill="hold">
                                          <p:stCondLst>
                                            <p:cond delay="0"/>
                                          </p:stCondLst>
                                        </p:cTn>
                                        <p:tgtEl>
                                          <p:spTgt spid="80"/>
                                        </p:tgtEl>
                                        <p:attrNameLst>
                                          <p:attrName>style.visibility</p:attrName>
                                        </p:attrNameLst>
                                      </p:cBhvr>
                                      <p:to>
                                        <p:strVal val="visible"/>
                                      </p:to>
                                    </p:set>
                                    <p:animEffect transition="in" filter="wipe(left)">
                                      <p:cBhvr>
                                        <p:cTn id="46" dur="500"/>
                                        <p:tgtEl>
                                          <p:spTgt spid="80"/>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iterate type="lt">
                                    <p:tmPct val="0"/>
                                  </p:iterate>
                                  <p:childTnLst>
                                    <p:set>
                                      <p:cBhvr>
                                        <p:cTn id="50" dur="1" fill="hold">
                                          <p:stCondLst>
                                            <p:cond delay="0"/>
                                          </p:stCondLst>
                                        </p:cTn>
                                        <p:tgtEl>
                                          <p:spTgt spid="81"/>
                                        </p:tgtEl>
                                        <p:attrNameLst>
                                          <p:attrName>style.visibility</p:attrName>
                                        </p:attrNameLst>
                                      </p:cBhvr>
                                      <p:to>
                                        <p:strVal val="visible"/>
                                      </p:to>
                                    </p:set>
                                    <p:animEffect transition="in" filter="wipe(left)">
                                      <p:cBhvr>
                                        <p:cTn id="51" dur="500"/>
                                        <p:tgtEl>
                                          <p:spTgt spid="81"/>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iterate type="lt">
                                    <p:tmPct val="0"/>
                                  </p:iterate>
                                  <p:childTnLst>
                                    <p:set>
                                      <p:cBhvr>
                                        <p:cTn id="55" dur="1" fill="hold">
                                          <p:stCondLst>
                                            <p:cond delay="0"/>
                                          </p:stCondLst>
                                        </p:cTn>
                                        <p:tgtEl>
                                          <p:spTgt spid="13"/>
                                        </p:tgtEl>
                                        <p:attrNameLst>
                                          <p:attrName>style.visibility</p:attrName>
                                        </p:attrNameLst>
                                      </p:cBhvr>
                                      <p:to>
                                        <p:strVal val="visible"/>
                                      </p:to>
                                    </p:set>
                                    <p:animEffect transition="in" filter="wipe(left)">
                                      <p:cBhvr>
                                        <p:cTn id="56" dur="500"/>
                                        <p:tgtEl>
                                          <p:spTgt spid="13"/>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iterate type="lt">
                                    <p:tmPct val="0"/>
                                  </p:iterate>
                                  <p:childTnLst>
                                    <p:set>
                                      <p:cBhvr>
                                        <p:cTn id="60" dur="1" fill="hold">
                                          <p:stCondLst>
                                            <p:cond delay="0"/>
                                          </p:stCondLst>
                                        </p:cTn>
                                        <p:tgtEl>
                                          <p:spTgt spid="14"/>
                                        </p:tgtEl>
                                        <p:attrNameLst>
                                          <p:attrName>style.visibility</p:attrName>
                                        </p:attrNameLst>
                                      </p:cBhvr>
                                      <p:to>
                                        <p:strVal val="visible"/>
                                      </p:to>
                                    </p:set>
                                    <p:animEffect transition="in" filter="wipe(left)">
                                      <p:cBhvr>
                                        <p:cTn id="61" dur="500"/>
                                        <p:tgtEl>
                                          <p:spTgt spid="14"/>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iterate type="lt">
                                    <p:tmPct val="0"/>
                                  </p:iterate>
                                  <p:childTnLst>
                                    <p:set>
                                      <p:cBhvr>
                                        <p:cTn id="65" dur="1" fill="hold">
                                          <p:stCondLst>
                                            <p:cond delay="0"/>
                                          </p:stCondLst>
                                        </p:cTn>
                                        <p:tgtEl>
                                          <p:spTgt spid="15"/>
                                        </p:tgtEl>
                                        <p:attrNameLst>
                                          <p:attrName>style.visibility</p:attrName>
                                        </p:attrNameLst>
                                      </p:cBhvr>
                                      <p:to>
                                        <p:strVal val="visible"/>
                                      </p:to>
                                    </p:set>
                                    <p:animEffect transition="in" filter="wipe(left)">
                                      <p:cBhvr>
                                        <p:cTn id="66" dur="500"/>
                                        <p:tgtEl>
                                          <p:spTgt spid="15"/>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iterate type="lt">
                                    <p:tmPct val="0"/>
                                  </p:iterate>
                                  <p:childTnLst>
                                    <p:set>
                                      <p:cBhvr>
                                        <p:cTn id="70" dur="1" fill="hold">
                                          <p:stCondLst>
                                            <p:cond delay="0"/>
                                          </p:stCondLst>
                                        </p:cTn>
                                        <p:tgtEl>
                                          <p:spTgt spid="18"/>
                                        </p:tgtEl>
                                        <p:attrNameLst>
                                          <p:attrName>style.visibility</p:attrName>
                                        </p:attrNameLst>
                                      </p:cBhvr>
                                      <p:to>
                                        <p:strVal val="visible"/>
                                      </p:to>
                                    </p:set>
                                    <p:animEffect transition="in" filter="wipe(left)">
                                      <p:cBhvr>
                                        <p:cTn id="71" dur="500"/>
                                        <p:tgtEl>
                                          <p:spTgt spid="18"/>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iterate type="lt">
                                    <p:tmPct val="0"/>
                                  </p:iterate>
                                  <p:childTnLst>
                                    <p:set>
                                      <p:cBhvr>
                                        <p:cTn id="75" dur="1" fill="hold">
                                          <p:stCondLst>
                                            <p:cond delay="0"/>
                                          </p:stCondLst>
                                        </p:cTn>
                                        <p:tgtEl>
                                          <p:spTgt spid="19"/>
                                        </p:tgtEl>
                                        <p:attrNameLst>
                                          <p:attrName>style.visibility</p:attrName>
                                        </p:attrNameLst>
                                      </p:cBhvr>
                                      <p:to>
                                        <p:strVal val="visible"/>
                                      </p:to>
                                    </p:set>
                                    <p:animEffect transition="in" filter="wipe(left)">
                                      <p:cBhvr>
                                        <p:cTn id="76" dur="500"/>
                                        <p:tgtEl>
                                          <p:spTgt spid="19"/>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iterate type="lt">
                                    <p:tmPct val="0"/>
                                  </p:iterate>
                                  <p:childTnLst>
                                    <p:set>
                                      <p:cBhvr>
                                        <p:cTn id="80" dur="1" fill="hold">
                                          <p:stCondLst>
                                            <p:cond delay="0"/>
                                          </p:stCondLst>
                                        </p:cTn>
                                        <p:tgtEl>
                                          <p:spTgt spid="20"/>
                                        </p:tgtEl>
                                        <p:attrNameLst>
                                          <p:attrName>style.visibility</p:attrName>
                                        </p:attrNameLst>
                                      </p:cBhvr>
                                      <p:to>
                                        <p:strVal val="visible"/>
                                      </p:to>
                                    </p:set>
                                    <p:animEffect transition="in" filter="wipe(left)">
                                      <p:cBhvr>
                                        <p:cTn id="8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1" grpId="0" animBg="1"/>
      <p:bldP spid="75" grpId="0" animBg="1"/>
      <p:bldP spid="76" grpId="0" animBg="1"/>
      <p:bldP spid="77" grpId="0" animBg="1"/>
      <p:bldP spid="78" grpId="0" animBg="1"/>
      <p:bldP spid="79" grpId="0" animBg="1"/>
      <p:bldP spid="80" grpId="0" animBg="1"/>
      <p:bldP spid="81" grpId="0" animBg="1"/>
      <p:bldP spid="13" grpId="0" animBg="1"/>
      <p:bldP spid="14" grpId="0" animBg="1"/>
      <p:bldP spid="15" grpId="0" animBg="1"/>
      <p:bldP spid="18" grpId="0" animBg="1"/>
      <p:bldP spid="19" grpId="0" animBg="1"/>
      <p:bldP spid="2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EB7837-055F-4F97-B99D-01E047BC42C4}"/>
              </a:ext>
            </a:extLst>
          </p:cNvPr>
          <p:cNvPicPr>
            <a:picLocks noChangeAspect="1"/>
          </p:cNvPicPr>
          <p:nvPr/>
        </p:nvPicPr>
        <p:blipFill>
          <a:blip r:embed="rId2"/>
          <a:stretch>
            <a:fillRect/>
          </a:stretch>
        </p:blipFill>
        <p:spPr>
          <a:xfrm>
            <a:off x="2274246" y="425010"/>
            <a:ext cx="9837510" cy="6342965"/>
          </a:xfrm>
          <a:prstGeom prst="rect">
            <a:avLst/>
          </a:prstGeom>
        </p:spPr>
      </p:pic>
      <p:sp>
        <p:nvSpPr>
          <p:cNvPr id="48" name="TextBox 47">
            <a:extLst>
              <a:ext uri="{FF2B5EF4-FFF2-40B4-BE49-F238E27FC236}">
                <a16:creationId xmlns:a16="http://schemas.microsoft.com/office/drawing/2014/main" id="{57CDC617-B311-41AB-94EB-993BCE05B9FF}"/>
              </a:ext>
            </a:extLst>
          </p:cNvPr>
          <p:cNvSpPr txBox="1"/>
          <p:nvPr/>
        </p:nvSpPr>
        <p:spPr>
          <a:xfrm>
            <a:off x="5005192" y="3720069"/>
            <a:ext cx="6591300" cy="1200329"/>
          </a:xfrm>
          <a:prstGeom prst="rect">
            <a:avLst/>
          </a:prstGeom>
          <a:solidFill>
            <a:schemeClr val="bg1"/>
          </a:solidFill>
        </p:spPr>
        <p:txBody>
          <a:bodyPr wrap="square" rtlCol="0">
            <a:spAutoFit/>
          </a:bodyPr>
          <a:lstStyle/>
          <a:p>
            <a:r>
              <a:rPr lang="en-CA" dirty="0"/>
              <a:t>You can sign up for courses by opening a web browser, such as Chrome, Firefox or Edge, and typing into the address bar, “</a:t>
            </a:r>
            <a:r>
              <a:rPr lang="en-CA" b="1" dirty="0"/>
              <a:t>nitha.com/courses</a:t>
            </a:r>
            <a:r>
              <a:rPr lang="en-CA" dirty="0"/>
              <a:t>” (less the quotation marks.) </a:t>
            </a:r>
            <a:br>
              <a:rPr lang="en-CA" dirty="0"/>
            </a:br>
            <a:r>
              <a:rPr lang="en-CA" dirty="0"/>
              <a:t>and press </a:t>
            </a:r>
            <a:r>
              <a:rPr lang="en-CA" b="1" dirty="0"/>
              <a:t>Enter</a:t>
            </a:r>
            <a:r>
              <a:rPr lang="en-CA" dirty="0"/>
              <a:t>.</a:t>
            </a:r>
          </a:p>
        </p:txBody>
      </p:sp>
      <p:sp>
        <p:nvSpPr>
          <p:cNvPr id="49" name="TextBox 48">
            <a:extLst>
              <a:ext uri="{FF2B5EF4-FFF2-40B4-BE49-F238E27FC236}">
                <a16:creationId xmlns:a16="http://schemas.microsoft.com/office/drawing/2014/main" id="{1CEE32DB-7739-4957-810F-EC712DB8D8F1}"/>
              </a:ext>
            </a:extLst>
          </p:cNvPr>
          <p:cNvSpPr txBox="1"/>
          <p:nvPr/>
        </p:nvSpPr>
        <p:spPr>
          <a:xfrm>
            <a:off x="4991100" y="3319348"/>
            <a:ext cx="4648200" cy="369332"/>
          </a:xfrm>
          <a:prstGeom prst="rect">
            <a:avLst/>
          </a:prstGeom>
          <a:solidFill>
            <a:srgbClr val="FEFAF8"/>
          </a:solidFill>
        </p:spPr>
        <p:txBody>
          <a:bodyPr wrap="square" rtlCol="0">
            <a:spAutoFit/>
          </a:bodyPr>
          <a:lstStyle/>
          <a:p>
            <a:r>
              <a:rPr lang="en-CA" dirty="0"/>
              <a:t>How can I sign up for all the Helpdesk courses?</a:t>
            </a:r>
          </a:p>
        </p:txBody>
      </p:sp>
      <p:sp>
        <p:nvSpPr>
          <p:cNvPr id="19" name="Slide Number Placeholder 61">
            <a:extLst>
              <a:ext uri="{FF2B5EF4-FFF2-40B4-BE49-F238E27FC236}">
                <a16:creationId xmlns:a16="http://schemas.microsoft.com/office/drawing/2014/main" id="{EC793B6C-1C8C-4906-83D3-1524D21629D7}"/>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30</a:t>
            </a:fld>
            <a:endParaRPr lang="en-US" altLang="en-US" dirty="0">
              <a:solidFill>
                <a:schemeClr val="tx1"/>
              </a:solidFill>
            </a:endParaRPr>
          </a:p>
        </p:txBody>
      </p:sp>
      <p:sp>
        <p:nvSpPr>
          <p:cNvPr id="22" name="TextBox 21">
            <a:extLst>
              <a:ext uri="{FF2B5EF4-FFF2-40B4-BE49-F238E27FC236}">
                <a16:creationId xmlns:a16="http://schemas.microsoft.com/office/drawing/2014/main" id="{4E947A48-CCAB-4057-BB22-39D88700BFF6}"/>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23" name="Rectangle: Rounded Corners 22">
            <a:extLst>
              <a:ext uri="{FF2B5EF4-FFF2-40B4-BE49-F238E27FC236}">
                <a16:creationId xmlns:a16="http://schemas.microsoft.com/office/drawing/2014/main" id="{F26EA375-53F7-45A2-928C-3F749C2454A6}"/>
              </a:ext>
            </a:extLst>
          </p:cNvPr>
          <p:cNvSpPr/>
          <p:nvPr/>
        </p:nvSpPr>
        <p:spPr>
          <a:xfrm>
            <a:off x="42393" y="33252"/>
            <a:ext cx="2376611" cy="415636"/>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New Outlook Email</a:t>
            </a:r>
          </a:p>
        </p:txBody>
      </p:sp>
      <p:pic>
        <p:nvPicPr>
          <p:cNvPr id="12" name="Picture 11">
            <a:extLst>
              <a:ext uri="{FF2B5EF4-FFF2-40B4-BE49-F238E27FC236}">
                <a16:creationId xmlns:a16="http://schemas.microsoft.com/office/drawing/2014/main" id="{90C8211A-8E22-43D1-81FC-88356F17EE17}"/>
              </a:ext>
            </a:extLst>
          </p:cNvPr>
          <p:cNvPicPr>
            <a:picLocks noChangeAspect="1"/>
          </p:cNvPicPr>
          <p:nvPr/>
        </p:nvPicPr>
        <p:blipFill>
          <a:blip r:embed="rId3"/>
          <a:stretch>
            <a:fillRect/>
          </a:stretch>
        </p:blipFill>
        <p:spPr>
          <a:xfrm>
            <a:off x="4737198" y="2004909"/>
            <a:ext cx="1314633" cy="1057423"/>
          </a:xfrm>
          <a:prstGeom prst="rect">
            <a:avLst/>
          </a:prstGeom>
          <a:ln w="6350">
            <a:solidFill>
              <a:schemeClr val="bg1">
                <a:lumMod val="65000"/>
              </a:schemeClr>
            </a:solidFill>
          </a:ln>
        </p:spPr>
      </p:pic>
      <p:sp>
        <p:nvSpPr>
          <p:cNvPr id="34" name="TextBox 33">
            <a:extLst>
              <a:ext uri="{FF2B5EF4-FFF2-40B4-BE49-F238E27FC236}">
                <a16:creationId xmlns:a16="http://schemas.microsoft.com/office/drawing/2014/main" id="{BD80BEE7-FFDD-4D0F-99B0-560D018B399F}"/>
              </a:ext>
            </a:extLst>
          </p:cNvPr>
          <p:cNvSpPr txBox="1"/>
          <p:nvPr/>
        </p:nvSpPr>
        <p:spPr>
          <a:xfrm>
            <a:off x="6780264" y="2033825"/>
            <a:ext cx="5309718" cy="1323439"/>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b="1" dirty="0"/>
              <a:t>Send</a:t>
            </a:r>
            <a:r>
              <a:rPr lang="en-CA" dirty="0"/>
              <a:t> – Same as clicking on Send button</a:t>
            </a:r>
          </a:p>
          <a:p>
            <a:r>
              <a:rPr lang="en-CA" b="1" dirty="0"/>
              <a:t>Schedule Send</a:t>
            </a:r>
            <a:r>
              <a:rPr lang="en-CA" dirty="0"/>
              <a:t> – Set up a time for it to go out.</a:t>
            </a:r>
          </a:p>
          <a:p>
            <a:r>
              <a:rPr lang="en-CA" b="1" dirty="0"/>
              <a:t>Start mail merge </a:t>
            </a:r>
            <a:r>
              <a:rPr lang="en-CA" dirty="0"/>
              <a:t>– Displays a sub-menu bar</a:t>
            </a:r>
            <a:br>
              <a:rPr lang="en-CA" dirty="0"/>
            </a:br>
            <a:r>
              <a:rPr lang="en-CA" dirty="0"/>
              <a:t>		   with Mail Merge commands.</a:t>
            </a:r>
          </a:p>
        </p:txBody>
      </p:sp>
      <p:cxnSp>
        <p:nvCxnSpPr>
          <p:cNvPr id="35" name="Straight Arrow Connector 34">
            <a:extLst>
              <a:ext uri="{FF2B5EF4-FFF2-40B4-BE49-F238E27FC236}">
                <a16:creationId xmlns:a16="http://schemas.microsoft.com/office/drawing/2014/main" id="{713B13E5-BC74-4782-A5B7-E8B31CF8ACA9}"/>
              </a:ext>
            </a:extLst>
          </p:cNvPr>
          <p:cNvCxnSpPr>
            <a:cxnSpLocks/>
          </p:cNvCxnSpPr>
          <p:nvPr/>
        </p:nvCxnSpPr>
        <p:spPr>
          <a:xfrm flipH="1" flipV="1">
            <a:off x="5724525" y="2533620"/>
            <a:ext cx="1123560" cy="177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B78CC316-7453-4CFE-A9DF-A39473D685CC}"/>
              </a:ext>
            </a:extLst>
          </p:cNvPr>
          <p:cNvCxnSpPr>
            <a:cxnSpLocks/>
          </p:cNvCxnSpPr>
          <p:nvPr/>
        </p:nvCxnSpPr>
        <p:spPr>
          <a:xfrm flipH="1">
            <a:off x="5156059" y="2221069"/>
            <a:ext cx="1692026"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2A6421F5-6B23-4963-91E4-EC96877BEB3E}"/>
              </a:ext>
            </a:extLst>
          </p:cNvPr>
          <p:cNvCxnSpPr>
            <a:cxnSpLocks/>
          </p:cNvCxnSpPr>
          <p:nvPr/>
        </p:nvCxnSpPr>
        <p:spPr>
          <a:xfrm flipH="1">
            <a:off x="5867400" y="2866995"/>
            <a:ext cx="980685"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619732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500" fill="hold"/>
                                        <p:tgtEl>
                                          <p:spTgt spid="34"/>
                                        </p:tgtEl>
                                        <p:attrNameLst>
                                          <p:attrName>ppt_x</p:attrName>
                                        </p:attrNameLst>
                                      </p:cBhvr>
                                      <p:tavLst>
                                        <p:tav tm="0">
                                          <p:val>
                                            <p:strVal val="1+#ppt_w/2"/>
                                          </p:val>
                                        </p:tav>
                                        <p:tav tm="100000">
                                          <p:val>
                                            <p:strVal val="#ppt_x"/>
                                          </p:val>
                                        </p:tav>
                                      </p:tavLst>
                                    </p:anim>
                                    <p:anim calcmode="lin" valueType="num">
                                      <p:cBhvr additive="base">
                                        <p:cTn id="12" dur="500" fill="hold"/>
                                        <p:tgtEl>
                                          <p:spTgt spid="3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2" presetClass="entr" presetSubtype="2" fill="hold" nodeType="after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wipe(right)">
                                      <p:cBhvr>
                                        <p:cTn id="16" dur="500"/>
                                        <p:tgtEl>
                                          <p:spTgt spid="42"/>
                                        </p:tgtEl>
                                      </p:cBhvr>
                                    </p:animEffect>
                                  </p:childTnLst>
                                </p:cTn>
                              </p:par>
                            </p:childTnLst>
                          </p:cTn>
                        </p:par>
                        <p:par>
                          <p:cTn id="17" fill="hold">
                            <p:stCondLst>
                              <p:cond delay="1500"/>
                            </p:stCondLst>
                            <p:childTnLst>
                              <p:par>
                                <p:cTn id="18" presetID="22" presetClass="entr" presetSubtype="2" fill="hold" nodeType="after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wipe(right)">
                                      <p:cBhvr>
                                        <p:cTn id="20" dur="500"/>
                                        <p:tgtEl>
                                          <p:spTgt spid="35"/>
                                        </p:tgtEl>
                                      </p:cBhvr>
                                    </p:animEffect>
                                  </p:childTnLst>
                                </p:cTn>
                              </p:par>
                            </p:childTnLst>
                          </p:cTn>
                        </p:par>
                        <p:par>
                          <p:cTn id="21" fill="hold">
                            <p:stCondLst>
                              <p:cond delay="2000"/>
                            </p:stCondLst>
                            <p:childTnLst>
                              <p:par>
                                <p:cTn id="22" presetID="22" presetClass="entr" presetSubtype="2" fill="hold" nodeType="afterEffect">
                                  <p:stCondLst>
                                    <p:cond delay="0"/>
                                  </p:stCondLst>
                                  <p:childTnLst>
                                    <p:set>
                                      <p:cBhvr>
                                        <p:cTn id="23" dur="1" fill="hold">
                                          <p:stCondLst>
                                            <p:cond delay="0"/>
                                          </p:stCondLst>
                                        </p:cTn>
                                        <p:tgtEl>
                                          <p:spTgt spid="46"/>
                                        </p:tgtEl>
                                        <p:attrNameLst>
                                          <p:attrName>style.visibility</p:attrName>
                                        </p:attrNameLst>
                                      </p:cBhvr>
                                      <p:to>
                                        <p:strVal val="visible"/>
                                      </p:to>
                                    </p:set>
                                    <p:animEffect transition="in" filter="wipe(right)">
                                      <p:cBhvr>
                                        <p:cTn id="24"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61">
            <a:extLst>
              <a:ext uri="{FF2B5EF4-FFF2-40B4-BE49-F238E27FC236}">
                <a16:creationId xmlns:a16="http://schemas.microsoft.com/office/drawing/2014/main" id="{52F46094-BF52-4660-9609-1AC332905C83}"/>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31</a:t>
            </a:fld>
            <a:endParaRPr lang="en-US" altLang="en-US" dirty="0">
              <a:solidFill>
                <a:schemeClr val="tx1"/>
              </a:solidFill>
            </a:endParaRPr>
          </a:p>
        </p:txBody>
      </p:sp>
      <p:sp>
        <p:nvSpPr>
          <p:cNvPr id="11" name="TextBox 10">
            <a:extLst>
              <a:ext uri="{FF2B5EF4-FFF2-40B4-BE49-F238E27FC236}">
                <a16:creationId xmlns:a16="http://schemas.microsoft.com/office/drawing/2014/main" id="{5EB465D8-A14B-474C-84F3-E6FE4C8AFAD6}"/>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12" name="Rectangle: Rounded Corners 11">
            <a:extLst>
              <a:ext uri="{FF2B5EF4-FFF2-40B4-BE49-F238E27FC236}">
                <a16:creationId xmlns:a16="http://schemas.microsoft.com/office/drawing/2014/main" id="{576B20E0-B93D-499F-894E-073B0CD774EE}"/>
              </a:ext>
            </a:extLst>
          </p:cNvPr>
          <p:cNvSpPr/>
          <p:nvPr/>
        </p:nvSpPr>
        <p:spPr>
          <a:xfrm>
            <a:off x="42393" y="33252"/>
            <a:ext cx="2376611" cy="383010"/>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Outlook Calendar</a:t>
            </a:r>
          </a:p>
        </p:txBody>
      </p:sp>
      <p:pic>
        <p:nvPicPr>
          <p:cNvPr id="4" name="Picture 3">
            <a:extLst>
              <a:ext uri="{FF2B5EF4-FFF2-40B4-BE49-F238E27FC236}">
                <a16:creationId xmlns:a16="http://schemas.microsoft.com/office/drawing/2014/main" id="{34C110CF-BA65-4F54-B037-6346B4C25BAD}"/>
              </a:ext>
            </a:extLst>
          </p:cNvPr>
          <p:cNvPicPr>
            <a:picLocks noChangeAspect="1"/>
          </p:cNvPicPr>
          <p:nvPr/>
        </p:nvPicPr>
        <p:blipFill>
          <a:blip r:embed="rId2"/>
          <a:stretch>
            <a:fillRect/>
          </a:stretch>
        </p:blipFill>
        <p:spPr>
          <a:xfrm>
            <a:off x="2343150" y="563336"/>
            <a:ext cx="9816344" cy="6259171"/>
          </a:xfrm>
          <a:prstGeom prst="rect">
            <a:avLst/>
          </a:prstGeom>
          <a:ln w="6350">
            <a:solidFill>
              <a:schemeClr val="bg1">
                <a:lumMod val="50000"/>
              </a:schemeClr>
            </a:solidFill>
          </a:ln>
        </p:spPr>
      </p:pic>
      <p:sp>
        <p:nvSpPr>
          <p:cNvPr id="13" name="TextBox 12">
            <a:extLst>
              <a:ext uri="{FF2B5EF4-FFF2-40B4-BE49-F238E27FC236}">
                <a16:creationId xmlns:a16="http://schemas.microsoft.com/office/drawing/2014/main" id="{9EA2C545-AEB3-412E-89EC-301BC7F7E61E}"/>
              </a:ext>
            </a:extLst>
          </p:cNvPr>
          <p:cNvSpPr txBox="1"/>
          <p:nvPr/>
        </p:nvSpPr>
        <p:spPr>
          <a:xfrm>
            <a:off x="3266352" y="81449"/>
            <a:ext cx="7715973"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Click on the </a:t>
            </a:r>
            <a:r>
              <a:rPr lang="en-CA" b="1" dirty="0"/>
              <a:t>Calendar</a:t>
            </a:r>
            <a:r>
              <a:rPr lang="en-CA" dirty="0"/>
              <a:t> icon in the nav panel to see the calendar displayed.</a:t>
            </a:r>
          </a:p>
        </p:txBody>
      </p:sp>
      <p:cxnSp>
        <p:nvCxnSpPr>
          <p:cNvPr id="14" name="Straight Arrow Connector 13">
            <a:extLst>
              <a:ext uri="{FF2B5EF4-FFF2-40B4-BE49-F238E27FC236}">
                <a16:creationId xmlns:a16="http://schemas.microsoft.com/office/drawing/2014/main" id="{6A9F5600-E6D0-45FD-82BF-0A79C8495CA9}"/>
              </a:ext>
            </a:extLst>
          </p:cNvPr>
          <p:cNvCxnSpPr>
            <a:cxnSpLocks/>
            <a:stCxn id="13" idx="1"/>
            <a:endCxn id="17" idx="0"/>
          </p:cNvCxnSpPr>
          <p:nvPr/>
        </p:nvCxnSpPr>
        <p:spPr>
          <a:xfrm flipH="1">
            <a:off x="2557290" y="281504"/>
            <a:ext cx="709062" cy="120439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63FAB9DF-824B-4187-B823-45845D67189E}"/>
              </a:ext>
            </a:extLst>
          </p:cNvPr>
          <p:cNvSpPr/>
          <p:nvPr/>
        </p:nvSpPr>
        <p:spPr>
          <a:xfrm>
            <a:off x="2419004" y="1485900"/>
            <a:ext cx="276571" cy="25717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TextBox 23">
            <a:extLst>
              <a:ext uri="{FF2B5EF4-FFF2-40B4-BE49-F238E27FC236}">
                <a16:creationId xmlns:a16="http://schemas.microsoft.com/office/drawing/2014/main" id="{CA15A04B-9769-4BD7-BFD0-A327E80984B1}"/>
              </a:ext>
            </a:extLst>
          </p:cNvPr>
          <p:cNvSpPr txBox="1"/>
          <p:nvPr/>
        </p:nvSpPr>
        <p:spPr>
          <a:xfrm>
            <a:off x="309077" y="3422739"/>
            <a:ext cx="5015398" cy="707886"/>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Create a new event or click on the </a:t>
            </a:r>
            <a:r>
              <a:rPr lang="en-CA" b="1" dirty="0"/>
              <a:t>drop arrow, </a:t>
            </a:r>
            <a:r>
              <a:rPr lang="en-CA" dirty="0"/>
              <a:t>which allows you to choose to make an email.</a:t>
            </a:r>
          </a:p>
        </p:txBody>
      </p:sp>
      <p:cxnSp>
        <p:nvCxnSpPr>
          <p:cNvPr id="25" name="Straight Arrow Connector 24">
            <a:extLst>
              <a:ext uri="{FF2B5EF4-FFF2-40B4-BE49-F238E27FC236}">
                <a16:creationId xmlns:a16="http://schemas.microsoft.com/office/drawing/2014/main" id="{F74EE452-FABD-4675-912B-EA447E541CC9}"/>
              </a:ext>
            </a:extLst>
          </p:cNvPr>
          <p:cNvCxnSpPr>
            <a:cxnSpLocks/>
            <a:stCxn id="24" idx="0"/>
          </p:cNvCxnSpPr>
          <p:nvPr/>
        </p:nvCxnSpPr>
        <p:spPr>
          <a:xfrm flipV="1">
            <a:off x="2816776" y="1679491"/>
            <a:ext cx="306423" cy="174324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E91AF999-B7B5-415E-9B42-CFC89C930670}"/>
              </a:ext>
            </a:extLst>
          </p:cNvPr>
          <p:cNvSpPr/>
          <p:nvPr/>
        </p:nvSpPr>
        <p:spPr>
          <a:xfrm>
            <a:off x="2911821" y="1323976"/>
            <a:ext cx="1345854" cy="36198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56" name="Straight Arrow Connector 55">
            <a:extLst>
              <a:ext uri="{FF2B5EF4-FFF2-40B4-BE49-F238E27FC236}">
                <a16:creationId xmlns:a16="http://schemas.microsoft.com/office/drawing/2014/main" id="{590722D5-E45D-4221-9FDE-0FC86F489B93}"/>
              </a:ext>
            </a:extLst>
          </p:cNvPr>
          <p:cNvCxnSpPr>
            <a:cxnSpLocks/>
          </p:cNvCxnSpPr>
          <p:nvPr/>
        </p:nvCxnSpPr>
        <p:spPr>
          <a:xfrm flipV="1">
            <a:off x="4105275" y="1676401"/>
            <a:ext cx="0" cy="187642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BB88DC3A-A7F4-4737-A88F-570AFD65C9A8}"/>
              </a:ext>
            </a:extLst>
          </p:cNvPr>
          <p:cNvSpPr txBox="1"/>
          <p:nvPr/>
        </p:nvSpPr>
        <p:spPr>
          <a:xfrm>
            <a:off x="1876425" y="4236737"/>
            <a:ext cx="3770171"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Choose to number of days to view.</a:t>
            </a:r>
          </a:p>
        </p:txBody>
      </p:sp>
      <p:cxnSp>
        <p:nvCxnSpPr>
          <p:cNvPr id="61" name="Straight Arrow Connector 60">
            <a:extLst>
              <a:ext uri="{FF2B5EF4-FFF2-40B4-BE49-F238E27FC236}">
                <a16:creationId xmlns:a16="http://schemas.microsoft.com/office/drawing/2014/main" id="{E208D0D8-A7BA-4231-8D66-752BE72B0F09}"/>
              </a:ext>
            </a:extLst>
          </p:cNvPr>
          <p:cNvCxnSpPr>
            <a:cxnSpLocks/>
          </p:cNvCxnSpPr>
          <p:nvPr/>
        </p:nvCxnSpPr>
        <p:spPr>
          <a:xfrm flipH="1" flipV="1">
            <a:off x="4996332" y="1676401"/>
            <a:ext cx="632337" cy="256033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410D0CEC-156E-40F2-A947-BF08146A24DB}"/>
              </a:ext>
            </a:extLst>
          </p:cNvPr>
          <p:cNvSpPr/>
          <p:nvPr/>
        </p:nvSpPr>
        <p:spPr>
          <a:xfrm>
            <a:off x="4283421" y="1323976"/>
            <a:ext cx="722436" cy="36198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7" name="TextBox 66">
            <a:extLst>
              <a:ext uri="{FF2B5EF4-FFF2-40B4-BE49-F238E27FC236}">
                <a16:creationId xmlns:a16="http://schemas.microsoft.com/office/drawing/2014/main" id="{FC832047-B572-4FA9-AC09-CA0F6B9E26B4}"/>
              </a:ext>
            </a:extLst>
          </p:cNvPr>
          <p:cNvSpPr txBox="1"/>
          <p:nvPr/>
        </p:nvSpPr>
        <p:spPr>
          <a:xfrm>
            <a:off x="1219204" y="4745914"/>
            <a:ext cx="4668186" cy="707886"/>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As the button name implies, change the view to </a:t>
            </a:r>
            <a:r>
              <a:rPr lang="en-CA" b="1" dirty="0"/>
              <a:t>Work Week</a:t>
            </a:r>
            <a:r>
              <a:rPr lang="en-CA" dirty="0"/>
              <a:t>, Full </a:t>
            </a:r>
            <a:r>
              <a:rPr lang="en-CA" b="1" dirty="0"/>
              <a:t>Week</a:t>
            </a:r>
            <a:r>
              <a:rPr lang="en-CA" dirty="0"/>
              <a:t>, or </a:t>
            </a:r>
            <a:r>
              <a:rPr lang="en-CA" b="1" dirty="0"/>
              <a:t>Month</a:t>
            </a:r>
            <a:r>
              <a:rPr lang="en-CA" dirty="0"/>
              <a:t>.</a:t>
            </a:r>
          </a:p>
        </p:txBody>
      </p:sp>
      <p:cxnSp>
        <p:nvCxnSpPr>
          <p:cNvPr id="68" name="Straight Arrow Connector 67">
            <a:extLst>
              <a:ext uri="{FF2B5EF4-FFF2-40B4-BE49-F238E27FC236}">
                <a16:creationId xmlns:a16="http://schemas.microsoft.com/office/drawing/2014/main" id="{763DD03B-D726-4E3B-B511-73AA448FD464}"/>
              </a:ext>
            </a:extLst>
          </p:cNvPr>
          <p:cNvCxnSpPr>
            <a:cxnSpLocks/>
          </p:cNvCxnSpPr>
          <p:nvPr/>
        </p:nvCxnSpPr>
        <p:spPr>
          <a:xfrm flipV="1">
            <a:off x="5887389" y="1695450"/>
            <a:ext cx="0" cy="305046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9" name="Rectangle 68">
            <a:extLst>
              <a:ext uri="{FF2B5EF4-FFF2-40B4-BE49-F238E27FC236}">
                <a16:creationId xmlns:a16="http://schemas.microsoft.com/office/drawing/2014/main" id="{CB1BB171-CC6C-4E93-9A1A-78078EE4D887}"/>
              </a:ext>
            </a:extLst>
          </p:cNvPr>
          <p:cNvSpPr/>
          <p:nvPr/>
        </p:nvSpPr>
        <p:spPr>
          <a:xfrm>
            <a:off x="5087010" y="1333470"/>
            <a:ext cx="2414792" cy="36198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5" name="Rectangle 74">
            <a:extLst>
              <a:ext uri="{FF2B5EF4-FFF2-40B4-BE49-F238E27FC236}">
                <a16:creationId xmlns:a16="http://schemas.microsoft.com/office/drawing/2014/main" id="{2D97B06C-B447-488A-A98C-1D1BFD5ED4EB}"/>
              </a:ext>
            </a:extLst>
          </p:cNvPr>
          <p:cNvSpPr/>
          <p:nvPr/>
        </p:nvSpPr>
        <p:spPr>
          <a:xfrm>
            <a:off x="7520852" y="1333470"/>
            <a:ext cx="1004023" cy="36198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77" name="Straight Arrow Connector 76">
            <a:extLst>
              <a:ext uri="{FF2B5EF4-FFF2-40B4-BE49-F238E27FC236}">
                <a16:creationId xmlns:a16="http://schemas.microsoft.com/office/drawing/2014/main" id="{AE2E4D1E-9CDA-4DE7-AE76-DEF21999D3FF}"/>
              </a:ext>
            </a:extLst>
          </p:cNvPr>
          <p:cNvCxnSpPr>
            <a:cxnSpLocks/>
          </p:cNvCxnSpPr>
          <p:nvPr/>
        </p:nvCxnSpPr>
        <p:spPr>
          <a:xfrm flipV="1">
            <a:off x="8022863" y="1714501"/>
            <a:ext cx="17176" cy="384303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id="{186D7446-0F93-4101-AE90-E5D2FC6C8487}"/>
              </a:ext>
            </a:extLst>
          </p:cNvPr>
          <p:cNvSpPr/>
          <p:nvPr/>
        </p:nvSpPr>
        <p:spPr>
          <a:xfrm>
            <a:off x="8578127" y="1333470"/>
            <a:ext cx="797097" cy="36198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0" name="TextBox 79">
            <a:extLst>
              <a:ext uri="{FF2B5EF4-FFF2-40B4-BE49-F238E27FC236}">
                <a16:creationId xmlns:a16="http://schemas.microsoft.com/office/drawing/2014/main" id="{9B934F1B-0FF3-4ADD-B4F9-3A817527631F}"/>
              </a:ext>
            </a:extLst>
          </p:cNvPr>
          <p:cNvSpPr txBox="1"/>
          <p:nvPr/>
        </p:nvSpPr>
        <p:spPr>
          <a:xfrm>
            <a:off x="1209680" y="5557538"/>
            <a:ext cx="6820832"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Split view – Separates the view to two views.</a:t>
            </a:r>
          </a:p>
        </p:txBody>
      </p:sp>
      <p:cxnSp>
        <p:nvCxnSpPr>
          <p:cNvPr id="81" name="Straight Arrow Connector 80">
            <a:extLst>
              <a:ext uri="{FF2B5EF4-FFF2-40B4-BE49-F238E27FC236}">
                <a16:creationId xmlns:a16="http://schemas.microsoft.com/office/drawing/2014/main" id="{669ABA4C-7BC1-4B06-8A6C-BEC62AF6B0D5}"/>
              </a:ext>
            </a:extLst>
          </p:cNvPr>
          <p:cNvCxnSpPr>
            <a:cxnSpLocks/>
          </p:cNvCxnSpPr>
          <p:nvPr/>
        </p:nvCxnSpPr>
        <p:spPr>
          <a:xfrm flipH="1" flipV="1">
            <a:off x="9049689" y="1714503"/>
            <a:ext cx="10460" cy="43271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a16="http://schemas.microsoft.com/office/drawing/2014/main" id="{691D742C-B5FF-4890-AFDD-7965267A8C60}"/>
              </a:ext>
            </a:extLst>
          </p:cNvPr>
          <p:cNvSpPr txBox="1"/>
          <p:nvPr/>
        </p:nvSpPr>
        <p:spPr>
          <a:xfrm>
            <a:off x="1219204" y="6041628"/>
            <a:ext cx="7840945"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Filter – Apply a search filter to restrict the view of the events.</a:t>
            </a:r>
          </a:p>
        </p:txBody>
      </p:sp>
      <p:cxnSp>
        <p:nvCxnSpPr>
          <p:cNvPr id="84" name="Straight Arrow Connector 83">
            <a:extLst>
              <a:ext uri="{FF2B5EF4-FFF2-40B4-BE49-F238E27FC236}">
                <a16:creationId xmlns:a16="http://schemas.microsoft.com/office/drawing/2014/main" id="{BC8B43D3-E0BA-43E1-9B56-2FB579AA0E3A}"/>
              </a:ext>
            </a:extLst>
          </p:cNvPr>
          <p:cNvCxnSpPr>
            <a:cxnSpLocks/>
          </p:cNvCxnSpPr>
          <p:nvPr/>
        </p:nvCxnSpPr>
        <p:spPr>
          <a:xfrm>
            <a:off x="9273073" y="1552575"/>
            <a:ext cx="868260" cy="163674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88" name="Picture 87">
            <a:extLst>
              <a:ext uri="{FF2B5EF4-FFF2-40B4-BE49-F238E27FC236}">
                <a16:creationId xmlns:a16="http://schemas.microsoft.com/office/drawing/2014/main" id="{8C86069C-82D4-403B-8B03-E638AC9594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6834" y="3189315"/>
            <a:ext cx="1968254" cy="2615873"/>
          </a:xfrm>
          <a:prstGeom prst="rect">
            <a:avLst/>
          </a:prstGeom>
          <a:ln w="12700">
            <a:solidFill>
              <a:schemeClr val="bg1">
                <a:lumMod val="50000"/>
              </a:schemeClr>
            </a:solidFill>
          </a:ln>
        </p:spPr>
      </p:pic>
    </p:spTree>
    <p:extLst>
      <p:ext uri="{BB962C8B-B14F-4D97-AF65-F5344CB8AC3E}">
        <p14:creationId xmlns:p14="http://schemas.microsoft.com/office/powerpoint/2010/main" val="12507808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up)">
                                      <p:cBhvr>
                                        <p:cTn id="12" dur="500"/>
                                        <p:tgtEl>
                                          <p:spTgt spid="14"/>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up)">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 calcmode="lin" valueType="num">
                                      <p:cBhvr additive="base">
                                        <p:cTn id="21" dur="500" fill="hold"/>
                                        <p:tgtEl>
                                          <p:spTgt spid="24"/>
                                        </p:tgtEl>
                                        <p:attrNameLst>
                                          <p:attrName>ppt_x</p:attrName>
                                        </p:attrNameLst>
                                      </p:cBhvr>
                                      <p:tavLst>
                                        <p:tav tm="0">
                                          <p:val>
                                            <p:strVal val="#ppt_x"/>
                                          </p:val>
                                        </p:tav>
                                        <p:tav tm="100000">
                                          <p:val>
                                            <p:strVal val="#ppt_x"/>
                                          </p:val>
                                        </p:tav>
                                      </p:tavLst>
                                    </p:anim>
                                    <p:anim calcmode="lin" valueType="num">
                                      <p:cBhvr additive="base">
                                        <p:cTn id="22" dur="500" fill="hold"/>
                                        <p:tgtEl>
                                          <p:spTgt spid="24"/>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22" presetClass="entr" presetSubtype="4" fill="hold" nodeType="after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down)">
                                      <p:cBhvr>
                                        <p:cTn id="26" dur="500"/>
                                        <p:tgtEl>
                                          <p:spTgt spid="25"/>
                                        </p:tgtEl>
                                      </p:cBhvr>
                                    </p:animEffect>
                                  </p:childTnLst>
                                </p:cTn>
                              </p:par>
                              <p:par>
                                <p:cTn id="27" presetID="22" presetClass="entr" presetSubtype="4" fill="hold" nodeType="withEffect">
                                  <p:stCondLst>
                                    <p:cond delay="0"/>
                                  </p:stCondLst>
                                  <p:childTnLst>
                                    <p:set>
                                      <p:cBhvr>
                                        <p:cTn id="28" dur="1" fill="hold">
                                          <p:stCondLst>
                                            <p:cond delay="0"/>
                                          </p:stCondLst>
                                        </p:cTn>
                                        <p:tgtEl>
                                          <p:spTgt spid="56"/>
                                        </p:tgtEl>
                                        <p:attrNameLst>
                                          <p:attrName>style.visibility</p:attrName>
                                        </p:attrNameLst>
                                      </p:cBhvr>
                                      <p:to>
                                        <p:strVal val="visible"/>
                                      </p:to>
                                    </p:set>
                                    <p:animEffect transition="in" filter="wipe(down)">
                                      <p:cBhvr>
                                        <p:cTn id="29" dur="500"/>
                                        <p:tgtEl>
                                          <p:spTgt spid="56"/>
                                        </p:tgtEl>
                                      </p:cBhvr>
                                    </p:animEffect>
                                  </p:childTnLst>
                                </p:cTn>
                              </p:par>
                            </p:childTnLst>
                          </p:cTn>
                        </p:par>
                        <p:par>
                          <p:cTn id="30" fill="hold">
                            <p:stCondLst>
                              <p:cond delay="1000"/>
                            </p:stCondLst>
                            <p:childTnLst>
                              <p:par>
                                <p:cTn id="31" presetID="22" presetClass="entr" presetSubtype="4" fill="hold" grpId="0" nodeType="afterEffect">
                                  <p:stCondLst>
                                    <p:cond delay="0"/>
                                  </p:stCondLst>
                                  <p:childTnLst>
                                    <p:set>
                                      <p:cBhvr>
                                        <p:cTn id="32" dur="1" fill="hold">
                                          <p:stCondLst>
                                            <p:cond delay="0"/>
                                          </p:stCondLst>
                                        </p:cTn>
                                        <p:tgtEl>
                                          <p:spTgt spid="44"/>
                                        </p:tgtEl>
                                        <p:attrNameLst>
                                          <p:attrName>style.visibility</p:attrName>
                                        </p:attrNameLst>
                                      </p:cBhvr>
                                      <p:to>
                                        <p:strVal val="visible"/>
                                      </p:to>
                                    </p:set>
                                    <p:animEffect transition="in" filter="wipe(down)">
                                      <p:cBhvr>
                                        <p:cTn id="33" dur="500"/>
                                        <p:tgtEl>
                                          <p:spTgt spid="44"/>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60"/>
                                        </p:tgtEl>
                                        <p:attrNameLst>
                                          <p:attrName>style.visibility</p:attrName>
                                        </p:attrNameLst>
                                      </p:cBhvr>
                                      <p:to>
                                        <p:strVal val="visible"/>
                                      </p:to>
                                    </p:set>
                                    <p:anim calcmode="lin" valueType="num">
                                      <p:cBhvr additive="base">
                                        <p:cTn id="38" dur="500" fill="hold"/>
                                        <p:tgtEl>
                                          <p:spTgt spid="60"/>
                                        </p:tgtEl>
                                        <p:attrNameLst>
                                          <p:attrName>ppt_x</p:attrName>
                                        </p:attrNameLst>
                                      </p:cBhvr>
                                      <p:tavLst>
                                        <p:tav tm="0">
                                          <p:val>
                                            <p:strVal val="#ppt_x"/>
                                          </p:val>
                                        </p:tav>
                                        <p:tav tm="100000">
                                          <p:val>
                                            <p:strVal val="#ppt_x"/>
                                          </p:val>
                                        </p:tav>
                                      </p:tavLst>
                                    </p:anim>
                                    <p:anim calcmode="lin" valueType="num">
                                      <p:cBhvr additive="base">
                                        <p:cTn id="39" dur="500" fill="hold"/>
                                        <p:tgtEl>
                                          <p:spTgt spid="60"/>
                                        </p:tgtEl>
                                        <p:attrNameLst>
                                          <p:attrName>ppt_y</p:attrName>
                                        </p:attrNameLst>
                                      </p:cBhvr>
                                      <p:tavLst>
                                        <p:tav tm="0">
                                          <p:val>
                                            <p:strVal val="1+#ppt_h/2"/>
                                          </p:val>
                                        </p:tav>
                                        <p:tav tm="100000">
                                          <p:val>
                                            <p:strVal val="#ppt_y"/>
                                          </p:val>
                                        </p:tav>
                                      </p:tavLst>
                                    </p:anim>
                                  </p:childTnLst>
                                </p:cTn>
                              </p:par>
                            </p:childTnLst>
                          </p:cTn>
                        </p:par>
                        <p:par>
                          <p:cTn id="40" fill="hold">
                            <p:stCondLst>
                              <p:cond delay="500"/>
                            </p:stCondLst>
                            <p:childTnLst>
                              <p:par>
                                <p:cTn id="41" presetID="22" presetClass="entr" presetSubtype="4" fill="hold" nodeType="afterEffect">
                                  <p:stCondLst>
                                    <p:cond delay="0"/>
                                  </p:stCondLst>
                                  <p:childTnLst>
                                    <p:set>
                                      <p:cBhvr>
                                        <p:cTn id="42" dur="1" fill="hold">
                                          <p:stCondLst>
                                            <p:cond delay="0"/>
                                          </p:stCondLst>
                                        </p:cTn>
                                        <p:tgtEl>
                                          <p:spTgt spid="61"/>
                                        </p:tgtEl>
                                        <p:attrNameLst>
                                          <p:attrName>style.visibility</p:attrName>
                                        </p:attrNameLst>
                                      </p:cBhvr>
                                      <p:to>
                                        <p:strVal val="visible"/>
                                      </p:to>
                                    </p:set>
                                    <p:animEffect transition="in" filter="wipe(down)">
                                      <p:cBhvr>
                                        <p:cTn id="43" dur="500"/>
                                        <p:tgtEl>
                                          <p:spTgt spid="61"/>
                                        </p:tgtEl>
                                      </p:cBhvr>
                                    </p:animEffect>
                                  </p:childTnLst>
                                </p:cTn>
                              </p:par>
                            </p:childTnLst>
                          </p:cTn>
                        </p:par>
                        <p:par>
                          <p:cTn id="44" fill="hold">
                            <p:stCondLst>
                              <p:cond delay="1000"/>
                            </p:stCondLst>
                            <p:childTnLst>
                              <p:par>
                                <p:cTn id="45" presetID="22" presetClass="entr" presetSubtype="4" fill="hold" grpId="0" nodeType="afterEffect">
                                  <p:stCondLst>
                                    <p:cond delay="0"/>
                                  </p:stCondLst>
                                  <p:childTnLst>
                                    <p:set>
                                      <p:cBhvr>
                                        <p:cTn id="46" dur="1" fill="hold">
                                          <p:stCondLst>
                                            <p:cond delay="0"/>
                                          </p:stCondLst>
                                        </p:cTn>
                                        <p:tgtEl>
                                          <p:spTgt spid="64"/>
                                        </p:tgtEl>
                                        <p:attrNameLst>
                                          <p:attrName>style.visibility</p:attrName>
                                        </p:attrNameLst>
                                      </p:cBhvr>
                                      <p:to>
                                        <p:strVal val="visible"/>
                                      </p:to>
                                    </p:set>
                                    <p:animEffect transition="in" filter="wipe(down)">
                                      <p:cBhvr>
                                        <p:cTn id="47" dur="500"/>
                                        <p:tgtEl>
                                          <p:spTgt spid="64"/>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67"/>
                                        </p:tgtEl>
                                        <p:attrNameLst>
                                          <p:attrName>style.visibility</p:attrName>
                                        </p:attrNameLst>
                                      </p:cBhvr>
                                      <p:to>
                                        <p:strVal val="visible"/>
                                      </p:to>
                                    </p:set>
                                    <p:anim calcmode="lin" valueType="num">
                                      <p:cBhvr additive="base">
                                        <p:cTn id="52" dur="500" fill="hold"/>
                                        <p:tgtEl>
                                          <p:spTgt spid="67"/>
                                        </p:tgtEl>
                                        <p:attrNameLst>
                                          <p:attrName>ppt_x</p:attrName>
                                        </p:attrNameLst>
                                      </p:cBhvr>
                                      <p:tavLst>
                                        <p:tav tm="0">
                                          <p:val>
                                            <p:strVal val="#ppt_x"/>
                                          </p:val>
                                        </p:tav>
                                        <p:tav tm="100000">
                                          <p:val>
                                            <p:strVal val="#ppt_x"/>
                                          </p:val>
                                        </p:tav>
                                      </p:tavLst>
                                    </p:anim>
                                    <p:anim calcmode="lin" valueType="num">
                                      <p:cBhvr additive="base">
                                        <p:cTn id="53" dur="500" fill="hold"/>
                                        <p:tgtEl>
                                          <p:spTgt spid="67"/>
                                        </p:tgtEl>
                                        <p:attrNameLst>
                                          <p:attrName>ppt_y</p:attrName>
                                        </p:attrNameLst>
                                      </p:cBhvr>
                                      <p:tavLst>
                                        <p:tav tm="0">
                                          <p:val>
                                            <p:strVal val="1+#ppt_h/2"/>
                                          </p:val>
                                        </p:tav>
                                        <p:tav tm="100000">
                                          <p:val>
                                            <p:strVal val="#ppt_y"/>
                                          </p:val>
                                        </p:tav>
                                      </p:tavLst>
                                    </p:anim>
                                  </p:childTnLst>
                                </p:cTn>
                              </p:par>
                            </p:childTnLst>
                          </p:cTn>
                        </p:par>
                        <p:par>
                          <p:cTn id="54" fill="hold">
                            <p:stCondLst>
                              <p:cond delay="500"/>
                            </p:stCondLst>
                            <p:childTnLst>
                              <p:par>
                                <p:cTn id="55" presetID="22" presetClass="entr" presetSubtype="4" fill="hold" nodeType="afterEffect">
                                  <p:stCondLst>
                                    <p:cond delay="0"/>
                                  </p:stCondLst>
                                  <p:childTnLst>
                                    <p:set>
                                      <p:cBhvr>
                                        <p:cTn id="56" dur="1" fill="hold">
                                          <p:stCondLst>
                                            <p:cond delay="0"/>
                                          </p:stCondLst>
                                        </p:cTn>
                                        <p:tgtEl>
                                          <p:spTgt spid="68"/>
                                        </p:tgtEl>
                                        <p:attrNameLst>
                                          <p:attrName>style.visibility</p:attrName>
                                        </p:attrNameLst>
                                      </p:cBhvr>
                                      <p:to>
                                        <p:strVal val="visible"/>
                                      </p:to>
                                    </p:set>
                                    <p:animEffect transition="in" filter="wipe(down)">
                                      <p:cBhvr>
                                        <p:cTn id="57" dur="500"/>
                                        <p:tgtEl>
                                          <p:spTgt spid="68"/>
                                        </p:tgtEl>
                                      </p:cBhvr>
                                    </p:animEffect>
                                  </p:childTnLst>
                                </p:cTn>
                              </p:par>
                            </p:childTnLst>
                          </p:cTn>
                        </p:par>
                        <p:par>
                          <p:cTn id="58" fill="hold">
                            <p:stCondLst>
                              <p:cond delay="1000"/>
                            </p:stCondLst>
                            <p:childTnLst>
                              <p:par>
                                <p:cTn id="59" presetID="22" presetClass="entr" presetSubtype="4" fill="hold" grpId="0" nodeType="afterEffect">
                                  <p:stCondLst>
                                    <p:cond delay="0"/>
                                  </p:stCondLst>
                                  <p:childTnLst>
                                    <p:set>
                                      <p:cBhvr>
                                        <p:cTn id="60" dur="1" fill="hold">
                                          <p:stCondLst>
                                            <p:cond delay="0"/>
                                          </p:stCondLst>
                                        </p:cTn>
                                        <p:tgtEl>
                                          <p:spTgt spid="69"/>
                                        </p:tgtEl>
                                        <p:attrNameLst>
                                          <p:attrName>style.visibility</p:attrName>
                                        </p:attrNameLst>
                                      </p:cBhvr>
                                      <p:to>
                                        <p:strVal val="visible"/>
                                      </p:to>
                                    </p:set>
                                    <p:animEffect transition="in" filter="wipe(down)">
                                      <p:cBhvr>
                                        <p:cTn id="61" dur="500"/>
                                        <p:tgtEl>
                                          <p:spTgt spid="69"/>
                                        </p:tgtEl>
                                      </p:cBhvr>
                                    </p:animEffect>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80"/>
                                        </p:tgtEl>
                                        <p:attrNameLst>
                                          <p:attrName>style.visibility</p:attrName>
                                        </p:attrNameLst>
                                      </p:cBhvr>
                                      <p:to>
                                        <p:strVal val="visible"/>
                                      </p:to>
                                    </p:set>
                                    <p:anim calcmode="lin" valueType="num">
                                      <p:cBhvr additive="base">
                                        <p:cTn id="66" dur="500" fill="hold"/>
                                        <p:tgtEl>
                                          <p:spTgt spid="80"/>
                                        </p:tgtEl>
                                        <p:attrNameLst>
                                          <p:attrName>ppt_x</p:attrName>
                                        </p:attrNameLst>
                                      </p:cBhvr>
                                      <p:tavLst>
                                        <p:tav tm="0">
                                          <p:val>
                                            <p:strVal val="#ppt_x"/>
                                          </p:val>
                                        </p:tav>
                                        <p:tav tm="100000">
                                          <p:val>
                                            <p:strVal val="#ppt_x"/>
                                          </p:val>
                                        </p:tav>
                                      </p:tavLst>
                                    </p:anim>
                                    <p:anim calcmode="lin" valueType="num">
                                      <p:cBhvr additive="base">
                                        <p:cTn id="67" dur="500" fill="hold"/>
                                        <p:tgtEl>
                                          <p:spTgt spid="80"/>
                                        </p:tgtEl>
                                        <p:attrNameLst>
                                          <p:attrName>ppt_y</p:attrName>
                                        </p:attrNameLst>
                                      </p:cBhvr>
                                      <p:tavLst>
                                        <p:tav tm="0">
                                          <p:val>
                                            <p:strVal val="1+#ppt_h/2"/>
                                          </p:val>
                                        </p:tav>
                                        <p:tav tm="100000">
                                          <p:val>
                                            <p:strVal val="#ppt_y"/>
                                          </p:val>
                                        </p:tav>
                                      </p:tavLst>
                                    </p:anim>
                                  </p:childTnLst>
                                </p:cTn>
                              </p:par>
                            </p:childTnLst>
                          </p:cTn>
                        </p:par>
                        <p:par>
                          <p:cTn id="68" fill="hold">
                            <p:stCondLst>
                              <p:cond delay="500"/>
                            </p:stCondLst>
                            <p:childTnLst>
                              <p:par>
                                <p:cTn id="69" presetID="22" presetClass="entr" presetSubtype="4" fill="hold" nodeType="afterEffect">
                                  <p:stCondLst>
                                    <p:cond delay="0"/>
                                  </p:stCondLst>
                                  <p:childTnLst>
                                    <p:set>
                                      <p:cBhvr>
                                        <p:cTn id="70" dur="1" fill="hold">
                                          <p:stCondLst>
                                            <p:cond delay="0"/>
                                          </p:stCondLst>
                                        </p:cTn>
                                        <p:tgtEl>
                                          <p:spTgt spid="77"/>
                                        </p:tgtEl>
                                        <p:attrNameLst>
                                          <p:attrName>style.visibility</p:attrName>
                                        </p:attrNameLst>
                                      </p:cBhvr>
                                      <p:to>
                                        <p:strVal val="visible"/>
                                      </p:to>
                                    </p:set>
                                    <p:animEffect transition="in" filter="wipe(down)">
                                      <p:cBhvr>
                                        <p:cTn id="71" dur="500"/>
                                        <p:tgtEl>
                                          <p:spTgt spid="77"/>
                                        </p:tgtEl>
                                      </p:cBhvr>
                                    </p:animEffect>
                                  </p:childTnLst>
                                </p:cTn>
                              </p:par>
                            </p:childTnLst>
                          </p:cTn>
                        </p:par>
                        <p:par>
                          <p:cTn id="72" fill="hold">
                            <p:stCondLst>
                              <p:cond delay="1000"/>
                            </p:stCondLst>
                            <p:childTnLst>
                              <p:par>
                                <p:cTn id="73" presetID="22" presetClass="entr" presetSubtype="4" fill="hold" grpId="0" nodeType="afterEffect">
                                  <p:stCondLst>
                                    <p:cond delay="0"/>
                                  </p:stCondLst>
                                  <p:childTnLst>
                                    <p:set>
                                      <p:cBhvr>
                                        <p:cTn id="74" dur="1" fill="hold">
                                          <p:stCondLst>
                                            <p:cond delay="0"/>
                                          </p:stCondLst>
                                        </p:cTn>
                                        <p:tgtEl>
                                          <p:spTgt spid="75"/>
                                        </p:tgtEl>
                                        <p:attrNameLst>
                                          <p:attrName>style.visibility</p:attrName>
                                        </p:attrNameLst>
                                      </p:cBhvr>
                                      <p:to>
                                        <p:strVal val="visible"/>
                                      </p:to>
                                    </p:set>
                                    <p:animEffect transition="in" filter="wipe(down)">
                                      <p:cBhvr>
                                        <p:cTn id="75" dur="500"/>
                                        <p:tgtEl>
                                          <p:spTgt spid="75"/>
                                        </p:tgtEl>
                                      </p:cBhvr>
                                    </p:animEffect>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82"/>
                                        </p:tgtEl>
                                        <p:attrNameLst>
                                          <p:attrName>style.visibility</p:attrName>
                                        </p:attrNameLst>
                                      </p:cBhvr>
                                      <p:to>
                                        <p:strVal val="visible"/>
                                      </p:to>
                                    </p:set>
                                    <p:anim calcmode="lin" valueType="num">
                                      <p:cBhvr additive="base">
                                        <p:cTn id="80" dur="500" fill="hold"/>
                                        <p:tgtEl>
                                          <p:spTgt spid="82"/>
                                        </p:tgtEl>
                                        <p:attrNameLst>
                                          <p:attrName>ppt_x</p:attrName>
                                        </p:attrNameLst>
                                      </p:cBhvr>
                                      <p:tavLst>
                                        <p:tav tm="0">
                                          <p:val>
                                            <p:strVal val="#ppt_x"/>
                                          </p:val>
                                        </p:tav>
                                        <p:tav tm="100000">
                                          <p:val>
                                            <p:strVal val="#ppt_x"/>
                                          </p:val>
                                        </p:tav>
                                      </p:tavLst>
                                    </p:anim>
                                    <p:anim calcmode="lin" valueType="num">
                                      <p:cBhvr additive="base">
                                        <p:cTn id="81" dur="500" fill="hold"/>
                                        <p:tgtEl>
                                          <p:spTgt spid="82"/>
                                        </p:tgtEl>
                                        <p:attrNameLst>
                                          <p:attrName>ppt_y</p:attrName>
                                        </p:attrNameLst>
                                      </p:cBhvr>
                                      <p:tavLst>
                                        <p:tav tm="0">
                                          <p:val>
                                            <p:strVal val="1+#ppt_h/2"/>
                                          </p:val>
                                        </p:tav>
                                        <p:tav tm="100000">
                                          <p:val>
                                            <p:strVal val="#ppt_y"/>
                                          </p:val>
                                        </p:tav>
                                      </p:tavLst>
                                    </p:anim>
                                  </p:childTnLst>
                                </p:cTn>
                              </p:par>
                            </p:childTnLst>
                          </p:cTn>
                        </p:par>
                        <p:par>
                          <p:cTn id="82" fill="hold">
                            <p:stCondLst>
                              <p:cond delay="500"/>
                            </p:stCondLst>
                            <p:childTnLst>
                              <p:par>
                                <p:cTn id="83" presetID="22" presetClass="entr" presetSubtype="4" fill="hold" nodeType="afterEffect">
                                  <p:stCondLst>
                                    <p:cond delay="0"/>
                                  </p:stCondLst>
                                  <p:childTnLst>
                                    <p:set>
                                      <p:cBhvr>
                                        <p:cTn id="84" dur="1" fill="hold">
                                          <p:stCondLst>
                                            <p:cond delay="0"/>
                                          </p:stCondLst>
                                        </p:cTn>
                                        <p:tgtEl>
                                          <p:spTgt spid="81"/>
                                        </p:tgtEl>
                                        <p:attrNameLst>
                                          <p:attrName>style.visibility</p:attrName>
                                        </p:attrNameLst>
                                      </p:cBhvr>
                                      <p:to>
                                        <p:strVal val="visible"/>
                                      </p:to>
                                    </p:set>
                                    <p:animEffect transition="in" filter="wipe(down)">
                                      <p:cBhvr>
                                        <p:cTn id="85" dur="500"/>
                                        <p:tgtEl>
                                          <p:spTgt spid="81"/>
                                        </p:tgtEl>
                                      </p:cBhvr>
                                    </p:animEffect>
                                  </p:childTnLst>
                                </p:cTn>
                              </p:par>
                            </p:childTnLst>
                          </p:cTn>
                        </p:par>
                        <p:par>
                          <p:cTn id="86" fill="hold">
                            <p:stCondLst>
                              <p:cond delay="1000"/>
                            </p:stCondLst>
                            <p:childTnLst>
                              <p:par>
                                <p:cTn id="87" presetID="22" presetClass="entr" presetSubtype="4" fill="hold" grpId="0" nodeType="afterEffect">
                                  <p:stCondLst>
                                    <p:cond delay="0"/>
                                  </p:stCondLst>
                                  <p:childTnLst>
                                    <p:set>
                                      <p:cBhvr>
                                        <p:cTn id="88" dur="1" fill="hold">
                                          <p:stCondLst>
                                            <p:cond delay="0"/>
                                          </p:stCondLst>
                                        </p:cTn>
                                        <p:tgtEl>
                                          <p:spTgt spid="79"/>
                                        </p:tgtEl>
                                        <p:attrNameLst>
                                          <p:attrName>style.visibility</p:attrName>
                                        </p:attrNameLst>
                                      </p:cBhvr>
                                      <p:to>
                                        <p:strVal val="visible"/>
                                      </p:to>
                                    </p:set>
                                    <p:animEffect transition="in" filter="wipe(down)">
                                      <p:cBhvr>
                                        <p:cTn id="89" dur="500"/>
                                        <p:tgtEl>
                                          <p:spTgt spid="79"/>
                                        </p:tgtEl>
                                      </p:cBhvr>
                                    </p:animEffect>
                                  </p:childTnLst>
                                </p:cTn>
                              </p:par>
                            </p:childTnLst>
                          </p:cTn>
                        </p:par>
                        <p:par>
                          <p:cTn id="90" fill="hold">
                            <p:stCondLst>
                              <p:cond delay="1500"/>
                            </p:stCondLst>
                            <p:childTnLst>
                              <p:par>
                                <p:cTn id="91" presetID="22" presetClass="entr" presetSubtype="1" fill="hold" nodeType="afterEffect">
                                  <p:stCondLst>
                                    <p:cond delay="0"/>
                                  </p:stCondLst>
                                  <p:childTnLst>
                                    <p:set>
                                      <p:cBhvr>
                                        <p:cTn id="92" dur="1" fill="hold">
                                          <p:stCondLst>
                                            <p:cond delay="0"/>
                                          </p:stCondLst>
                                        </p:cTn>
                                        <p:tgtEl>
                                          <p:spTgt spid="84"/>
                                        </p:tgtEl>
                                        <p:attrNameLst>
                                          <p:attrName>style.visibility</p:attrName>
                                        </p:attrNameLst>
                                      </p:cBhvr>
                                      <p:to>
                                        <p:strVal val="visible"/>
                                      </p:to>
                                    </p:set>
                                    <p:animEffect transition="in" filter="wipe(up)">
                                      <p:cBhvr>
                                        <p:cTn id="93" dur="500"/>
                                        <p:tgtEl>
                                          <p:spTgt spid="84"/>
                                        </p:tgtEl>
                                      </p:cBhvr>
                                    </p:animEffect>
                                  </p:childTnLst>
                                </p:cTn>
                              </p:par>
                            </p:childTnLst>
                          </p:cTn>
                        </p:par>
                        <p:par>
                          <p:cTn id="94" fill="hold">
                            <p:stCondLst>
                              <p:cond delay="2000"/>
                            </p:stCondLst>
                            <p:childTnLst>
                              <p:par>
                                <p:cTn id="95" presetID="22" presetClass="entr" presetSubtype="1" fill="hold" nodeType="afterEffect">
                                  <p:stCondLst>
                                    <p:cond delay="0"/>
                                  </p:stCondLst>
                                  <p:childTnLst>
                                    <p:set>
                                      <p:cBhvr>
                                        <p:cTn id="96" dur="1" fill="hold">
                                          <p:stCondLst>
                                            <p:cond delay="0"/>
                                          </p:stCondLst>
                                        </p:cTn>
                                        <p:tgtEl>
                                          <p:spTgt spid="88"/>
                                        </p:tgtEl>
                                        <p:attrNameLst>
                                          <p:attrName>style.visibility</p:attrName>
                                        </p:attrNameLst>
                                      </p:cBhvr>
                                      <p:to>
                                        <p:strVal val="visible"/>
                                      </p:to>
                                    </p:set>
                                    <p:animEffect transition="in" filter="wipe(up)">
                                      <p:cBhvr>
                                        <p:cTn id="97"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animBg="1"/>
      <p:bldP spid="24" grpId="0" animBg="1"/>
      <p:bldP spid="44" grpId="0" animBg="1"/>
      <p:bldP spid="60" grpId="0" animBg="1"/>
      <p:bldP spid="64" grpId="0" animBg="1"/>
      <p:bldP spid="67" grpId="0" animBg="1"/>
      <p:bldP spid="69" grpId="0" animBg="1"/>
      <p:bldP spid="75" grpId="0" animBg="1"/>
      <p:bldP spid="79" grpId="0" animBg="1"/>
      <p:bldP spid="80" grpId="0" animBg="1"/>
      <p:bldP spid="8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61">
            <a:extLst>
              <a:ext uri="{FF2B5EF4-FFF2-40B4-BE49-F238E27FC236}">
                <a16:creationId xmlns:a16="http://schemas.microsoft.com/office/drawing/2014/main" id="{52F46094-BF52-4660-9609-1AC332905C83}"/>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32</a:t>
            </a:fld>
            <a:endParaRPr lang="en-US" altLang="en-US" dirty="0">
              <a:solidFill>
                <a:schemeClr val="tx1"/>
              </a:solidFill>
            </a:endParaRPr>
          </a:p>
        </p:txBody>
      </p:sp>
      <p:sp>
        <p:nvSpPr>
          <p:cNvPr id="11" name="TextBox 10">
            <a:extLst>
              <a:ext uri="{FF2B5EF4-FFF2-40B4-BE49-F238E27FC236}">
                <a16:creationId xmlns:a16="http://schemas.microsoft.com/office/drawing/2014/main" id="{5EB465D8-A14B-474C-84F3-E6FE4C8AFAD6}"/>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pic>
        <p:nvPicPr>
          <p:cNvPr id="4" name="Picture 3">
            <a:extLst>
              <a:ext uri="{FF2B5EF4-FFF2-40B4-BE49-F238E27FC236}">
                <a16:creationId xmlns:a16="http://schemas.microsoft.com/office/drawing/2014/main" id="{34C110CF-BA65-4F54-B037-6346B4C25BAD}"/>
              </a:ext>
            </a:extLst>
          </p:cNvPr>
          <p:cNvPicPr>
            <a:picLocks noChangeAspect="1"/>
          </p:cNvPicPr>
          <p:nvPr/>
        </p:nvPicPr>
        <p:blipFill>
          <a:blip r:embed="rId2"/>
          <a:stretch>
            <a:fillRect/>
          </a:stretch>
        </p:blipFill>
        <p:spPr>
          <a:xfrm>
            <a:off x="2343150" y="563336"/>
            <a:ext cx="9816344" cy="6259171"/>
          </a:xfrm>
          <a:prstGeom prst="rect">
            <a:avLst/>
          </a:prstGeom>
          <a:ln w="6350">
            <a:solidFill>
              <a:schemeClr val="bg1">
                <a:lumMod val="50000"/>
              </a:schemeClr>
            </a:solidFill>
          </a:ln>
        </p:spPr>
      </p:pic>
      <p:sp>
        <p:nvSpPr>
          <p:cNvPr id="75" name="Rectangle 74">
            <a:extLst>
              <a:ext uri="{FF2B5EF4-FFF2-40B4-BE49-F238E27FC236}">
                <a16:creationId xmlns:a16="http://schemas.microsoft.com/office/drawing/2014/main" id="{2D97B06C-B447-488A-A98C-1D1BFD5ED4EB}"/>
              </a:ext>
            </a:extLst>
          </p:cNvPr>
          <p:cNvSpPr/>
          <p:nvPr/>
        </p:nvSpPr>
        <p:spPr>
          <a:xfrm>
            <a:off x="10292627" y="1333470"/>
            <a:ext cx="680173" cy="36198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77" name="Straight Arrow Connector 76">
            <a:extLst>
              <a:ext uri="{FF2B5EF4-FFF2-40B4-BE49-F238E27FC236}">
                <a16:creationId xmlns:a16="http://schemas.microsoft.com/office/drawing/2014/main" id="{AE2E4D1E-9CDA-4DE7-AE76-DEF21999D3FF}"/>
              </a:ext>
            </a:extLst>
          </p:cNvPr>
          <p:cNvCxnSpPr>
            <a:cxnSpLocks/>
          </p:cNvCxnSpPr>
          <p:nvPr/>
        </p:nvCxnSpPr>
        <p:spPr>
          <a:xfrm flipH="1" flipV="1">
            <a:off x="9916464" y="1714503"/>
            <a:ext cx="9525" cy="105727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id="{186D7446-0F93-4101-AE90-E5D2FC6C8487}"/>
              </a:ext>
            </a:extLst>
          </p:cNvPr>
          <p:cNvSpPr/>
          <p:nvPr/>
        </p:nvSpPr>
        <p:spPr>
          <a:xfrm>
            <a:off x="9502052" y="1333470"/>
            <a:ext cx="775423" cy="36198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0" name="TextBox 79">
            <a:extLst>
              <a:ext uri="{FF2B5EF4-FFF2-40B4-BE49-F238E27FC236}">
                <a16:creationId xmlns:a16="http://schemas.microsoft.com/office/drawing/2014/main" id="{9B934F1B-0FF3-4ADD-B4F9-3A817527631F}"/>
              </a:ext>
            </a:extLst>
          </p:cNvPr>
          <p:cNvSpPr txBox="1"/>
          <p:nvPr/>
        </p:nvSpPr>
        <p:spPr>
          <a:xfrm>
            <a:off x="584951" y="2771777"/>
            <a:ext cx="9341037"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Share – Share one or more of your calendars with others in and out of your organization. </a:t>
            </a:r>
          </a:p>
        </p:txBody>
      </p:sp>
      <p:cxnSp>
        <p:nvCxnSpPr>
          <p:cNvPr id="81" name="Straight Arrow Connector 80">
            <a:extLst>
              <a:ext uri="{FF2B5EF4-FFF2-40B4-BE49-F238E27FC236}">
                <a16:creationId xmlns:a16="http://schemas.microsoft.com/office/drawing/2014/main" id="{669ABA4C-7BC1-4B06-8A6C-BEC62AF6B0D5}"/>
              </a:ext>
            </a:extLst>
          </p:cNvPr>
          <p:cNvCxnSpPr>
            <a:cxnSpLocks/>
          </p:cNvCxnSpPr>
          <p:nvPr/>
        </p:nvCxnSpPr>
        <p:spPr>
          <a:xfrm flipV="1">
            <a:off x="10687989" y="1704980"/>
            <a:ext cx="0" cy="172402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a16="http://schemas.microsoft.com/office/drawing/2014/main" id="{691D742C-B5FF-4890-AFDD-7965267A8C60}"/>
              </a:ext>
            </a:extLst>
          </p:cNvPr>
          <p:cNvSpPr txBox="1"/>
          <p:nvPr/>
        </p:nvSpPr>
        <p:spPr>
          <a:xfrm>
            <a:off x="584951" y="3441303"/>
            <a:ext cx="10113499" cy="1015663"/>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Print – Print your calendar.  Click on this button to select and print a calendar, the </a:t>
            </a:r>
            <a:r>
              <a:rPr lang="en-CA" b="1" dirty="0"/>
              <a:t>view</a:t>
            </a:r>
            <a:r>
              <a:rPr lang="en-CA" dirty="0"/>
              <a:t> type, </a:t>
            </a:r>
            <a:r>
              <a:rPr lang="en-CA" b="1" dirty="0"/>
              <a:t>time range</a:t>
            </a:r>
            <a:r>
              <a:rPr lang="en-CA" dirty="0"/>
              <a:t>, show </a:t>
            </a:r>
            <a:r>
              <a:rPr lang="en-CA" b="1" dirty="0"/>
              <a:t>mini-month</a:t>
            </a:r>
            <a:r>
              <a:rPr lang="en-CA" dirty="0"/>
              <a:t>, and/or print a </a:t>
            </a:r>
            <a:r>
              <a:rPr lang="en-CA" b="1" dirty="0"/>
              <a:t>detailed agenda</a:t>
            </a:r>
            <a:r>
              <a:rPr lang="en-CA" dirty="0"/>
              <a:t> (if you have one made) for the date and time period you have selected.</a:t>
            </a:r>
          </a:p>
        </p:txBody>
      </p:sp>
      <p:sp>
        <p:nvSpPr>
          <p:cNvPr id="32" name="Rectangle: Rounded Corners 31">
            <a:extLst>
              <a:ext uri="{FF2B5EF4-FFF2-40B4-BE49-F238E27FC236}">
                <a16:creationId xmlns:a16="http://schemas.microsoft.com/office/drawing/2014/main" id="{D8BA6CDC-9190-4DC1-B41D-AA3A96A1AEC5}"/>
              </a:ext>
            </a:extLst>
          </p:cNvPr>
          <p:cNvSpPr/>
          <p:nvPr/>
        </p:nvSpPr>
        <p:spPr>
          <a:xfrm>
            <a:off x="42393" y="33252"/>
            <a:ext cx="2376611" cy="383010"/>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Outlook Calendar</a:t>
            </a:r>
          </a:p>
        </p:txBody>
      </p:sp>
    </p:spTree>
    <p:extLst>
      <p:ext uri="{BB962C8B-B14F-4D97-AF65-F5344CB8AC3E}">
        <p14:creationId xmlns:p14="http://schemas.microsoft.com/office/powerpoint/2010/main" val="234433816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0"/>
                                        </p:tgtEl>
                                        <p:attrNameLst>
                                          <p:attrName>style.visibility</p:attrName>
                                        </p:attrNameLst>
                                      </p:cBhvr>
                                      <p:to>
                                        <p:strVal val="visible"/>
                                      </p:to>
                                    </p:set>
                                    <p:anim calcmode="lin" valueType="num">
                                      <p:cBhvr additive="base">
                                        <p:cTn id="7" dur="500" fill="hold"/>
                                        <p:tgtEl>
                                          <p:spTgt spid="80"/>
                                        </p:tgtEl>
                                        <p:attrNameLst>
                                          <p:attrName>ppt_x</p:attrName>
                                        </p:attrNameLst>
                                      </p:cBhvr>
                                      <p:tavLst>
                                        <p:tav tm="0">
                                          <p:val>
                                            <p:strVal val="#ppt_x"/>
                                          </p:val>
                                        </p:tav>
                                        <p:tav tm="100000">
                                          <p:val>
                                            <p:strVal val="#ppt_x"/>
                                          </p:val>
                                        </p:tav>
                                      </p:tavLst>
                                    </p:anim>
                                    <p:anim calcmode="lin" valueType="num">
                                      <p:cBhvr additive="base">
                                        <p:cTn id="8" dur="500" fill="hold"/>
                                        <p:tgtEl>
                                          <p:spTgt spid="8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77"/>
                                        </p:tgtEl>
                                        <p:attrNameLst>
                                          <p:attrName>style.visibility</p:attrName>
                                        </p:attrNameLst>
                                      </p:cBhvr>
                                      <p:to>
                                        <p:strVal val="visible"/>
                                      </p:to>
                                    </p:set>
                                    <p:animEffect transition="in" filter="wipe(down)">
                                      <p:cBhvr>
                                        <p:cTn id="12" dur="500"/>
                                        <p:tgtEl>
                                          <p:spTgt spid="77"/>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79"/>
                                        </p:tgtEl>
                                        <p:attrNameLst>
                                          <p:attrName>style.visibility</p:attrName>
                                        </p:attrNameLst>
                                      </p:cBhvr>
                                      <p:to>
                                        <p:strVal val="visible"/>
                                      </p:to>
                                    </p:set>
                                    <p:animEffect transition="in" filter="wipe(down)">
                                      <p:cBhvr>
                                        <p:cTn id="16" dur="500"/>
                                        <p:tgtEl>
                                          <p:spTgt spid="79"/>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82"/>
                                        </p:tgtEl>
                                        <p:attrNameLst>
                                          <p:attrName>style.visibility</p:attrName>
                                        </p:attrNameLst>
                                      </p:cBhvr>
                                      <p:to>
                                        <p:strVal val="visible"/>
                                      </p:to>
                                    </p:set>
                                    <p:anim calcmode="lin" valueType="num">
                                      <p:cBhvr additive="base">
                                        <p:cTn id="21" dur="500" fill="hold"/>
                                        <p:tgtEl>
                                          <p:spTgt spid="82"/>
                                        </p:tgtEl>
                                        <p:attrNameLst>
                                          <p:attrName>ppt_x</p:attrName>
                                        </p:attrNameLst>
                                      </p:cBhvr>
                                      <p:tavLst>
                                        <p:tav tm="0">
                                          <p:val>
                                            <p:strVal val="#ppt_x"/>
                                          </p:val>
                                        </p:tav>
                                        <p:tav tm="100000">
                                          <p:val>
                                            <p:strVal val="#ppt_x"/>
                                          </p:val>
                                        </p:tav>
                                      </p:tavLst>
                                    </p:anim>
                                    <p:anim calcmode="lin" valueType="num">
                                      <p:cBhvr additive="base">
                                        <p:cTn id="22" dur="500" fill="hold"/>
                                        <p:tgtEl>
                                          <p:spTgt spid="82"/>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22" presetClass="entr" presetSubtype="4" fill="hold" nodeType="afterEffect">
                                  <p:stCondLst>
                                    <p:cond delay="0"/>
                                  </p:stCondLst>
                                  <p:childTnLst>
                                    <p:set>
                                      <p:cBhvr>
                                        <p:cTn id="25" dur="1" fill="hold">
                                          <p:stCondLst>
                                            <p:cond delay="0"/>
                                          </p:stCondLst>
                                        </p:cTn>
                                        <p:tgtEl>
                                          <p:spTgt spid="81"/>
                                        </p:tgtEl>
                                        <p:attrNameLst>
                                          <p:attrName>style.visibility</p:attrName>
                                        </p:attrNameLst>
                                      </p:cBhvr>
                                      <p:to>
                                        <p:strVal val="visible"/>
                                      </p:to>
                                    </p:set>
                                    <p:animEffect transition="in" filter="wipe(down)">
                                      <p:cBhvr>
                                        <p:cTn id="26" dur="500"/>
                                        <p:tgtEl>
                                          <p:spTgt spid="81"/>
                                        </p:tgtEl>
                                      </p:cBhvr>
                                    </p:animEffect>
                                  </p:childTnLst>
                                </p:cTn>
                              </p:par>
                            </p:childTnLst>
                          </p:cTn>
                        </p:par>
                        <p:par>
                          <p:cTn id="27" fill="hold">
                            <p:stCondLst>
                              <p:cond delay="1000"/>
                            </p:stCondLst>
                            <p:childTnLst>
                              <p:par>
                                <p:cTn id="28" presetID="22" presetClass="entr" presetSubtype="4" fill="hold" grpId="0" nodeType="afterEffect">
                                  <p:stCondLst>
                                    <p:cond delay="0"/>
                                  </p:stCondLst>
                                  <p:childTnLst>
                                    <p:set>
                                      <p:cBhvr>
                                        <p:cTn id="29" dur="1" fill="hold">
                                          <p:stCondLst>
                                            <p:cond delay="0"/>
                                          </p:stCondLst>
                                        </p:cTn>
                                        <p:tgtEl>
                                          <p:spTgt spid="75"/>
                                        </p:tgtEl>
                                        <p:attrNameLst>
                                          <p:attrName>style.visibility</p:attrName>
                                        </p:attrNameLst>
                                      </p:cBhvr>
                                      <p:to>
                                        <p:strVal val="visible"/>
                                      </p:to>
                                    </p:set>
                                    <p:animEffect transition="in" filter="wipe(down)">
                                      <p:cBhvr>
                                        <p:cTn id="30"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animBg="1"/>
      <p:bldP spid="79" grpId="0" animBg="1"/>
      <p:bldP spid="80" grpId="0" animBg="1"/>
      <p:bldP spid="8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61">
            <a:extLst>
              <a:ext uri="{FF2B5EF4-FFF2-40B4-BE49-F238E27FC236}">
                <a16:creationId xmlns:a16="http://schemas.microsoft.com/office/drawing/2014/main" id="{52F46094-BF52-4660-9609-1AC332905C83}"/>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33</a:t>
            </a:fld>
            <a:endParaRPr lang="en-US" altLang="en-US" dirty="0">
              <a:solidFill>
                <a:schemeClr val="tx1"/>
              </a:solidFill>
            </a:endParaRPr>
          </a:p>
        </p:txBody>
      </p:sp>
      <p:sp>
        <p:nvSpPr>
          <p:cNvPr id="11" name="TextBox 10">
            <a:extLst>
              <a:ext uri="{FF2B5EF4-FFF2-40B4-BE49-F238E27FC236}">
                <a16:creationId xmlns:a16="http://schemas.microsoft.com/office/drawing/2014/main" id="{5EB465D8-A14B-474C-84F3-E6FE4C8AFAD6}"/>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12" name="Rectangle: Rounded Corners 11">
            <a:extLst>
              <a:ext uri="{FF2B5EF4-FFF2-40B4-BE49-F238E27FC236}">
                <a16:creationId xmlns:a16="http://schemas.microsoft.com/office/drawing/2014/main" id="{576B20E0-B93D-499F-894E-073B0CD774EE}"/>
              </a:ext>
            </a:extLst>
          </p:cNvPr>
          <p:cNvSpPr/>
          <p:nvPr/>
        </p:nvSpPr>
        <p:spPr>
          <a:xfrm>
            <a:off x="42393" y="33252"/>
            <a:ext cx="2376611" cy="587234"/>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New Outlook Calendar Event</a:t>
            </a:r>
          </a:p>
        </p:txBody>
      </p:sp>
      <p:pic>
        <p:nvPicPr>
          <p:cNvPr id="4" name="Picture 3">
            <a:extLst>
              <a:ext uri="{FF2B5EF4-FFF2-40B4-BE49-F238E27FC236}">
                <a16:creationId xmlns:a16="http://schemas.microsoft.com/office/drawing/2014/main" id="{34C110CF-BA65-4F54-B037-6346B4C25BAD}"/>
              </a:ext>
            </a:extLst>
          </p:cNvPr>
          <p:cNvPicPr>
            <a:picLocks noChangeAspect="1"/>
          </p:cNvPicPr>
          <p:nvPr/>
        </p:nvPicPr>
        <p:blipFill>
          <a:blip r:embed="rId2"/>
          <a:stretch>
            <a:fillRect/>
          </a:stretch>
        </p:blipFill>
        <p:spPr>
          <a:xfrm>
            <a:off x="2343150" y="563336"/>
            <a:ext cx="9816344" cy="6259171"/>
          </a:xfrm>
          <a:prstGeom prst="rect">
            <a:avLst/>
          </a:prstGeom>
          <a:ln w="6350">
            <a:solidFill>
              <a:schemeClr val="bg1">
                <a:lumMod val="50000"/>
              </a:schemeClr>
            </a:solidFill>
          </a:ln>
        </p:spPr>
      </p:pic>
      <p:cxnSp>
        <p:nvCxnSpPr>
          <p:cNvPr id="15" name="Straight Arrow Connector 14">
            <a:extLst>
              <a:ext uri="{FF2B5EF4-FFF2-40B4-BE49-F238E27FC236}">
                <a16:creationId xmlns:a16="http://schemas.microsoft.com/office/drawing/2014/main" id="{ECD88091-10DB-47F5-BEFC-C0FAB3EDC4DB}"/>
              </a:ext>
            </a:extLst>
          </p:cNvPr>
          <p:cNvCxnSpPr>
            <a:cxnSpLocks/>
            <a:stCxn id="18" idx="3"/>
          </p:cNvCxnSpPr>
          <p:nvPr/>
        </p:nvCxnSpPr>
        <p:spPr>
          <a:xfrm>
            <a:off x="2257426" y="1547865"/>
            <a:ext cx="638174"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D2AFD744-F48F-4551-935A-1635D74E75A3}"/>
              </a:ext>
            </a:extLst>
          </p:cNvPr>
          <p:cNvSpPr txBox="1"/>
          <p:nvPr/>
        </p:nvSpPr>
        <p:spPr>
          <a:xfrm>
            <a:off x="61082" y="1347810"/>
            <a:ext cx="2196344"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Click on </a:t>
            </a:r>
            <a:r>
              <a:rPr lang="en-CA" b="1" dirty="0"/>
              <a:t>New Event</a:t>
            </a:r>
            <a:endParaRPr lang="en-CA" dirty="0"/>
          </a:p>
        </p:txBody>
      </p:sp>
      <p:pic>
        <p:nvPicPr>
          <p:cNvPr id="6" name="Picture 5">
            <a:extLst>
              <a:ext uri="{FF2B5EF4-FFF2-40B4-BE49-F238E27FC236}">
                <a16:creationId xmlns:a16="http://schemas.microsoft.com/office/drawing/2014/main" id="{9F98224B-56F8-49CD-B56C-C8728C8F70E2}"/>
              </a:ext>
            </a:extLst>
          </p:cNvPr>
          <p:cNvPicPr>
            <a:picLocks noChangeAspect="1"/>
          </p:cNvPicPr>
          <p:nvPr/>
        </p:nvPicPr>
        <p:blipFill>
          <a:blip r:embed="rId3"/>
          <a:stretch>
            <a:fillRect/>
          </a:stretch>
        </p:blipFill>
        <p:spPr>
          <a:xfrm>
            <a:off x="3400425" y="794926"/>
            <a:ext cx="8621043" cy="5854789"/>
          </a:xfrm>
          <a:prstGeom prst="rect">
            <a:avLst/>
          </a:prstGeom>
          <a:ln w="12700">
            <a:solidFill>
              <a:schemeClr val="bg1">
                <a:lumMod val="50000"/>
              </a:schemeClr>
            </a:solidFill>
          </a:ln>
        </p:spPr>
      </p:pic>
      <p:sp>
        <p:nvSpPr>
          <p:cNvPr id="23" name="TextBox 22">
            <a:extLst>
              <a:ext uri="{FF2B5EF4-FFF2-40B4-BE49-F238E27FC236}">
                <a16:creationId xmlns:a16="http://schemas.microsoft.com/office/drawing/2014/main" id="{F64DFFD4-11A1-4663-92C5-F8414E288F93}"/>
              </a:ext>
            </a:extLst>
          </p:cNvPr>
          <p:cNvSpPr txBox="1"/>
          <p:nvPr/>
        </p:nvSpPr>
        <p:spPr>
          <a:xfrm>
            <a:off x="3893344" y="2421497"/>
            <a:ext cx="1888331" cy="369332"/>
          </a:xfrm>
          <a:prstGeom prst="rect">
            <a:avLst/>
          </a:prstGeom>
          <a:solidFill>
            <a:schemeClr val="bg1"/>
          </a:solidFill>
        </p:spPr>
        <p:txBody>
          <a:bodyPr wrap="square">
            <a:spAutoFit/>
          </a:bodyPr>
          <a:lstStyle/>
          <a:p>
            <a:r>
              <a:rPr lang="en-CA" dirty="0"/>
              <a:t>Outlook Webmail</a:t>
            </a:r>
          </a:p>
        </p:txBody>
      </p:sp>
      <p:pic>
        <p:nvPicPr>
          <p:cNvPr id="10" name="Picture 9">
            <a:extLst>
              <a:ext uri="{FF2B5EF4-FFF2-40B4-BE49-F238E27FC236}">
                <a16:creationId xmlns:a16="http://schemas.microsoft.com/office/drawing/2014/main" id="{B88E22DC-E162-4AB9-9D52-E7036BF7E85B}"/>
              </a:ext>
            </a:extLst>
          </p:cNvPr>
          <p:cNvPicPr>
            <a:picLocks noChangeAspect="1"/>
          </p:cNvPicPr>
          <p:nvPr/>
        </p:nvPicPr>
        <p:blipFill>
          <a:blip r:embed="rId4"/>
          <a:stretch>
            <a:fillRect/>
          </a:stretch>
        </p:blipFill>
        <p:spPr>
          <a:xfrm>
            <a:off x="3883819" y="2924203"/>
            <a:ext cx="1247949" cy="257211"/>
          </a:xfrm>
          <a:prstGeom prst="rect">
            <a:avLst/>
          </a:prstGeom>
        </p:spPr>
      </p:pic>
      <p:sp>
        <p:nvSpPr>
          <p:cNvPr id="19" name="TextBox 18">
            <a:extLst>
              <a:ext uri="{FF2B5EF4-FFF2-40B4-BE49-F238E27FC236}">
                <a16:creationId xmlns:a16="http://schemas.microsoft.com/office/drawing/2014/main" id="{D1D16731-88EB-439C-B8F5-8D3A2BE4F831}"/>
              </a:ext>
            </a:extLst>
          </p:cNvPr>
          <p:cNvSpPr txBox="1"/>
          <p:nvPr/>
        </p:nvSpPr>
        <p:spPr>
          <a:xfrm>
            <a:off x="3893344" y="4562475"/>
            <a:ext cx="4260056" cy="1200329"/>
          </a:xfrm>
          <a:prstGeom prst="rect">
            <a:avLst/>
          </a:prstGeom>
          <a:solidFill>
            <a:schemeClr val="bg1"/>
          </a:solidFill>
        </p:spPr>
        <p:txBody>
          <a:bodyPr wrap="square" rtlCol="0">
            <a:spAutoFit/>
          </a:bodyPr>
          <a:lstStyle/>
          <a:p>
            <a:r>
              <a:rPr lang="en-CA" dirty="0"/>
              <a:t>Type in an agenda here, and/or drag and drop  one or more files into this area to attach to this event.  When sent to the invited, they receive the file(s).</a:t>
            </a:r>
          </a:p>
        </p:txBody>
      </p:sp>
    </p:spTree>
    <p:extLst>
      <p:ext uri="{BB962C8B-B14F-4D97-AF65-F5344CB8AC3E}">
        <p14:creationId xmlns:p14="http://schemas.microsoft.com/office/powerpoint/2010/main" val="51875883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par>
                                <p:cTn id="8" presetID="9"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ssolve">
                                      <p:cBhvr>
                                        <p:cTn id="10" dur="500"/>
                                        <p:tgtEl>
                                          <p:spTgt spid="4"/>
                                        </p:tgtEl>
                                      </p:cBhvr>
                                    </p:animEffect>
                                  </p:childTnLst>
                                </p:cTn>
                              </p:par>
                            </p:childTnLst>
                          </p:cTn>
                        </p:par>
                        <p:par>
                          <p:cTn id="11" fill="hold">
                            <p:stCondLst>
                              <p:cond delay="500"/>
                            </p:stCondLst>
                            <p:childTnLst>
                              <p:par>
                                <p:cTn id="12" presetID="2" presetClass="entr" presetSubtype="8" fill="hold" grpId="0" nodeType="after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additive="base">
                                        <p:cTn id="14" dur="500" fill="hold"/>
                                        <p:tgtEl>
                                          <p:spTgt spid="18"/>
                                        </p:tgtEl>
                                        <p:attrNameLst>
                                          <p:attrName>ppt_x</p:attrName>
                                        </p:attrNameLst>
                                      </p:cBhvr>
                                      <p:tavLst>
                                        <p:tav tm="0">
                                          <p:val>
                                            <p:strVal val="0-#ppt_w/2"/>
                                          </p:val>
                                        </p:tav>
                                        <p:tav tm="100000">
                                          <p:val>
                                            <p:strVal val="#ppt_x"/>
                                          </p:val>
                                        </p:tav>
                                      </p:tavLst>
                                    </p:anim>
                                    <p:anim calcmode="lin" valueType="num">
                                      <p:cBhvr additive="base">
                                        <p:cTn id="15" dur="500" fill="hold"/>
                                        <p:tgtEl>
                                          <p:spTgt spid="18"/>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22" presetClass="entr" presetSubtype="8"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left)">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up)">
                                      <p:cBhvr>
                                        <p:cTn id="24" dur="500"/>
                                        <p:tgtEl>
                                          <p:spTgt spid="6"/>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wipe(left)">
                                      <p:cBhvr>
                                        <p:cTn id="28" dur="500"/>
                                        <p:tgtEl>
                                          <p:spTgt spid="23"/>
                                        </p:tgtEl>
                                      </p:cBhvr>
                                    </p:animEffect>
                                  </p:childTnLst>
                                </p:cTn>
                              </p:par>
                            </p:childTnLst>
                          </p:cTn>
                        </p:par>
                        <p:par>
                          <p:cTn id="29" fill="hold">
                            <p:stCondLst>
                              <p:cond delay="1000"/>
                            </p:stCondLst>
                            <p:childTnLst>
                              <p:par>
                                <p:cTn id="30" presetID="22" presetClass="entr" presetSubtype="8"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500"/>
                                        <p:tgtEl>
                                          <p:spTgt spid="10"/>
                                        </p:tgtEl>
                                      </p:cBhvr>
                                    </p:animEffect>
                                  </p:childTnLst>
                                </p:cTn>
                              </p:par>
                            </p:childTnLst>
                          </p:cTn>
                        </p:par>
                        <p:par>
                          <p:cTn id="33" fill="hold">
                            <p:stCondLst>
                              <p:cond delay="1500"/>
                            </p:stCondLst>
                            <p:childTnLst>
                              <p:par>
                                <p:cTn id="34" presetID="22" presetClass="entr" presetSubtype="8" fill="hold" grpId="0" nodeType="after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wipe(left)">
                                      <p:cBhvr>
                                        <p:cTn id="3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8" grpId="0" animBg="1"/>
      <p:bldP spid="23" grpId="0" animBg="1"/>
      <p:bldP spid="1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905D0DA-DED3-4062-988B-FF9F88274836}"/>
              </a:ext>
            </a:extLst>
          </p:cNvPr>
          <p:cNvPicPr>
            <a:picLocks noChangeAspect="1"/>
          </p:cNvPicPr>
          <p:nvPr/>
        </p:nvPicPr>
        <p:blipFill>
          <a:blip r:embed="rId2"/>
          <a:stretch>
            <a:fillRect/>
          </a:stretch>
        </p:blipFill>
        <p:spPr>
          <a:xfrm>
            <a:off x="3400425" y="794926"/>
            <a:ext cx="8621043" cy="5854789"/>
          </a:xfrm>
          <a:prstGeom prst="rect">
            <a:avLst/>
          </a:prstGeom>
          <a:ln w="12700">
            <a:solidFill>
              <a:schemeClr val="bg1">
                <a:lumMod val="50000"/>
              </a:schemeClr>
            </a:solidFill>
          </a:ln>
        </p:spPr>
      </p:pic>
      <p:sp>
        <p:nvSpPr>
          <p:cNvPr id="6" name="Rectangle: Rounded Corners 5">
            <a:extLst>
              <a:ext uri="{FF2B5EF4-FFF2-40B4-BE49-F238E27FC236}">
                <a16:creationId xmlns:a16="http://schemas.microsoft.com/office/drawing/2014/main" id="{DFCCBD3A-471A-4931-8788-780F34194DEC}"/>
              </a:ext>
            </a:extLst>
          </p:cNvPr>
          <p:cNvSpPr/>
          <p:nvPr/>
        </p:nvSpPr>
        <p:spPr>
          <a:xfrm>
            <a:off x="42393" y="33252"/>
            <a:ext cx="2376611" cy="587234"/>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New Outlook Calendar Event</a:t>
            </a:r>
          </a:p>
        </p:txBody>
      </p:sp>
      <p:cxnSp>
        <p:nvCxnSpPr>
          <p:cNvPr id="7" name="Straight Arrow Connector 6">
            <a:extLst>
              <a:ext uri="{FF2B5EF4-FFF2-40B4-BE49-F238E27FC236}">
                <a16:creationId xmlns:a16="http://schemas.microsoft.com/office/drawing/2014/main" id="{BB45C9F8-39FF-4FC2-BA1E-92C98AE2CF79}"/>
              </a:ext>
            </a:extLst>
          </p:cNvPr>
          <p:cNvCxnSpPr>
            <a:cxnSpLocks/>
          </p:cNvCxnSpPr>
          <p:nvPr/>
        </p:nvCxnSpPr>
        <p:spPr>
          <a:xfrm flipV="1">
            <a:off x="5457825" y="1762125"/>
            <a:ext cx="0" cy="214313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1734390-567B-4D99-A326-EB88EB964E8A}"/>
              </a:ext>
            </a:extLst>
          </p:cNvPr>
          <p:cNvSpPr txBox="1"/>
          <p:nvPr/>
        </p:nvSpPr>
        <p:spPr>
          <a:xfrm>
            <a:off x="2832857" y="3914785"/>
            <a:ext cx="2624968" cy="1938992"/>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Set your busy status as:</a:t>
            </a:r>
          </a:p>
          <a:p>
            <a:pPr marL="342900" indent="-342900">
              <a:buFont typeface="Arial" panose="020B0604020202020204" pitchFamily="34" charset="0"/>
              <a:buChar char="•"/>
            </a:pPr>
            <a:r>
              <a:rPr lang="en-CA" dirty="0"/>
              <a:t>Free</a:t>
            </a:r>
          </a:p>
          <a:p>
            <a:pPr marL="342900" indent="-342900">
              <a:buFont typeface="Arial" panose="020B0604020202020204" pitchFamily="34" charset="0"/>
              <a:buChar char="•"/>
            </a:pPr>
            <a:r>
              <a:rPr lang="en-CA" dirty="0"/>
              <a:t>Working Elsewhere</a:t>
            </a:r>
          </a:p>
          <a:p>
            <a:pPr marL="342900" indent="-342900">
              <a:buFont typeface="Arial" panose="020B0604020202020204" pitchFamily="34" charset="0"/>
              <a:buChar char="•"/>
            </a:pPr>
            <a:r>
              <a:rPr lang="en-CA" dirty="0"/>
              <a:t>Tentative</a:t>
            </a:r>
          </a:p>
          <a:p>
            <a:pPr marL="342900" indent="-342900">
              <a:buFont typeface="Arial" panose="020B0604020202020204" pitchFamily="34" charset="0"/>
              <a:buChar char="•"/>
            </a:pPr>
            <a:r>
              <a:rPr lang="en-CA" dirty="0"/>
              <a:t>Busy</a:t>
            </a:r>
          </a:p>
          <a:p>
            <a:pPr marL="342900" indent="-342900">
              <a:buFont typeface="Arial" panose="020B0604020202020204" pitchFamily="34" charset="0"/>
              <a:buChar char="•"/>
            </a:pPr>
            <a:r>
              <a:rPr lang="en-CA" dirty="0"/>
              <a:t>Out of office</a:t>
            </a:r>
          </a:p>
        </p:txBody>
      </p:sp>
      <p:cxnSp>
        <p:nvCxnSpPr>
          <p:cNvPr id="9" name="Straight Arrow Connector 8">
            <a:extLst>
              <a:ext uri="{FF2B5EF4-FFF2-40B4-BE49-F238E27FC236}">
                <a16:creationId xmlns:a16="http://schemas.microsoft.com/office/drawing/2014/main" id="{98CAD6B5-2996-47CA-9BB3-EF870741C8BA}"/>
              </a:ext>
            </a:extLst>
          </p:cNvPr>
          <p:cNvCxnSpPr>
            <a:cxnSpLocks/>
          </p:cNvCxnSpPr>
          <p:nvPr/>
        </p:nvCxnSpPr>
        <p:spPr>
          <a:xfrm flipV="1">
            <a:off x="4571999" y="1762126"/>
            <a:ext cx="0" cy="63675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2716794-7610-4E2E-AC29-D693A20FA551}"/>
              </a:ext>
            </a:extLst>
          </p:cNvPr>
          <p:cNvSpPr txBox="1"/>
          <p:nvPr/>
        </p:nvSpPr>
        <p:spPr>
          <a:xfrm>
            <a:off x="139159" y="2398881"/>
            <a:ext cx="4432839" cy="1323439"/>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Response options:</a:t>
            </a:r>
          </a:p>
          <a:p>
            <a:pPr marL="342900" indent="-342900">
              <a:buFont typeface="Arial" panose="020B0604020202020204" pitchFamily="34" charset="0"/>
              <a:buChar char="•"/>
            </a:pPr>
            <a:r>
              <a:rPr lang="en-CA" dirty="0"/>
              <a:t>Request responses from those invited</a:t>
            </a:r>
          </a:p>
          <a:p>
            <a:pPr marL="342900" indent="-342900">
              <a:buFont typeface="Arial" panose="020B0604020202020204" pitchFamily="34" charset="0"/>
              <a:buChar char="•"/>
            </a:pPr>
            <a:r>
              <a:rPr lang="en-CA" dirty="0"/>
              <a:t>Allows contact to forward event info to others.</a:t>
            </a:r>
          </a:p>
        </p:txBody>
      </p:sp>
      <p:cxnSp>
        <p:nvCxnSpPr>
          <p:cNvPr id="15" name="Straight Arrow Connector 14">
            <a:extLst>
              <a:ext uri="{FF2B5EF4-FFF2-40B4-BE49-F238E27FC236}">
                <a16:creationId xmlns:a16="http://schemas.microsoft.com/office/drawing/2014/main" id="{C51A056B-9FD5-4793-B3EA-E4CA592DA2E4}"/>
              </a:ext>
            </a:extLst>
          </p:cNvPr>
          <p:cNvCxnSpPr>
            <a:cxnSpLocks/>
          </p:cNvCxnSpPr>
          <p:nvPr/>
        </p:nvCxnSpPr>
        <p:spPr>
          <a:xfrm flipV="1">
            <a:off x="6606417" y="1762125"/>
            <a:ext cx="0" cy="430094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ED915A1-8988-4678-ADED-13C7108C6326}"/>
              </a:ext>
            </a:extLst>
          </p:cNvPr>
          <p:cNvSpPr txBox="1"/>
          <p:nvPr/>
        </p:nvSpPr>
        <p:spPr>
          <a:xfrm>
            <a:off x="2057399" y="6063074"/>
            <a:ext cx="5029199" cy="707886"/>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Set the time ahead to remind you of the event &amp; add an email reminder.</a:t>
            </a:r>
          </a:p>
        </p:txBody>
      </p:sp>
      <p:sp>
        <p:nvSpPr>
          <p:cNvPr id="19" name="Slide Number Placeholder 61">
            <a:extLst>
              <a:ext uri="{FF2B5EF4-FFF2-40B4-BE49-F238E27FC236}">
                <a16:creationId xmlns:a16="http://schemas.microsoft.com/office/drawing/2014/main" id="{D0EC056B-41F6-409A-883A-C599AE249AA8}"/>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34</a:t>
            </a:fld>
            <a:endParaRPr lang="en-US" altLang="en-US" dirty="0">
              <a:solidFill>
                <a:schemeClr val="tx1"/>
              </a:solidFill>
            </a:endParaRPr>
          </a:p>
        </p:txBody>
      </p:sp>
      <p:sp>
        <p:nvSpPr>
          <p:cNvPr id="20" name="TextBox 19">
            <a:extLst>
              <a:ext uri="{FF2B5EF4-FFF2-40B4-BE49-F238E27FC236}">
                <a16:creationId xmlns:a16="http://schemas.microsoft.com/office/drawing/2014/main" id="{69FB3D46-1CEA-409C-8A77-6F70E012C7C3}"/>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21" name="TextBox 20">
            <a:extLst>
              <a:ext uri="{FF2B5EF4-FFF2-40B4-BE49-F238E27FC236}">
                <a16:creationId xmlns:a16="http://schemas.microsoft.com/office/drawing/2014/main" id="{09C4A773-A12E-4A02-8AC1-420356EC80A2}"/>
              </a:ext>
            </a:extLst>
          </p:cNvPr>
          <p:cNvSpPr txBox="1"/>
          <p:nvPr/>
        </p:nvSpPr>
        <p:spPr>
          <a:xfrm>
            <a:off x="7968493" y="6088177"/>
            <a:ext cx="2718553"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Set the category colour.</a:t>
            </a:r>
          </a:p>
        </p:txBody>
      </p:sp>
      <p:cxnSp>
        <p:nvCxnSpPr>
          <p:cNvPr id="22" name="Straight Arrow Connector 21">
            <a:extLst>
              <a:ext uri="{FF2B5EF4-FFF2-40B4-BE49-F238E27FC236}">
                <a16:creationId xmlns:a16="http://schemas.microsoft.com/office/drawing/2014/main" id="{EA4DC85A-8B12-4541-AB42-7E2CECA15FC9}"/>
              </a:ext>
            </a:extLst>
          </p:cNvPr>
          <p:cNvCxnSpPr>
            <a:cxnSpLocks/>
          </p:cNvCxnSpPr>
          <p:nvPr/>
        </p:nvCxnSpPr>
        <p:spPr>
          <a:xfrm flipV="1">
            <a:off x="7968492" y="1800225"/>
            <a:ext cx="0" cy="430094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9292B5B-F05A-4F62-AA22-6CF4444B5E68}"/>
              </a:ext>
            </a:extLst>
          </p:cNvPr>
          <p:cNvSpPr txBox="1"/>
          <p:nvPr/>
        </p:nvSpPr>
        <p:spPr>
          <a:xfrm>
            <a:off x="8940043" y="5459527"/>
            <a:ext cx="2718553"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Make the event private.</a:t>
            </a:r>
          </a:p>
        </p:txBody>
      </p:sp>
      <p:cxnSp>
        <p:nvCxnSpPr>
          <p:cNvPr id="24" name="Straight Arrow Connector 23">
            <a:extLst>
              <a:ext uri="{FF2B5EF4-FFF2-40B4-BE49-F238E27FC236}">
                <a16:creationId xmlns:a16="http://schemas.microsoft.com/office/drawing/2014/main" id="{D0608D73-B46A-4A98-8B5E-FBE89AEEB480}"/>
              </a:ext>
            </a:extLst>
          </p:cNvPr>
          <p:cNvCxnSpPr>
            <a:cxnSpLocks/>
          </p:cNvCxnSpPr>
          <p:nvPr/>
        </p:nvCxnSpPr>
        <p:spPr>
          <a:xfrm flipV="1">
            <a:off x="8940042" y="1762125"/>
            <a:ext cx="1" cy="371040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9E995256-E017-439B-9EB9-E2181F53F53E}"/>
              </a:ext>
            </a:extLst>
          </p:cNvPr>
          <p:cNvSpPr txBox="1"/>
          <p:nvPr/>
        </p:nvSpPr>
        <p:spPr>
          <a:xfrm>
            <a:off x="9164714" y="4207501"/>
            <a:ext cx="2718553" cy="1015663"/>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Start a poll to determine the best time to schedule the event.</a:t>
            </a:r>
          </a:p>
        </p:txBody>
      </p:sp>
      <p:cxnSp>
        <p:nvCxnSpPr>
          <p:cNvPr id="27" name="Straight Arrow Connector 26">
            <a:extLst>
              <a:ext uri="{FF2B5EF4-FFF2-40B4-BE49-F238E27FC236}">
                <a16:creationId xmlns:a16="http://schemas.microsoft.com/office/drawing/2014/main" id="{6463C8D4-3482-4CEC-BF97-F20F62824C7C}"/>
              </a:ext>
            </a:extLst>
          </p:cNvPr>
          <p:cNvCxnSpPr>
            <a:cxnSpLocks/>
          </p:cNvCxnSpPr>
          <p:nvPr/>
        </p:nvCxnSpPr>
        <p:spPr>
          <a:xfrm flipV="1">
            <a:off x="10083503" y="1781175"/>
            <a:ext cx="0" cy="242632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CA8AB018-EB3C-4747-A4AA-CF7D751123CB}"/>
              </a:ext>
            </a:extLst>
          </p:cNvPr>
          <p:cNvPicPr>
            <a:picLocks noChangeAspect="1"/>
          </p:cNvPicPr>
          <p:nvPr/>
        </p:nvPicPr>
        <p:blipFill>
          <a:blip r:embed="rId3"/>
          <a:stretch>
            <a:fillRect/>
          </a:stretch>
        </p:blipFill>
        <p:spPr>
          <a:xfrm>
            <a:off x="10259117" y="1781175"/>
            <a:ext cx="1619476" cy="1467055"/>
          </a:xfrm>
          <a:prstGeom prst="rect">
            <a:avLst/>
          </a:prstGeom>
          <a:ln w="12700">
            <a:solidFill>
              <a:schemeClr val="bg1">
                <a:lumMod val="50000"/>
              </a:schemeClr>
            </a:solidFill>
          </a:ln>
        </p:spPr>
      </p:pic>
      <p:sp>
        <p:nvSpPr>
          <p:cNvPr id="35" name="Oval 34">
            <a:extLst>
              <a:ext uri="{FF2B5EF4-FFF2-40B4-BE49-F238E27FC236}">
                <a16:creationId xmlns:a16="http://schemas.microsoft.com/office/drawing/2014/main" id="{27F33996-3B91-475C-AFA3-9F9468717698}"/>
              </a:ext>
            </a:extLst>
          </p:cNvPr>
          <p:cNvSpPr/>
          <p:nvPr/>
        </p:nvSpPr>
        <p:spPr>
          <a:xfrm>
            <a:off x="10687046" y="1466850"/>
            <a:ext cx="333378" cy="276225"/>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66355747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down)">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4" fill="hold"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down)">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ppt_x"/>
                                          </p:val>
                                        </p:tav>
                                        <p:tav tm="100000">
                                          <p:val>
                                            <p:strVal val="#ppt_x"/>
                                          </p:val>
                                        </p:tav>
                                      </p:tavLst>
                                    </p:anim>
                                    <p:anim calcmode="lin" valueType="num">
                                      <p:cBhvr additive="base">
                                        <p:cTn id="36" dur="500" fill="hold"/>
                                        <p:tgtEl>
                                          <p:spTgt spid="16"/>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22" presetClass="entr" presetSubtype="4" fill="hold" nodeType="after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down)">
                                      <p:cBhvr>
                                        <p:cTn id="40" dur="5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anim calcmode="lin" valueType="num">
                                      <p:cBhvr additive="base">
                                        <p:cTn id="45" dur="500" fill="hold"/>
                                        <p:tgtEl>
                                          <p:spTgt spid="21"/>
                                        </p:tgtEl>
                                        <p:attrNameLst>
                                          <p:attrName>ppt_x</p:attrName>
                                        </p:attrNameLst>
                                      </p:cBhvr>
                                      <p:tavLst>
                                        <p:tav tm="0">
                                          <p:val>
                                            <p:strVal val="#ppt_x"/>
                                          </p:val>
                                        </p:tav>
                                        <p:tav tm="100000">
                                          <p:val>
                                            <p:strVal val="#ppt_x"/>
                                          </p:val>
                                        </p:tav>
                                      </p:tavLst>
                                    </p:anim>
                                    <p:anim calcmode="lin" valueType="num">
                                      <p:cBhvr additive="base">
                                        <p:cTn id="46" dur="500" fill="hold"/>
                                        <p:tgtEl>
                                          <p:spTgt spid="21"/>
                                        </p:tgtEl>
                                        <p:attrNameLst>
                                          <p:attrName>ppt_y</p:attrName>
                                        </p:attrNameLst>
                                      </p:cBhvr>
                                      <p:tavLst>
                                        <p:tav tm="0">
                                          <p:val>
                                            <p:strVal val="1+#ppt_h/2"/>
                                          </p:val>
                                        </p:tav>
                                        <p:tav tm="100000">
                                          <p:val>
                                            <p:strVal val="#ppt_y"/>
                                          </p:val>
                                        </p:tav>
                                      </p:tavLst>
                                    </p:anim>
                                  </p:childTnLst>
                                </p:cTn>
                              </p:par>
                            </p:childTnLst>
                          </p:cTn>
                        </p:par>
                        <p:par>
                          <p:cTn id="47" fill="hold">
                            <p:stCondLst>
                              <p:cond delay="500"/>
                            </p:stCondLst>
                            <p:childTnLst>
                              <p:par>
                                <p:cTn id="48" presetID="22" presetClass="entr" presetSubtype="4" fill="hold" nodeType="after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wipe(down)">
                                      <p:cBhvr>
                                        <p:cTn id="50" dur="500"/>
                                        <p:tgtEl>
                                          <p:spTgt spid="22"/>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3"/>
                                        </p:tgtEl>
                                        <p:attrNameLst>
                                          <p:attrName>style.visibility</p:attrName>
                                        </p:attrNameLst>
                                      </p:cBhvr>
                                      <p:to>
                                        <p:strVal val="visible"/>
                                      </p:to>
                                    </p:set>
                                    <p:anim calcmode="lin" valueType="num">
                                      <p:cBhvr additive="base">
                                        <p:cTn id="55" dur="500" fill="hold"/>
                                        <p:tgtEl>
                                          <p:spTgt spid="23"/>
                                        </p:tgtEl>
                                        <p:attrNameLst>
                                          <p:attrName>ppt_x</p:attrName>
                                        </p:attrNameLst>
                                      </p:cBhvr>
                                      <p:tavLst>
                                        <p:tav tm="0">
                                          <p:val>
                                            <p:strVal val="#ppt_x"/>
                                          </p:val>
                                        </p:tav>
                                        <p:tav tm="100000">
                                          <p:val>
                                            <p:strVal val="#ppt_x"/>
                                          </p:val>
                                        </p:tav>
                                      </p:tavLst>
                                    </p:anim>
                                    <p:anim calcmode="lin" valueType="num">
                                      <p:cBhvr additive="base">
                                        <p:cTn id="56" dur="500" fill="hold"/>
                                        <p:tgtEl>
                                          <p:spTgt spid="23"/>
                                        </p:tgtEl>
                                        <p:attrNameLst>
                                          <p:attrName>ppt_y</p:attrName>
                                        </p:attrNameLst>
                                      </p:cBhvr>
                                      <p:tavLst>
                                        <p:tav tm="0">
                                          <p:val>
                                            <p:strVal val="1+#ppt_h/2"/>
                                          </p:val>
                                        </p:tav>
                                        <p:tav tm="100000">
                                          <p:val>
                                            <p:strVal val="#ppt_y"/>
                                          </p:val>
                                        </p:tav>
                                      </p:tavLst>
                                    </p:anim>
                                  </p:childTnLst>
                                </p:cTn>
                              </p:par>
                            </p:childTnLst>
                          </p:cTn>
                        </p:par>
                        <p:par>
                          <p:cTn id="57" fill="hold">
                            <p:stCondLst>
                              <p:cond delay="500"/>
                            </p:stCondLst>
                            <p:childTnLst>
                              <p:par>
                                <p:cTn id="58" presetID="22" presetClass="entr" presetSubtype="4" fill="hold" nodeType="after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wipe(down)">
                                      <p:cBhvr>
                                        <p:cTn id="60" dur="500"/>
                                        <p:tgtEl>
                                          <p:spTgt spid="24"/>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26"/>
                                        </p:tgtEl>
                                        <p:attrNameLst>
                                          <p:attrName>style.visibility</p:attrName>
                                        </p:attrNameLst>
                                      </p:cBhvr>
                                      <p:to>
                                        <p:strVal val="visible"/>
                                      </p:to>
                                    </p:set>
                                    <p:anim calcmode="lin" valueType="num">
                                      <p:cBhvr additive="base">
                                        <p:cTn id="65" dur="500" fill="hold"/>
                                        <p:tgtEl>
                                          <p:spTgt spid="26"/>
                                        </p:tgtEl>
                                        <p:attrNameLst>
                                          <p:attrName>ppt_x</p:attrName>
                                        </p:attrNameLst>
                                      </p:cBhvr>
                                      <p:tavLst>
                                        <p:tav tm="0">
                                          <p:val>
                                            <p:strVal val="#ppt_x"/>
                                          </p:val>
                                        </p:tav>
                                        <p:tav tm="100000">
                                          <p:val>
                                            <p:strVal val="#ppt_x"/>
                                          </p:val>
                                        </p:tav>
                                      </p:tavLst>
                                    </p:anim>
                                    <p:anim calcmode="lin" valueType="num">
                                      <p:cBhvr additive="base">
                                        <p:cTn id="66" dur="500" fill="hold"/>
                                        <p:tgtEl>
                                          <p:spTgt spid="26"/>
                                        </p:tgtEl>
                                        <p:attrNameLst>
                                          <p:attrName>ppt_y</p:attrName>
                                        </p:attrNameLst>
                                      </p:cBhvr>
                                      <p:tavLst>
                                        <p:tav tm="0">
                                          <p:val>
                                            <p:strVal val="1+#ppt_h/2"/>
                                          </p:val>
                                        </p:tav>
                                        <p:tav tm="100000">
                                          <p:val>
                                            <p:strVal val="#ppt_y"/>
                                          </p:val>
                                        </p:tav>
                                      </p:tavLst>
                                    </p:anim>
                                  </p:childTnLst>
                                </p:cTn>
                              </p:par>
                            </p:childTnLst>
                          </p:cTn>
                        </p:par>
                        <p:par>
                          <p:cTn id="67" fill="hold">
                            <p:stCondLst>
                              <p:cond delay="500"/>
                            </p:stCondLst>
                            <p:childTnLst>
                              <p:par>
                                <p:cTn id="68" presetID="22" presetClass="entr" presetSubtype="4" fill="hold" nodeType="after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wipe(down)">
                                      <p:cBhvr>
                                        <p:cTn id="70" dur="500"/>
                                        <p:tgtEl>
                                          <p:spTgt spid="27"/>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35"/>
                                        </p:tgtEl>
                                        <p:attrNameLst>
                                          <p:attrName>style.visibility</p:attrName>
                                        </p:attrNameLst>
                                      </p:cBhvr>
                                      <p:to>
                                        <p:strVal val="visible"/>
                                      </p:to>
                                    </p:set>
                                    <p:anim calcmode="lin" valueType="num">
                                      <p:cBhvr>
                                        <p:cTn id="75" dur="500" fill="hold"/>
                                        <p:tgtEl>
                                          <p:spTgt spid="35"/>
                                        </p:tgtEl>
                                        <p:attrNameLst>
                                          <p:attrName>ppt_w</p:attrName>
                                        </p:attrNameLst>
                                      </p:cBhvr>
                                      <p:tavLst>
                                        <p:tav tm="0">
                                          <p:val>
                                            <p:fltVal val="0"/>
                                          </p:val>
                                        </p:tav>
                                        <p:tav tm="100000">
                                          <p:val>
                                            <p:strVal val="#ppt_w"/>
                                          </p:val>
                                        </p:tav>
                                      </p:tavLst>
                                    </p:anim>
                                    <p:anim calcmode="lin" valueType="num">
                                      <p:cBhvr>
                                        <p:cTn id="76" dur="500" fill="hold"/>
                                        <p:tgtEl>
                                          <p:spTgt spid="35"/>
                                        </p:tgtEl>
                                        <p:attrNameLst>
                                          <p:attrName>ppt_h</p:attrName>
                                        </p:attrNameLst>
                                      </p:cBhvr>
                                      <p:tavLst>
                                        <p:tav tm="0">
                                          <p:val>
                                            <p:fltVal val="0"/>
                                          </p:val>
                                        </p:tav>
                                        <p:tav tm="100000">
                                          <p:val>
                                            <p:strVal val="#ppt_h"/>
                                          </p:val>
                                        </p:tav>
                                      </p:tavLst>
                                    </p:anim>
                                    <p:animEffect transition="in" filter="fade">
                                      <p:cBhvr>
                                        <p:cTn id="77" dur="500"/>
                                        <p:tgtEl>
                                          <p:spTgt spid="35"/>
                                        </p:tgtEl>
                                      </p:cBhvr>
                                    </p:animEffect>
                                  </p:childTnLst>
                                </p:cTn>
                              </p:par>
                            </p:childTnLst>
                          </p:cTn>
                        </p:par>
                        <p:par>
                          <p:cTn id="78" fill="hold">
                            <p:stCondLst>
                              <p:cond delay="500"/>
                            </p:stCondLst>
                            <p:childTnLst>
                              <p:par>
                                <p:cTn id="79" presetID="22" presetClass="entr" presetSubtype="1" fill="hold" nodeType="afterEffect">
                                  <p:stCondLst>
                                    <p:cond delay="0"/>
                                  </p:stCondLst>
                                  <p:childTnLst>
                                    <p:set>
                                      <p:cBhvr>
                                        <p:cTn id="80" dur="1" fill="hold">
                                          <p:stCondLst>
                                            <p:cond delay="0"/>
                                          </p:stCondLst>
                                        </p:cTn>
                                        <p:tgtEl>
                                          <p:spTgt spid="32"/>
                                        </p:tgtEl>
                                        <p:attrNameLst>
                                          <p:attrName>style.visibility</p:attrName>
                                        </p:attrNameLst>
                                      </p:cBhvr>
                                      <p:to>
                                        <p:strVal val="visible"/>
                                      </p:to>
                                    </p:set>
                                    <p:animEffect transition="in" filter="wipe(up)">
                                      <p:cBhvr>
                                        <p:cTn id="8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animBg="1"/>
      <p:bldP spid="16" grpId="0" animBg="1"/>
      <p:bldP spid="21" grpId="0" animBg="1"/>
      <p:bldP spid="23" grpId="0" animBg="1"/>
      <p:bldP spid="26" grpId="0" animBg="1"/>
      <p:bldP spid="3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48D4C8A9-8460-4768-B9EC-128353A65599}"/>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35</a:t>
            </a:fld>
            <a:endParaRPr lang="en-US" altLang="en-US" dirty="0">
              <a:solidFill>
                <a:schemeClr val="tx1"/>
              </a:solidFill>
            </a:endParaRPr>
          </a:p>
        </p:txBody>
      </p:sp>
      <p:sp>
        <p:nvSpPr>
          <p:cNvPr id="3" name="TextBox 2">
            <a:extLst>
              <a:ext uri="{FF2B5EF4-FFF2-40B4-BE49-F238E27FC236}">
                <a16:creationId xmlns:a16="http://schemas.microsoft.com/office/drawing/2014/main" id="{6E9EC848-120F-4D83-81BA-B5A598E61D0F}"/>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pic>
        <p:nvPicPr>
          <p:cNvPr id="4" name="Picture 3">
            <a:extLst>
              <a:ext uri="{FF2B5EF4-FFF2-40B4-BE49-F238E27FC236}">
                <a16:creationId xmlns:a16="http://schemas.microsoft.com/office/drawing/2014/main" id="{C84BC2B8-557D-4B5C-BA4B-472939ACD0E8}"/>
              </a:ext>
            </a:extLst>
          </p:cNvPr>
          <p:cNvPicPr>
            <a:picLocks noChangeAspect="1"/>
          </p:cNvPicPr>
          <p:nvPr/>
        </p:nvPicPr>
        <p:blipFill>
          <a:blip r:embed="rId2"/>
          <a:stretch>
            <a:fillRect/>
          </a:stretch>
        </p:blipFill>
        <p:spPr>
          <a:xfrm>
            <a:off x="2847613" y="438546"/>
            <a:ext cx="9173855" cy="6230219"/>
          </a:xfrm>
          <a:prstGeom prst="rect">
            <a:avLst/>
          </a:prstGeom>
          <a:ln w="6350">
            <a:solidFill>
              <a:schemeClr val="bg1">
                <a:lumMod val="50000"/>
              </a:schemeClr>
            </a:solidFill>
          </a:ln>
        </p:spPr>
      </p:pic>
      <p:sp>
        <p:nvSpPr>
          <p:cNvPr id="5" name="Rectangle: Rounded Corners 4">
            <a:extLst>
              <a:ext uri="{FF2B5EF4-FFF2-40B4-BE49-F238E27FC236}">
                <a16:creationId xmlns:a16="http://schemas.microsoft.com/office/drawing/2014/main" id="{F044D307-136A-4D16-B139-09C581D60C65}"/>
              </a:ext>
            </a:extLst>
          </p:cNvPr>
          <p:cNvSpPr/>
          <p:nvPr/>
        </p:nvSpPr>
        <p:spPr>
          <a:xfrm>
            <a:off x="42393" y="33252"/>
            <a:ext cx="2376611" cy="587234"/>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New Outlook Calendar Event</a:t>
            </a:r>
          </a:p>
        </p:txBody>
      </p:sp>
      <p:cxnSp>
        <p:nvCxnSpPr>
          <p:cNvPr id="6" name="Straight Arrow Connector 5">
            <a:extLst>
              <a:ext uri="{FF2B5EF4-FFF2-40B4-BE49-F238E27FC236}">
                <a16:creationId xmlns:a16="http://schemas.microsoft.com/office/drawing/2014/main" id="{F1D55007-44BC-4038-9481-A1B23F263BEF}"/>
              </a:ext>
            </a:extLst>
          </p:cNvPr>
          <p:cNvCxnSpPr>
            <a:cxnSpLocks/>
            <a:stCxn id="7" idx="1"/>
          </p:cNvCxnSpPr>
          <p:nvPr/>
        </p:nvCxnSpPr>
        <p:spPr>
          <a:xfrm flipH="1">
            <a:off x="4162244" y="620486"/>
            <a:ext cx="1809029" cy="228463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9B2213C-3930-44D9-A9EC-4A7ACD109046}"/>
              </a:ext>
            </a:extLst>
          </p:cNvPr>
          <p:cNvSpPr txBox="1"/>
          <p:nvPr/>
        </p:nvSpPr>
        <p:spPr>
          <a:xfrm>
            <a:off x="5971273" y="112654"/>
            <a:ext cx="6178334" cy="1015663"/>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The </a:t>
            </a:r>
            <a:r>
              <a:rPr lang="en-CA" b="1" dirty="0"/>
              <a:t>Scheduling Assistant</a:t>
            </a:r>
            <a:r>
              <a:rPr lang="en-CA" dirty="0"/>
              <a:t> helps to take the free time of all those who are registered for the event, so you can work with them to make a viable date/time.</a:t>
            </a:r>
          </a:p>
        </p:txBody>
      </p:sp>
      <p:sp>
        <p:nvSpPr>
          <p:cNvPr id="12" name="Rectangle 11">
            <a:extLst>
              <a:ext uri="{FF2B5EF4-FFF2-40B4-BE49-F238E27FC236}">
                <a16:creationId xmlns:a16="http://schemas.microsoft.com/office/drawing/2014/main" id="{1DED2553-DD5F-4611-955C-F69A9A028C4F}"/>
              </a:ext>
            </a:extLst>
          </p:cNvPr>
          <p:cNvSpPr/>
          <p:nvPr/>
        </p:nvSpPr>
        <p:spPr>
          <a:xfrm>
            <a:off x="2847613" y="2905125"/>
            <a:ext cx="2629262" cy="340042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8348186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1+#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up)">
                                      <p:cBhvr>
                                        <p:cTn id="16" dur="500"/>
                                        <p:tgtEl>
                                          <p:spTgt spid="6"/>
                                        </p:tgtEl>
                                      </p:cBhvr>
                                    </p:animEffect>
                                  </p:childTnLst>
                                </p:cTn>
                              </p:par>
                            </p:childTnLst>
                          </p:cTn>
                        </p:par>
                        <p:par>
                          <p:cTn id="17" fill="hold">
                            <p:stCondLst>
                              <p:cond delay="1500"/>
                            </p:stCondLst>
                            <p:childTnLst>
                              <p:par>
                                <p:cTn id="18" presetID="22" presetClass="entr" presetSubtype="1"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up)">
                                      <p:cBhvr>
                                        <p:cTn id="2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1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700A104-E1BD-44C2-B59F-448D1C8AA76B}"/>
              </a:ext>
            </a:extLst>
          </p:cNvPr>
          <p:cNvPicPr>
            <a:picLocks noChangeAspect="1"/>
          </p:cNvPicPr>
          <p:nvPr/>
        </p:nvPicPr>
        <p:blipFill>
          <a:blip r:embed="rId2"/>
          <a:stretch>
            <a:fillRect/>
          </a:stretch>
        </p:blipFill>
        <p:spPr>
          <a:xfrm>
            <a:off x="2343150" y="563336"/>
            <a:ext cx="9816344" cy="6259171"/>
          </a:xfrm>
          <a:prstGeom prst="rect">
            <a:avLst/>
          </a:prstGeom>
          <a:ln w="6350">
            <a:solidFill>
              <a:schemeClr val="bg1">
                <a:lumMod val="50000"/>
              </a:schemeClr>
            </a:solidFill>
          </a:ln>
        </p:spPr>
      </p:pic>
      <p:cxnSp>
        <p:nvCxnSpPr>
          <p:cNvPr id="6" name="Straight Arrow Connector 5">
            <a:extLst>
              <a:ext uri="{FF2B5EF4-FFF2-40B4-BE49-F238E27FC236}">
                <a16:creationId xmlns:a16="http://schemas.microsoft.com/office/drawing/2014/main" id="{08084A49-A495-43E3-8DEC-C69B7314218C}"/>
              </a:ext>
            </a:extLst>
          </p:cNvPr>
          <p:cNvCxnSpPr>
            <a:cxnSpLocks/>
            <a:stCxn id="7" idx="1"/>
          </p:cNvCxnSpPr>
          <p:nvPr/>
        </p:nvCxnSpPr>
        <p:spPr>
          <a:xfrm flipH="1">
            <a:off x="3139533" y="563336"/>
            <a:ext cx="1511571" cy="56061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B748938-6509-4884-94D3-6166F59F7258}"/>
              </a:ext>
            </a:extLst>
          </p:cNvPr>
          <p:cNvSpPr txBox="1"/>
          <p:nvPr/>
        </p:nvSpPr>
        <p:spPr>
          <a:xfrm>
            <a:off x="4651104" y="363281"/>
            <a:ext cx="1511571"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In this menu</a:t>
            </a:r>
          </a:p>
        </p:txBody>
      </p:sp>
      <p:pic>
        <p:nvPicPr>
          <p:cNvPr id="12" name="Picture 11">
            <a:extLst>
              <a:ext uri="{FF2B5EF4-FFF2-40B4-BE49-F238E27FC236}">
                <a16:creationId xmlns:a16="http://schemas.microsoft.com/office/drawing/2014/main" id="{53FD5A78-4139-4816-9DAD-C4049B451239}"/>
              </a:ext>
            </a:extLst>
          </p:cNvPr>
          <p:cNvPicPr>
            <a:picLocks noChangeAspect="1"/>
          </p:cNvPicPr>
          <p:nvPr/>
        </p:nvPicPr>
        <p:blipFill>
          <a:blip r:embed="rId3"/>
          <a:stretch>
            <a:fillRect/>
          </a:stretch>
        </p:blipFill>
        <p:spPr>
          <a:xfrm>
            <a:off x="3012697" y="1237466"/>
            <a:ext cx="2295845" cy="5585041"/>
          </a:xfrm>
          <a:prstGeom prst="rect">
            <a:avLst/>
          </a:prstGeom>
          <a:ln w="12700">
            <a:solidFill>
              <a:schemeClr val="tx1"/>
            </a:solidFill>
          </a:ln>
        </p:spPr>
      </p:pic>
      <p:cxnSp>
        <p:nvCxnSpPr>
          <p:cNvPr id="13" name="Straight Arrow Connector 12">
            <a:extLst>
              <a:ext uri="{FF2B5EF4-FFF2-40B4-BE49-F238E27FC236}">
                <a16:creationId xmlns:a16="http://schemas.microsoft.com/office/drawing/2014/main" id="{4AD73B5E-ADFE-44C1-8FEB-BCBE50740707}"/>
              </a:ext>
            </a:extLst>
          </p:cNvPr>
          <p:cNvCxnSpPr>
            <a:cxnSpLocks/>
            <a:stCxn id="14" idx="1"/>
          </p:cNvCxnSpPr>
          <p:nvPr/>
        </p:nvCxnSpPr>
        <p:spPr>
          <a:xfrm flipH="1">
            <a:off x="4324351" y="3906611"/>
            <a:ext cx="1838324" cy="5579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8BD411E-75CA-46FE-BC67-131124F926C8}"/>
              </a:ext>
            </a:extLst>
          </p:cNvPr>
          <p:cNvSpPr txBox="1"/>
          <p:nvPr/>
        </p:nvSpPr>
        <p:spPr>
          <a:xfrm>
            <a:off x="6162675" y="3706556"/>
            <a:ext cx="2428875"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b="1" dirty="0"/>
              <a:t>Add</a:t>
            </a:r>
            <a:r>
              <a:rPr lang="en-CA" dirty="0"/>
              <a:t> a new</a:t>
            </a:r>
            <a:r>
              <a:rPr lang="en-CA" b="1" dirty="0"/>
              <a:t> calendar</a:t>
            </a:r>
            <a:r>
              <a:rPr lang="en-CA" dirty="0"/>
              <a:t>.</a:t>
            </a:r>
          </a:p>
        </p:txBody>
      </p:sp>
      <p:sp>
        <p:nvSpPr>
          <p:cNvPr id="18" name="Slide Number Placeholder 61">
            <a:extLst>
              <a:ext uri="{FF2B5EF4-FFF2-40B4-BE49-F238E27FC236}">
                <a16:creationId xmlns:a16="http://schemas.microsoft.com/office/drawing/2014/main" id="{E92F0544-39BB-4E0E-B797-C3D7338B623F}"/>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36</a:t>
            </a:fld>
            <a:endParaRPr lang="en-US" altLang="en-US" dirty="0">
              <a:solidFill>
                <a:schemeClr val="tx1"/>
              </a:solidFill>
            </a:endParaRPr>
          </a:p>
        </p:txBody>
      </p:sp>
      <p:sp>
        <p:nvSpPr>
          <p:cNvPr id="19" name="TextBox 18">
            <a:extLst>
              <a:ext uri="{FF2B5EF4-FFF2-40B4-BE49-F238E27FC236}">
                <a16:creationId xmlns:a16="http://schemas.microsoft.com/office/drawing/2014/main" id="{A5C42CBB-E65D-4628-B7A5-64E7E6A744F0}"/>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cxnSp>
        <p:nvCxnSpPr>
          <p:cNvPr id="23" name="Straight Arrow Connector 22">
            <a:extLst>
              <a:ext uri="{FF2B5EF4-FFF2-40B4-BE49-F238E27FC236}">
                <a16:creationId xmlns:a16="http://schemas.microsoft.com/office/drawing/2014/main" id="{5A0A7D36-39D8-40F3-ABA3-02D42C13DB06}"/>
              </a:ext>
            </a:extLst>
          </p:cNvPr>
          <p:cNvCxnSpPr>
            <a:cxnSpLocks/>
          </p:cNvCxnSpPr>
          <p:nvPr/>
        </p:nvCxnSpPr>
        <p:spPr>
          <a:xfrm>
            <a:off x="1895476" y="1433147"/>
            <a:ext cx="447799" cy="20379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4AC8CFD7-1DFF-4077-8612-16489DEBE1DE}"/>
              </a:ext>
            </a:extLst>
          </p:cNvPr>
          <p:cNvSpPr txBox="1"/>
          <p:nvPr/>
        </p:nvSpPr>
        <p:spPr>
          <a:xfrm>
            <a:off x="129739" y="725261"/>
            <a:ext cx="2028825" cy="707886"/>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Select the Calendar module.</a:t>
            </a:r>
          </a:p>
        </p:txBody>
      </p:sp>
      <p:sp>
        <p:nvSpPr>
          <p:cNvPr id="28" name="Rectangle: Rounded Corners 27">
            <a:extLst>
              <a:ext uri="{FF2B5EF4-FFF2-40B4-BE49-F238E27FC236}">
                <a16:creationId xmlns:a16="http://schemas.microsoft.com/office/drawing/2014/main" id="{225019D7-D197-4955-805A-AB3E07629757}"/>
              </a:ext>
            </a:extLst>
          </p:cNvPr>
          <p:cNvSpPr/>
          <p:nvPr/>
        </p:nvSpPr>
        <p:spPr>
          <a:xfrm>
            <a:off x="42394" y="33251"/>
            <a:ext cx="1853082" cy="539579"/>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New Outlook Calendar</a:t>
            </a:r>
          </a:p>
        </p:txBody>
      </p:sp>
    </p:spTree>
    <p:extLst>
      <p:ext uri="{BB962C8B-B14F-4D97-AF65-F5344CB8AC3E}">
        <p14:creationId xmlns:p14="http://schemas.microsoft.com/office/powerpoint/2010/main" val="401464609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dissolve">
                                      <p:cBhvr>
                                        <p:cTn id="7" dur="500"/>
                                        <p:tgtEl>
                                          <p:spTgt spid="28"/>
                                        </p:tgtEl>
                                      </p:cBhvr>
                                    </p:animEffect>
                                  </p:childTnLst>
                                </p:cTn>
                              </p:par>
                              <p:par>
                                <p:cTn id="8" presetID="9"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childTnLst>
                          </p:cTn>
                        </p:par>
                        <p:par>
                          <p:cTn id="11" fill="hold">
                            <p:stCondLst>
                              <p:cond delay="500"/>
                            </p:stCondLst>
                            <p:childTnLst>
                              <p:par>
                                <p:cTn id="12" presetID="2" presetClass="entr" presetSubtype="8" fill="hold" grpId="0" nodeType="after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additive="base">
                                        <p:cTn id="14" dur="500" fill="hold"/>
                                        <p:tgtEl>
                                          <p:spTgt spid="24"/>
                                        </p:tgtEl>
                                        <p:attrNameLst>
                                          <p:attrName>ppt_x</p:attrName>
                                        </p:attrNameLst>
                                      </p:cBhvr>
                                      <p:tavLst>
                                        <p:tav tm="0">
                                          <p:val>
                                            <p:strVal val="0-#ppt_w/2"/>
                                          </p:val>
                                        </p:tav>
                                        <p:tav tm="100000">
                                          <p:val>
                                            <p:strVal val="#ppt_x"/>
                                          </p:val>
                                        </p:tav>
                                      </p:tavLst>
                                    </p:anim>
                                    <p:anim calcmode="lin" valueType="num">
                                      <p:cBhvr additive="base">
                                        <p:cTn id="15" dur="500" fill="hold"/>
                                        <p:tgtEl>
                                          <p:spTgt spid="24"/>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22" presetClass="entr" presetSubtype="8" fill="hold"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wipe(left)">
                                      <p:cBhvr>
                                        <p:cTn id="19" dur="500"/>
                                        <p:tgtEl>
                                          <p:spTgt spid="23"/>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1+#ppt_w/2"/>
                                          </p:val>
                                        </p:tav>
                                        <p:tav tm="100000">
                                          <p:val>
                                            <p:strVal val="#ppt_x"/>
                                          </p:val>
                                        </p:tav>
                                      </p:tavLst>
                                    </p:anim>
                                    <p:anim calcmode="lin" valueType="num">
                                      <p:cBhvr additive="base">
                                        <p:cTn id="25" dur="500" fill="hold"/>
                                        <p:tgtEl>
                                          <p:spTgt spid="7"/>
                                        </p:tgtEl>
                                        <p:attrNameLst>
                                          <p:attrName>ppt_y</p:attrName>
                                        </p:attrNameLst>
                                      </p:cBhvr>
                                      <p:tavLst>
                                        <p:tav tm="0">
                                          <p:val>
                                            <p:strVal val="#ppt_y"/>
                                          </p:val>
                                        </p:tav>
                                        <p:tav tm="100000">
                                          <p:val>
                                            <p:strVal val="#ppt_y"/>
                                          </p:val>
                                        </p:tav>
                                      </p:tavLst>
                                    </p:anim>
                                  </p:childTnLst>
                                </p:cTn>
                              </p:par>
                            </p:childTnLst>
                          </p:cTn>
                        </p:par>
                        <p:par>
                          <p:cTn id="26" fill="hold">
                            <p:stCondLst>
                              <p:cond delay="500"/>
                            </p:stCondLst>
                            <p:childTnLst>
                              <p:par>
                                <p:cTn id="27" presetID="22" presetClass="entr" presetSubtype="2" fill="hold"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right)">
                                      <p:cBhvr>
                                        <p:cTn id="29" dur="500"/>
                                        <p:tgtEl>
                                          <p:spTgt spid="6"/>
                                        </p:tgtEl>
                                      </p:cBhvr>
                                    </p:animEffect>
                                  </p:childTnLst>
                                </p:cTn>
                              </p:par>
                            </p:childTnLst>
                          </p:cTn>
                        </p:par>
                        <p:par>
                          <p:cTn id="30" fill="hold">
                            <p:stCondLst>
                              <p:cond delay="1000"/>
                            </p:stCondLst>
                            <p:childTnLst>
                              <p:par>
                                <p:cTn id="31" presetID="22" presetClass="entr" presetSubtype="1" fill="hold"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up)">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2"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 calcmode="lin" valueType="num">
                                      <p:cBhvr additive="base">
                                        <p:cTn id="38" dur="500" fill="hold"/>
                                        <p:tgtEl>
                                          <p:spTgt spid="14"/>
                                        </p:tgtEl>
                                        <p:attrNameLst>
                                          <p:attrName>ppt_x</p:attrName>
                                        </p:attrNameLst>
                                      </p:cBhvr>
                                      <p:tavLst>
                                        <p:tav tm="0">
                                          <p:val>
                                            <p:strVal val="1+#ppt_w/2"/>
                                          </p:val>
                                        </p:tav>
                                        <p:tav tm="100000">
                                          <p:val>
                                            <p:strVal val="#ppt_x"/>
                                          </p:val>
                                        </p:tav>
                                      </p:tavLst>
                                    </p:anim>
                                    <p:anim calcmode="lin" valueType="num">
                                      <p:cBhvr additive="base">
                                        <p:cTn id="39" dur="500" fill="hold"/>
                                        <p:tgtEl>
                                          <p:spTgt spid="14"/>
                                        </p:tgtEl>
                                        <p:attrNameLst>
                                          <p:attrName>ppt_y</p:attrName>
                                        </p:attrNameLst>
                                      </p:cBhvr>
                                      <p:tavLst>
                                        <p:tav tm="0">
                                          <p:val>
                                            <p:strVal val="#ppt_y"/>
                                          </p:val>
                                        </p:tav>
                                        <p:tav tm="100000">
                                          <p:val>
                                            <p:strVal val="#ppt_y"/>
                                          </p:val>
                                        </p:tav>
                                      </p:tavLst>
                                    </p:anim>
                                  </p:childTnLst>
                                </p:cTn>
                              </p:par>
                            </p:childTnLst>
                          </p:cTn>
                        </p:par>
                        <p:par>
                          <p:cTn id="40" fill="hold">
                            <p:stCondLst>
                              <p:cond delay="500"/>
                            </p:stCondLst>
                            <p:childTnLst>
                              <p:par>
                                <p:cTn id="41" presetID="22" presetClass="entr" presetSubtype="2" fill="hold" nodeType="after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wipe(right)">
                                      <p:cBhvr>
                                        <p:cTn id="4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animBg="1"/>
      <p:bldP spid="24" grpId="0" animBg="1"/>
      <p:bldP spid="2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61">
            <a:extLst>
              <a:ext uri="{FF2B5EF4-FFF2-40B4-BE49-F238E27FC236}">
                <a16:creationId xmlns:a16="http://schemas.microsoft.com/office/drawing/2014/main" id="{45EC6B9E-3EBA-4146-9C4F-DC76AD3D534C}"/>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37</a:t>
            </a:fld>
            <a:endParaRPr lang="en-US" altLang="en-US" dirty="0">
              <a:solidFill>
                <a:schemeClr val="tx1"/>
              </a:solidFill>
            </a:endParaRPr>
          </a:p>
        </p:txBody>
      </p:sp>
      <p:sp>
        <p:nvSpPr>
          <p:cNvPr id="6" name="TextBox 5">
            <a:extLst>
              <a:ext uri="{FF2B5EF4-FFF2-40B4-BE49-F238E27FC236}">
                <a16:creationId xmlns:a16="http://schemas.microsoft.com/office/drawing/2014/main" id="{E110094C-AF5F-45E6-8F65-B5C53CDFBDBE}"/>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pic>
        <p:nvPicPr>
          <p:cNvPr id="8" name="Picture 7">
            <a:extLst>
              <a:ext uri="{FF2B5EF4-FFF2-40B4-BE49-F238E27FC236}">
                <a16:creationId xmlns:a16="http://schemas.microsoft.com/office/drawing/2014/main" id="{E39E58DB-9502-493F-9C2A-C62ECCAC311A}"/>
              </a:ext>
            </a:extLst>
          </p:cNvPr>
          <p:cNvPicPr>
            <a:picLocks noChangeAspect="1"/>
          </p:cNvPicPr>
          <p:nvPr/>
        </p:nvPicPr>
        <p:blipFill>
          <a:blip r:embed="rId2"/>
          <a:stretch>
            <a:fillRect/>
          </a:stretch>
        </p:blipFill>
        <p:spPr>
          <a:xfrm>
            <a:off x="2680800" y="1001924"/>
            <a:ext cx="9450119" cy="5792008"/>
          </a:xfrm>
          <a:prstGeom prst="rect">
            <a:avLst/>
          </a:prstGeom>
          <a:ln w="12700">
            <a:solidFill>
              <a:schemeClr val="bg1">
                <a:lumMod val="50000"/>
              </a:schemeClr>
            </a:solidFill>
          </a:ln>
        </p:spPr>
      </p:pic>
      <p:cxnSp>
        <p:nvCxnSpPr>
          <p:cNvPr id="9" name="Straight Arrow Connector 8">
            <a:extLst>
              <a:ext uri="{FF2B5EF4-FFF2-40B4-BE49-F238E27FC236}">
                <a16:creationId xmlns:a16="http://schemas.microsoft.com/office/drawing/2014/main" id="{81EF62FE-E905-448E-8DE2-3F7B0ECF93C0}"/>
              </a:ext>
            </a:extLst>
          </p:cNvPr>
          <p:cNvCxnSpPr>
            <a:cxnSpLocks/>
            <a:stCxn id="10" idx="1"/>
          </p:cNvCxnSpPr>
          <p:nvPr/>
        </p:nvCxnSpPr>
        <p:spPr>
          <a:xfrm flipH="1">
            <a:off x="4552950" y="926774"/>
            <a:ext cx="1609724" cy="147352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A70A92C-6565-4C5D-8EB4-28C24CFB642E}"/>
              </a:ext>
            </a:extLst>
          </p:cNvPr>
          <p:cNvSpPr txBox="1"/>
          <p:nvPr/>
        </p:nvSpPr>
        <p:spPr>
          <a:xfrm>
            <a:off x="6162674" y="572831"/>
            <a:ext cx="5838825" cy="707886"/>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Add a new </a:t>
            </a:r>
            <a:r>
              <a:rPr lang="en-CA" b="1" dirty="0"/>
              <a:t>personal calendar</a:t>
            </a:r>
            <a:r>
              <a:rPr lang="en-CA" dirty="0"/>
              <a:t>, and assign permissions to others to view/change your calendar events.</a:t>
            </a:r>
          </a:p>
        </p:txBody>
      </p:sp>
      <p:sp>
        <p:nvSpPr>
          <p:cNvPr id="15" name="Rectangle: Rounded Corners 14">
            <a:extLst>
              <a:ext uri="{FF2B5EF4-FFF2-40B4-BE49-F238E27FC236}">
                <a16:creationId xmlns:a16="http://schemas.microsoft.com/office/drawing/2014/main" id="{04FAB7F9-9A12-428A-9AB4-D18848894E5F}"/>
              </a:ext>
            </a:extLst>
          </p:cNvPr>
          <p:cNvSpPr/>
          <p:nvPr/>
        </p:nvSpPr>
        <p:spPr>
          <a:xfrm>
            <a:off x="2752725" y="1133475"/>
            <a:ext cx="1352550" cy="295275"/>
          </a:xfrm>
          <a:prstGeom prst="round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Rectangle: Rounded Corners 15">
            <a:extLst>
              <a:ext uri="{FF2B5EF4-FFF2-40B4-BE49-F238E27FC236}">
                <a16:creationId xmlns:a16="http://schemas.microsoft.com/office/drawing/2014/main" id="{2D5B3288-0C37-4121-9A25-3470F413756B}"/>
              </a:ext>
            </a:extLst>
          </p:cNvPr>
          <p:cNvSpPr/>
          <p:nvPr/>
        </p:nvSpPr>
        <p:spPr>
          <a:xfrm>
            <a:off x="42394" y="33251"/>
            <a:ext cx="1853082" cy="539579"/>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New Outlook Calendar</a:t>
            </a:r>
          </a:p>
        </p:txBody>
      </p:sp>
    </p:spTree>
    <p:extLst>
      <p:ext uri="{BB962C8B-B14F-4D97-AF65-F5344CB8AC3E}">
        <p14:creationId xmlns:p14="http://schemas.microsoft.com/office/powerpoint/2010/main" val="222709246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1+#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2" presetClass="entr" presetSubtype="2"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right)">
                                      <p:cBhvr>
                                        <p:cTn id="16" dur="500"/>
                                        <p:tgtEl>
                                          <p:spTgt spid="9"/>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83F0A2-3A53-4CEE-9357-D524BE7C89AE}"/>
              </a:ext>
            </a:extLst>
          </p:cNvPr>
          <p:cNvPicPr>
            <a:picLocks noChangeAspect="1"/>
          </p:cNvPicPr>
          <p:nvPr/>
        </p:nvPicPr>
        <p:blipFill>
          <a:blip r:embed="rId2"/>
          <a:stretch>
            <a:fillRect/>
          </a:stretch>
        </p:blipFill>
        <p:spPr>
          <a:xfrm>
            <a:off x="2680800" y="987250"/>
            <a:ext cx="9450119" cy="5782482"/>
          </a:xfrm>
          <a:prstGeom prst="rect">
            <a:avLst/>
          </a:prstGeom>
          <a:noFill/>
          <a:ln w="6350">
            <a:solidFill>
              <a:schemeClr val="bg1">
                <a:lumMod val="50000"/>
              </a:schemeClr>
            </a:solidFill>
          </a:ln>
        </p:spPr>
      </p:pic>
      <p:sp>
        <p:nvSpPr>
          <p:cNvPr id="5" name="Slide Number Placeholder 61">
            <a:extLst>
              <a:ext uri="{FF2B5EF4-FFF2-40B4-BE49-F238E27FC236}">
                <a16:creationId xmlns:a16="http://schemas.microsoft.com/office/drawing/2014/main" id="{45EC6B9E-3EBA-4146-9C4F-DC76AD3D534C}"/>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38</a:t>
            </a:fld>
            <a:endParaRPr lang="en-US" altLang="en-US" dirty="0">
              <a:solidFill>
                <a:schemeClr val="tx1"/>
              </a:solidFill>
            </a:endParaRPr>
          </a:p>
        </p:txBody>
      </p:sp>
      <p:sp>
        <p:nvSpPr>
          <p:cNvPr id="6" name="TextBox 5">
            <a:extLst>
              <a:ext uri="{FF2B5EF4-FFF2-40B4-BE49-F238E27FC236}">
                <a16:creationId xmlns:a16="http://schemas.microsoft.com/office/drawing/2014/main" id="{E110094C-AF5F-45E6-8F65-B5C53CDFBDBE}"/>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cxnSp>
        <p:nvCxnSpPr>
          <p:cNvPr id="9" name="Straight Arrow Connector 8">
            <a:extLst>
              <a:ext uri="{FF2B5EF4-FFF2-40B4-BE49-F238E27FC236}">
                <a16:creationId xmlns:a16="http://schemas.microsoft.com/office/drawing/2014/main" id="{81EF62FE-E905-448E-8DE2-3F7B0ECF93C0}"/>
              </a:ext>
            </a:extLst>
          </p:cNvPr>
          <p:cNvCxnSpPr>
            <a:cxnSpLocks/>
          </p:cNvCxnSpPr>
          <p:nvPr/>
        </p:nvCxnSpPr>
        <p:spPr>
          <a:xfrm flipH="1">
            <a:off x="6477001" y="1077716"/>
            <a:ext cx="1485900" cy="159880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A70A92C-6565-4C5D-8EB4-28C24CFB642E}"/>
              </a:ext>
            </a:extLst>
          </p:cNvPr>
          <p:cNvSpPr txBox="1"/>
          <p:nvPr/>
        </p:nvSpPr>
        <p:spPr>
          <a:xfrm>
            <a:off x="4819650" y="677606"/>
            <a:ext cx="7181849"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For the email, it can be created on Microsoft’s platform or Google’s.</a:t>
            </a:r>
          </a:p>
        </p:txBody>
      </p:sp>
      <p:sp>
        <p:nvSpPr>
          <p:cNvPr id="15" name="Rectangle: Rounded Corners 14">
            <a:extLst>
              <a:ext uri="{FF2B5EF4-FFF2-40B4-BE49-F238E27FC236}">
                <a16:creationId xmlns:a16="http://schemas.microsoft.com/office/drawing/2014/main" id="{04FAB7F9-9A12-428A-9AB4-D18848894E5F}"/>
              </a:ext>
            </a:extLst>
          </p:cNvPr>
          <p:cNvSpPr/>
          <p:nvPr/>
        </p:nvSpPr>
        <p:spPr>
          <a:xfrm>
            <a:off x="2752725" y="1133475"/>
            <a:ext cx="1352550" cy="295275"/>
          </a:xfrm>
          <a:prstGeom prst="round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Rectangle: Rounded Corners 15">
            <a:extLst>
              <a:ext uri="{FF2B5EF4-FFF2-40B4-BE49-F238E27FC236}">
                <a16:creationId xmlns:a16="http://schemas.microsoft.com/office/drawing/2014/main" id="{2D5B3288-0C37-4121-9A25-3470F413756B}"/>
              </a:ext>
            </a:extLst>
          </p:cNvPr>
          <p:cNvSpPr/>
          <p:nvPr/>
        </p:nvSpPr>
        <p:spPr>
          <a:xfrm>
            <a:off x="42394" y="33251"/>
            <a:ext cx="1853082" cy="539579"/>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New Outlook Calendar</a:t>
            </a:r>
          </a:p>
        </p:txBody>
      </p:sp>
      <p:cxnSp>
        <p:nvCxnSpPr>
          <p:cNvPr id="14" name="Straight Arrow Connector 13">
            <a:extLst>
              <a:ext uri="{FF2B5EF4-FFF2-40B4-BE49-F238E27FC236}">
                <a16:creationId xmlns:a16="http://schemas.microsoft.com/office/drawing/2014/main" id="{68955495-D3CC-4FFA-864F-924E1A2ED7DA}"/>
              </a:ext>
            </a:extLst>
          </p:cNvPr>
          <p:cNvCxnSpPr>
            <a:cxnSpLocks/>
          </p:cNvCxnSpPr>
          <p:nvPr/>
        </p:nvCxnSpPr>
        <p:spPr>
          <a:xfrm>
            <a:off x="7962901" y="1077716"/>
            <a:ext cx="1119185" cy="159880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Rounded Corners 19">
            <a:extLst>
              <a:ext uri="{FF2B5EF4-FFF2-40B4-BE49-F238E27FC236}">
                <a16:creationId xmlns:a16="http://schemas.microsoft.com/office/drawing/2014/main" id="{03DCEDA6-3711-4455-A2D4-002F40FFFA0A}"/>
              </a:ext>
            </a:extLst>
          </p:cNvPr>
          <p:cNvSpPr/>
          <p:nvPr/>
        </p:nvSpPr>
        <p:spPr>
          <a:xfrm>
            <a:off x="4743450" y="1152525"/>
            <a:ext cx="2286000" cy="304800"/>
          </a:xfrm>
          <a:prstGeom prst="roundRect">
            <a:avLst>
              <a:gd name="adj" fmla="val 50000"/>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08437901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up)">
                                      <p:cBhvr>
                                        <p:cTn id="16" dur="500"/>
                                        <p:tgtEl>
                                          <p:spTgt spid="9"/>
                                        </p:tgtEl>
                                      </p:cBhvr>
                                    </p:animEffect>
                                  </p:childTnLst>
                                </p:cTn>
                              </p:par>
                              <p:par>
                                <p:cTn id="17" presetID="22" presetClass="entr" presetSubtype="1"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up)">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8005AA0-04C6-49FD-A7B4-778DC77045BE}"/>
              </a:ext>
            </a:extLst>
          </p:cNvPr>
          <p:cNvPicPr>
            <a:picLocks noChangeAspect="1"/>
          </p:cNvPicPr>
          <p:nvPr/>
        </p:nvPicPr>
        <p:blipFill>
          <a:blip r:embed="rId2"/>
          <a:stretch>
            <a:fillRect/>
          </a:stretch>
        </p:blipFill>
        <p:spPr>
          <a:xfrm>
            <a:off x="2656152" y="944791"/>
            <a:ext cx="9471018" cy="5815871"/>
          </a:xfrm>
          <a:prstGeom prst="rect">
            <a:avLst/>
          </a:prstGeom>
          <a:ln w="12700">
            <a:solidFill>
              <a:schemeClr val="bg1">
                <a:lumMod val="50000"/>
              </a:schemeClr>
            </a:solidFill>
          </a:ln>
        </p:spPr>
      </p:pic>
      <p:sp>
        <p:nvSpPr>
          <p:cNvPr id="7" name="Slide Number Placeholder 61">
            <a:extLst>
              <a:ext uri="{FF2B5EF4-FFF2-40B4-BE49-F238E27FC236}">
                <a16:creationId xmlns:a16="http://schemas.microsoft.com/office/drawing/2014/main" id="{CA572EA8-E101-421E-9949-66881ED45F28}"/>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39</a:t>
            </a:fld>
            <a:endParaRPr lang="en-US" altLang="en-US" dirty="0">
              <a:solidFill>
                <a:schemeClr val="tx1"/>
              </a:solidFill>
            </a:endParaRPr>
          </a:p>
        </p:txBody>
      </p:sp>
      <p:sp>
        <p:nvSpPr>
          <p:cNvPr id="8" name="TextBox 7">
            <a:extLst>
              <a:ext uri="{FF2B5EF4-FFF2-40B4-BE49-F238E27FC236}">
                <a16:creationId xmlns:a16="http://schemas.microsoft.com/office/drawing/2014/main" id="{FEC5D431-4C5A-48E0-A5B4-FD4D85927007}"/>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cxnSp>
        <p:nvCxnSpPr>
          <p:cNvPr id="9" name="Straight Arrow Connector 8">
            <a:extLst>
              <a:ext uri="{FF2B5EF4-FFF2-40B4-BE49-F238E27FC236}">
                <a16:creationId xmlns:a16="http://schemas.microsoft.com/office/drawing/2014/main" id="{35399FBF-0EBE-4A8D-8D84-CB6D049FC98D}"/>
              </a:ext>
            </a:extLst>
          </p:cNvPr>
          <p:cNvCxnSpPr>
            <a:cxnSpLocks/>
          </p:cNvCxnSpPr>
          <p:nvPr/>
        </p:nvCxnSpPr>
        <p:spPr>
          <a:xfrm>
            <a:off x="6881323" y="572830"/>
            <a:ext cx="0" cy="158934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9A941A5-4731-4D18-86BB-C3826E833C31}"/>
              </a:ext>
            </a:extLst>
          </p:cNvPr>
          <p:cNvSpPr txBox="1"/>
          <p:nvPr/>
        </p:nvSpPr>
        <p:spPr>
          <a:xfrm>
            <a:off x="3738072" y="172720"/>
            <a:ext cx="7181849"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Once you select a calendar to edit, you will be able to change </a:t>
            </a:r>
          </a:p>
        </p:txBody>
      </p:sp>
      <p:pic>
        <p:nvPicPr>
          <p:cNvPr id="3" name="Picture 2">
            <a:extLst>
              <a:ext uri="{FF2B5EF4-FFF2-40B4-BE49-F238E27FC236}">
                <a16:creationId xmlns:a16="http://schemas.microsoft.com/office/drawing/2014/main" id="{119B03A7-4ECA-448D-B31A-08C01BE809B4}"/>
              </a:ext>
            </a:extLst>
          </p:cNvPr>
          <p:cNvPicPr>
            <a:picLocks noChangeAspect="1"/>
          </p:cNvPicPr>
          <p:nvPr/>
        </p:nvPicPr>
        <p:blipFill>
          <a:blip r:embed="rId3"/>
          <a:stretch>
            <a:fillRect/>
          </a:stretch>
        </p:blipFill>
        <p:spPr>
          <a:xfrm>
            <a:off x="4947482" y="2190588"/>
            <a:ext cx="3810532" cy="2324424"/>
          </a:xfrm>
          <a:prstGeom prst="rect">
            <a:avLst/>
          </a:prstGeom>
        </p:spPr>
      </p:pic>
      <p:sp>
        <p:nvSpPr>
          <p:cNvPr id="11" name="Rectangle: Rounded Corners 10">
            <a:extLst>
              <a:ext uri="{FF2B5EF4-FFF2-40B4-BE49-F238E27FC236}">
                <a16:creationId xmlns:a16="http://schemas.microsoft.com/office/drawing/2014/main" id="{E14EF027-89E1-44DB-A944-FAFA69AA83E9}"/>
              </a:ext>
            </a:extLst>
          </p:cNvPr>
          <p:cNvSpPr/>
          <p:nvPr/>
        </p:nvSpPr>
        <p:spPr>
          <a:xfrm>
            <a:off x="4743450" y="1123950"/>
            <a:ext cx="1800225" cy="304800"/>
          </a:xfrm>
          <a:prstGeom prst="roundRect">
            <a:avLst>
              <a:gd name="adj" fmla="val 50000"/>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ectangle: Rounded Corners 11">
            <a:extLst>
              <a:ext uri="{FF2B5EF4-FFF2-40B4-BE49-F238E27FC236}">
                <a16:creationId xmlns:a16="http://schemas.microsoft.com/office/drawing/2014/main" id="{DFFA057B-E33D-4370-9FA6-A835B52479BD}"/>
              </a:ext>
            </a:extLst>
          </p:cNvPr>
          <p:cNvSpPr/>
          <p:nvPr/>
        </p:nvSpPr>
        <p:spPr>
          <a:xfrm>
            <a:off x="42394" y="33251"/>
            <a:ext cx="1853082" cy="539579"/>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New Outlook Calendar</a:t>
            </a:r>
          </a:p>
        </p:txBody>
      </p:sp>
    </p:spTree>
    <p:extLst>
      <p:ext uri="{BB962C8B-B14F-4D97-AF65-F5344CB8AC3E}">
        <p14:creationId xmlns:p14="http://schemas.microsoft.com/office/powerpoint/2010/main" val="358656832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up)">
                                      <p:cBhvr>
                                        <p:cTn id="12" dur="500"/>
                                        <p:tgtEl>
                                          <p:spTgt spid="9"/>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up)">
                                      <p:cBhvr>
                                        <p:cTn id="16" dur="500"/>
                                        <p:tgtEl>
                                          <p:spTgt spid="3"/>
                                        </p:tgtEl>
                                      </p:cBhvr>
                                    </p:animEffect>
                                  </p:childTnLst>
                                </p:cTn>
                              </p:par>
                            </p:childTnLst>
                          </p:cTn>
                        </p:par>
                        <p:par>
                          <p:cTn id="17" fill="hold">
                            <p:stCondLst>
                              <p:cond delay="1500"/>
                            </p:stCondLst>
                            <p:childTnLst>
                              <p:par>
                                <p:cTn id="18" presetID="9" presetClass="entr" presetSubtype="0"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dissolve">
                                      <p:cBhvr>
                                        <p:cTn id="2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25F48152-665A-40C8-9B4C-350F2338C5B6}"/>
              </a:ext>
            </a:extLst>
          </p:cNvPr>
          <p:cNvGrpSpPr/>
          <p:nvPr/>
        </p:nvGrpSpPr>
        <p:grpSpPr>
          <a:xfrm>
            <a:off x="3582785" y="327789"/>
            <a:ext cx="3690851" cy="1753986"/>
            <a:chOff x="3582785" y="327789"/>
            <a:chExt cx="3690851" cy="1753986"/>
          </a:xfrm>
        </p:grpSpPr>
        <p:sp>
          <p:nvSpPr>
            <p:cNvPr id="9" name="Cloud 8"/>
            <p:cNvSpPr/>
            <p:nvPr/>
          </p:nvSpPr>
          <p:spPr>
            <a:xfrm>
              <a:off x="3582785" y="327789"/>
              <a:ext cx="3690851" cy="1753986"/>
            </a:xfrm>
            <a:prstGeom prst="cloud">
              <a:avLst/>
            </a:prstGeom>
            <a:blipFill>
              <a:blip r:embed="rId2"/>
              <a:stretch>
                <a:fillRect/>
              </a:stretch>
            </a:blipFill>
            <a:ln>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effectLst>
              <a:glow rad="50800">
                <a:schemeClr val="bg1">
                  <a:lumMod val="85000"/>
                  <a:alpha val="60000"/>
                </a:schemeClr>
              </a:glow>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10"/>
            <p:cNvSpPr/>
            <p:nvPr/>
          </p:nvSpPr>
          <p:spPr>
            <a:xfrm>
              <a:off x="4101144" y="570915"/>
              <a:ext cx="2626746" cy="1015663"/>
            </a:xfrm>
            <a:prstGeom prst="rect">
              <a:avLst/>
            </a:prstGeom>
            <a:noFill/>
            <a:effectLst>
              <a:outerShdw blurRad="127000" dist="177800" dir="2400000" algn="tl" rotWithShape="0">
                <a:prstClr val="black">
                  <a:alpha val="40000"/>
                </a:prstClr>
              </a:outerShdw>
            </a:effectLst>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6000" b="1" cap="none" spc="0" dirty="0">
                  <a:ln/>
                  <a:solidFill>
                    <a:srgbClr val="FFFF00"/>
                  </a:solidFill>
                  <a:effectLst/>
                  <a:latin typeface="Script MT Bold" panose="03040602040607080904" pitchFamily="66" charset="0"/>
                </a:rPr>
                <a:t>Internet</a:t>
              </a:r>
            </a:p>
          </p:txBody>
        </p:sp>
      </p:grpSp>
      <p:sp>
        <p:nvSpPr>
          <p:cNvPr id="18" name="Up-Down Arrow 17"/>
          <p:cNvSpPr/>
          <p:nvPr/>
        </p:nvSpPr>
        <p:spPr>
          <a:xfrm rot="17394536">
            <a:off x="8418316" y="351089"/>
            <a:ext cx="204449" cy="2737443"/>
          </a:xfrm>
          <a:prstGeom prst="upDownArrow">
            <a:avLst/>
          </a:prstGeom>
          <a:solidFill>
            <a:schemeClr val="accent1">
              <a:lumMod val="60000"/>
              <a:lumOff val="40000"/>
              <a:alpha val="5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4" name="Group 3"/>
          <p:cNvGrpSpPr/>
          <p:nvPr/>
        </p:nvGrpSpPr>
        <p:grpSpPr>
          <a:xfrm>
            <a:off x="4343816" y="4044765"/>
            <a:ext cx="2878072" cy="2813235"/>
            <a:chOff x="8960199" y="2158063"/>
            <a:chExt cx="2527990" cy="2527991"/>
          </a:xfrm>
        </p:grpSpPr>
        <p:pic>
          <p:nvPicPr>
            <p:cNvPr id="1026" name="Picture 2" descr="Image result for user computer clip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60199" y="2158063"/>
              <a:ext cx="2527990" cy="252799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45838" y="3609707"/>
              <a:ext cx="1020929" cy="597031"/>
            </a:xfrm>
            <a:prstGeom prst="rect">
              <a:avLst/>
            </a:prstGeom>
          </p:spPr>
        </p:pic>
      </p:grpSp>
      <p:sp>
        <p:nvSpPr>
          <p:cNvPr id="17" name="Up-Down Arrow 16"/>
          <p:cNvSpPr/>
          <p:nvPr/>
        </p:nvSpPr>
        <p:spPr>
          <a:xfrm rot="13857605">
            <a:off x="2591075" y="787600"/>
            <a:ext cx="230856" cy="2261861"/>
          </a:xfrm>
          <a:prstGeom prst="upDownArrow">
            <a:avLst/>
          </a:prstGeom>
          <a:solidFill>
            <a:schemeClr val="accent1">
              <a:lumMod val="60000"/>
              <a:lumOff val="40000"/>
              <a:alpha val="5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26" name="Group 25">
            <a:extLst>
              <a:ext uri="{FF2B5EF4-FFF2-40B4-BE49-F238E27FC236}">
                <a16:creationId xmlns:a16="http://schemas.microsoft.com/office/drawing/2014/main" id="{36E61AB7-75BC-40C4-8E7B-5B005DC27890}"/>
              </a:ext>
            </a:extLst>
          </p:cNvPr>
          <p:cNvGrpSpPr/>
          <p:nvPr/>
        </p:nvGrpSpPr>
        <p:grpSpPr>
          <a:xfrm>
            <a:off x="7002414" y="4876969"/>
            <a:ext cx="3466832" cy="336979"/>
            <a:chOff x="7002414" y="4876969"/>
            <a:chExt cx="3466832" cy="336979"/>
          </a:xfrm>
        </p:grpSpPr>
        <p:sp>
          <p:nvSpPr>
            <p:cNvPr id="21" name="Up-Down Arrow 20"/>
            <p:cNvSpPr/>
            <p:nvPr/>
          </p:nvSpPr>
          <p:spPr>
            <a:xfrm rot="3055142">
              <a:off x="7868040" y="4108377"/>
              <a:ext cx="239945" cy="1971198"/>
            </a:xfrm>
            <a:prstGeom prst="upDownArrow">
              <a:avLst/>
            </a:prstGeom>
            <a:solidFill>
              <a:schemeClr val="accent1">
                <a:lumMod val="60000"/>
                <a:lumOff val="40000"/>
                <a:alpha val="5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Up-Down Arrow 23"/>
            <p:cNvSpPr/>
            <p:nvPr/>
          </p:nvSpPr>
          <p:spPr>
            <a:xfrm rot="3923679">
              <a:off x="8639100" y="3300435"/>
              <a:ext cx="253611" cy="3406680"/>
            </a:xfrm>
            <a:prstGeom prst="upDownArrow">
              <a:avLst/>
            </a:prstGeom>
            <a:solidFill>
              <a:schemeClr val="accent1">
                <a:lumMod val="60000"/>
                <a:lumOff val="40000"/>
                <a:alpha val="5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22" name="Slide Number Placeholder 61">
            <a:extLst>
              <a:ext uri="{FF2B5EF4-FFF2-40B4-BE49-F238E27FC236}">
                <a16:creationId xmlns:a16="http://schemas.microsoft.com/office/drawing/2014/main" id="{93746371-BCDF-494A-9AF0-7913FA5C7A8C}"/>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4</a:t>
            </a:fld>
            <a:endParaRPr lang="en-US" altLang="en-US" dirty="0">
              <a:solidFill>
                <a:schemeClr val="tx1"/>
              </a:solidFill>
            </a:endParaRPr>
          </a:p>
        </p:txBody>
      </p:sp>
      <p:sp>
        <p:nvSpPr>
          <p:cNvPr id="23" name="TextBox 22">
            <a:extLst>
              <a:ext uri="{FF2B5EF4-FFF2-40B4-BE49-F238E27FC236}">
                <a16:creationId xmlns:a16="http://schemas.microsoft.com/office/drawing/2014/main" id="{51249FCC-A150-4776-AA94-009E29ADEF9C}"/>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grpSp>
        <p:nvGrpSpPr>
          <p:cNvPr id="20" name="Group 19">
            <a:extLst>
              <a:ext uri="{FF2B5EF4-FFF2-40B4-BE49-F238E27FC236}">
                <a16:creationId xmlns:a16="http://schemas.microsoft.com/office/drawing/2014/main" id="{083232BA-A340-435C-B8E1-F41CE7172996}"/>
              </a:ext>
            </a:extLst>
          </p:cNvPr>
          <p:cNvGrpSpPr/>
          <p:nvPr/>
        </p:nvGrpSpPr>
        <p:grpSpPr>
          <a:xfrm>
            <a:off x="8549787" y="2081775"/>
            <a:ext cx="2932236" cy="2469252"/>
            <a:chOff x="8549787" y="2081775"/>
            <a:chExt cx="2932236" cy="2469252"/>
          </a:xfrm>
        </p:grpSpPr>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49787" y="2081775"/>
              <a:ext cx="2932236" cy="2469252"/>
            </a:xfrm>
            <a:prstGeom prst="rect">
              <a:avLst/>
            </a:prstGeom>
          </p:spPr>
        </p:pic>
        <p:sp>
          <p:nvSpPr>
            <p:cNvPr id="16" name="Rectangle: Rounded Corners 15">
              <a:extLst>
                <a:ext uri="{FF2B5EF4-FFF2-40B4-BE49-F238E27FC236}">
                  <a16:creationId xmlns:a16="http://schemas.microsoft.com/office/drawing/2014/main" id="{E46E74CE-F625-4708-B397-588389346905}"/>
                </a:ext>
              </a:extLst>
            </p:cNvPr>
            <p:cNvSpPr/>
            <p:nvPr/>
          </p:nvSpPr>
          <p:spPr>
            <a:xfrm>
              <a:off x="9398473" y="3161104"/>
              <a:ext cx="563709" cy="217980"/>
            </a:xfrm>
            <a:prstGeom prst="roundRect">
              <a:avLst>
                <a:gd name="adj" fmla="val 47166"/>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900" b="1" dirty="0">
                  <a:solidFill>
                    <a:schemeClr val="tx1"/>
                  </a:solidFill>
                </a:rPr>
                <a:t>25 mb</a:t>
              </a:r>
            </a:p>
          </p:txBody>
        </p:sp>
        <p:sp>
          <p:nvSpPr>
            <p:cNvPr id="27" name="Rectangle: Rounded Corners 26">
              <a:extLst>
                <a:ext uri="{FF2B5EF4-FFF2-40B4-BE49-F238E27FC236}">
                  <a16:creationId xmlns:a16="http://schemas.microsoft.com/office/drawing/2014/main" id="{0ACD3E90-4939-492D-B2BD-CE185CDD4B61}"/>
                </a:ext>
              </a:extLst>
            </p:cNvPr>
            <p:cNvSpPr/>
            <p:nvPr/>
          </p:nvSpPr>
          <p:spPr>
            <a:xfrm>
              <a:off x="10232511" y="3149550"/>
              <a:ext cx="578357" cy="217980"/>
            </a:xfrm>
            <a:prstGeom prst="roundRect">
              <a:avLst>
                <a:gd name="adj" fmla="val 47166"/>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900" b="1" dirty="0">
                  <a:solidFill>
                    <a:schemeClr val="tx1"/>
                  </a:solidFill>
                </a:rPr>
                <a:t>50 mb</a:t>
              </a:r>
            </a:p>
          </p:txBody>
        </p:sp>
      </p:grpSp>
      <p:grpSp>
        <p:nvGrpSpPr>
          <p:cNvPr id="30" name="Group 29">
            <a:extLst>
              <a:ext uri="{FF2B5EF4-FFF2-40B4-BE49-F238E27FC236}">
                <a16:creationId xmlns:a16="http://schemas.microsoft.com/office/drawing/2014/main" id="{E17F79A0-93F6-40D6-8428-76A73571AFD8}"/>
              </a:ext>
            </a:extLst>
          </p:cNvPr>
          <p:cNvGrpSpPr/>
          <p:nvPr/>
        </p:nvGrpSpPr>
        <p:grpSpPr>
          <a:xfrm>
            <a:off x="133836" y="2729563"/>
            <a:ext cx="3448949" cy="2951326"/>
            <a:chOff x="133836" y="2729563"/>
            <a:chExt cx="3448949" cy="2951326"/>
          </a:xfrm>
        </p:grpSpPr>
        <p:grpSp>
          <p:nvGrpSpPr>
            <p:cNvPr id="2" name="Group 1"/>
            <p:cNvGrpSpPr/>
            <p:nvPr/>
          </p:nvGrpSpPr>
          <p:grpSpPr>
            <a:xfrm>
              <a:off x="133836" y="2729563"/>
              <a:ext cx="3405592" cy="1581859"/>
              <a:chOff x="133836" y="2729563"/>
              <a:chExt cx="3405592" cy="1581859"/>
            </a:xfrm>
          </p:grpSpPr>
          <p:grpSp>
            <p:nvGrpSpPr>
              <p:cNvPr id="14" name="Group 13"/>
              <p:cNvGrpSpPr/>
              <p:nvPr/>
            </p:nvGrpSpPr>
            <p:grpSpPr>
              <a:xfrm>
                <a:off x="133836" y="2729563"/>
                <a:ext cx="3405592" cy="1581859"/>
                <a:chOff x="2930857" y="4553532"/>
                <a:chExt cx="3405592" cy="1581859"/>
              </a:xfrm>
            </p:grpSpPr>
            <p:grpSp>
              <p:nvGrpSpPr>
                <p:cNvPr id="13" name="Group 12"/>
                <p:cNvGrpSpPr/>
                <p:nvPr/>
              </p:nvGrpSpPr>
              <p:grpSpPr>
                <a:xfrm>
                  <a:off x="4244194" y="4681767"/>
                  <a:ext cx="803169" cy="757001"/>
                  <a:chOff x="4086877" y="3330331"/>
                  <a:chExt cx="803169" cy="757001"/>
                </a:xfrm>
              </p:grpSpPr>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03242" y="3330331"/>
                    <a:ext cx="746187" cy="757001"/>
                  </a:xfrm>
                  <a:prstGeom prst="rect">
                    <a:avLst/>
                  </a:prstGeom>
                </p:spPr>
              </p:pic>
              <p:sp>
                <p:nvSpPr>
                  <p:cNvPr id="12" name="Rectangle 11"/>
                  <p:cNvSpPr/>
                  <p:nvPr/>
                </p:nvSpPr>
                <p:spPr>
                  <a:xfrm>
                    <a:off x="4086877" y="3574618"/>
                    <a:ext cx="803169" cy="276999"/>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1200" b="1" cap="none" spc="0" dirty="0">
                        <a:ln/>
                        <a:solidFill>
                          <a:srgbClr val="F1AC23"/>
                        </a:solidFill>
                        <a:effectLst/>
                      </a:rPr>
                      <a:t>Microsoft</a:t>
                    </a:r>
                  </a:p>
                </p:txBody>
              </p:sp>
            </p:grpSp>
            <p:pic>
              <p:nvPicPr>
                <p:cNvPr id="1030" name="Picture 6" descr="Related imag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30857" y="4553532"/>
                  <a:ext cx="3405592" cy="1581859"/>
                </a:xfrm>
                <a:prstGeom prst="rect">
                  <a:avLst/>
                </a:prstGeom>
                <a:solidFill>
                  <a:schemeClr val="bg1">
                    <a:alpha val="50000"/>
                  </a:schemeClr>
                </a:solidFill>
              </p:spPr>
            </p:pic>
          </p:grpSp>
          <p:sp>
            <p:nvSpPr>
              <p:cNvPr id="8" name="TextBox 7"/>
              <p:cNvSpPr txBox="1"/>
              <p:nvPr/>
            </p:nvSpPr>
            <p:spPr>
              <a:xfrm>
                <a:off x="344128" y="3994595"/>
                <a:ext cx="3031235" cy="307777"/>
              </a:xfrm>
              <a:prstGeom prst="rect">
                <a:avLst/>
              </a:prstGeom>
              <a:noFill/>
            </p:spPr>
            <p:txBody>
              <a:bodyPr wrap="square" rtlCol="0">
                <a:spAutoFit/>
              </a:bodyPr>
              <a:lstStyle/>
              <a:p>
                <a:pPr algn="ctr"/>
                <a:r>
                  <a:rPr lang="en-CA" sz="1400" dirty="0"/>
                  <a:t>Where Microsoft Exchange server lives</a:t>
                </a:r>
              </a:p>
            </p:txBody>
          </p:sp>
        </p:grpSp>
        <p:sp>
          <p:nvSpPr>
            <p:cNvPr id="29" name="TextBox 28">
              <a:extLst>
                <a:ext uri="{FF2B5EF4-FFF2-40B4-BE49-F238E27FC236}">
                  <a16:creationId xmlns:a16="http://schemas.microsoft.com/office/drawing/2014/main" id="{9E946F72-CAF3-4CBB-A2B3-38FF44DB4107}"/>
                </a:ext>
              </a:extLst>
            </p:cNvPr>
            <p:cNvSpPr txBox="1"/>
            <p:nvPr/>
          </p:nvSpPr>
          <p:spPr>
            <a:xfrm>
              <a:off x="199505" y="4480560"/>
              <a:ext cx="3383280" cy="1200329"/>
            </a:xfrm>
            <a:prstGeom prst="rect">
              <a:avLst/>
            </a:prstGeom>
            <a:noFill/>
          </p:spPr>
          <p:txBody>
            <a:bodyPr wrap="square" rtlCol="0">
              <a:spAutoFit/>
            </a:bodyPr>
            <a:lstStyle/>
            <a:p>
              <a:r>
                <a:rPr lang="en-CA" dirty="0"/>
                <a:t>The Microsoft Server farm is probably located in Northern USA East coast, but it could be located anywhere in the world.</a:t>
              </a:r>
            </a:p>
          </p:txBody>
        </p:sp>
      </p:grpSp>
      <p:sp>
        <p:nvSpPr>
          <p:cNvPr id="34" name="Rectangle: Rounded Corners 33">
            <a:extLst>
              <a:ext uri="{FF2B5EF4-FFF2-40B4-BE49-F238E27FC236}">
                <a16:creationId xmlns:a16="http://schemas.microsoft.com/office/drawing/2014/main" id="{1C0FC789-D859-409F-A21A-3E71F575E0E0}"/>
              </a:ext>
            </a:extLst>
          </p:cNvPr>
          <p:cNvSpPr/>
          <p:nvPr/>
        </p:nvSpPr>
        <p:spPr>
          <a:xfrm>
            <a:off x="42393" y="33252"/>
            <a:ext cx="1902213" cy="415636"/>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The Big Picture</a:t>
            </a:r>
          </a:p>
        </p:txBody>
      </p:sp>
      <p:sp>
        <p:nvSpPr>
          <p:cNvPr id="5" name="TextBox 4">
            <a:extLst>
              <a:ext uri="{FF2B5EF4-FFF2-40B4-BE49-F238E27FC236}">
                <a16:creationId xmlns:a16="http://schemas.microsoft.com/office/drawing/2014/main" id="{CA93BC79-1D81-4F42-BB52-8E873B38EA5E}"/>
              </a:ext>
            </a:extLst>
          </p:cNvPr>
          <p:cNvSpPr txBox="1"/>
          <p:nvPr/>
        </p:nvSpPr>
        <p:spPr>
          <a:xfrm>
            <a:off x="133835" y="1078746"/>
            <a:ext cx="1313337" cy="707886"/>
          </a:xfrm>
          <a:prstGeom prst="rect">
            <a:avLst/>
          </a:prstGeom>
          <a:noFill/>
        </p:spPr>
        <p:txBody>
          <a:bodyPr wrap="square" rtlCol="0">
            <a:spAutoFit/>
          </a:bodyPr>
          <a:lstStyle/>
          <a:p>
            <a:r>
              <a:rPr lang="en-CA" sz="2000" dirty="0"/>
              <a:t>Your email lives here.</a:t>
            </a:r>
          </a:p>
        </p:txBody>
      </p:sp>
      <p:cxnSp>
        <p:nvCxnSpPr>
          <p:cNvPr id="10" name="Straight Arrow Connector 9">
            <a:extLst>
              <a:ext uri="{FF2B5EF4-FFF2-40B4-BE49-F238E27FC236}">
                <a16:creationId xmlns:a16="http://schemas.microsoft.com/office/drawing/2014/main" id="{28DFBF1F-AE0A-4872-88F2-4EF685562B72}"/>
              </a:ext>
            </a:extLst>
          </p:cNvPr>
          <p:cNvCxnSpPr>
            <a:cxnSpLocks/>
          </p:cNvCxnSpPr>
          <p:nvPr/>
        </p:nvCxnSpPr>
        <p:spPr>
          <a:xfrm>
            <a:off x="951009" y="1712422"/>
            <a:ext cx="496163" cy="1081886"/>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03048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Tm="9057">
        <p15:prstTrans prst="curtains"/>
      </p:transition>
    </mc:Choice>
    <mc:Fallback xmlns="">
      <p:transition spd="slow" advTm="905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left)">
                                      <p:cBhvr>
                                        <p:cTn id="7" dur="500"/>
                                        <p:tgtEl>
                                          <p:spTgt spid="34"/>
                                        </p:tgtEl>
                                      </p:cBhvr>
                                    </p:animEffect>
                                  </p:childTnLst>
                                </p:cTn>
                              </p:par>
                            </p:childTnLst>
                          </p:cTn>
                        </p:par>
                        <p:par>
                          <p:cTn id="8" fill="hold">
                            <p:stCondLst>
                              <p:cond delay="500"/>
                            </p:stCondLst>
                            <p:childTnLst>
                              <p:par>
                                <p:cTn id="9" presetID="6" presetClass="entr" presetSubtype="32"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ircle(out)">
                                      <p:cBhvr>
                                        <p:cTn id="11" dur="500"/>
                                        <p:tgtEl>
                                          <p:spTgt spid="4"/>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wipe(down)">
                                      <p:cBhvr>
                                        <p:cTn id="15" dur="500"/>
                                        <p:tgtEl>
                                          <p:spTgt spid="26"/>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down)">
                                      <p:cBhvr>
                                        <p:cTn id="19" dur="500"/>
                                        <p:tgtEl>
                                          <p:spTgt spid="20"/>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down)">
                                      <p:cBhvr>
                                        <p:cTn id="23" dur="500"/>
                                        <p:tgtEl>
                                          <p:spTgt spid="18"/>
                                        </p:tgtEl>
                                      </p:cBhvr>
                                    </p:animEffect>
                                  </p:childTnLst>
                                </p:cTn>
                              </p:par>
                            </p:childTnLst>
                          </p:cTn>
                        </p:par>
                        <p:par>
                          <p:cTn id="24" fill="hold">
                            <p:stCondLst>
                              <p:cond delay="2500"/>
                            </p:stCondLst>
                            <p:childTnLst>
                              <p:par>
                                <p:cTn id="25" presetID="9" presetClass="entr" presetSubtype="0" fill="hold" nodeType="after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dissolve">
                                      <p:cBhvr>
                                        <p:cTn id="27" dur="500"/>
                                        <p:tgtEl>
                                          <p:spTgt spid="33"/>
                                        </p:tgtEl>
                                      </p:cBhvr>
                                    </p:animEffect>
                                  </p:childTnLst>
                                </p:cTn>
                              </p:par>
                            </p:childTnLst>
                          </p:cTn>
                        </p:par>
                        <p:par>
                          <p:cTn id="28" fill="hold">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up)">
                                      <p:cBhvr>
                                        <p:cTn id="31" dur="500"/>
                                        <p:tgtEl>
                                          <p:spTgt spid="17"/>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wipe(up)">
                                      <p:cBhvr>
                                        <p:cTn id="35" dur="500"/>
                                        <p:tgtEl>
                                          <p:spTgt spid="30"/>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wipe(left)">
                                      <p:cBhvr>
                                        <p:cTn id="39" dur="500"/>
                                        <p:tgtEl>
                                          <p:spTgt spid="5"/>
                                        </p:tgtEl>
                                      </p:cBhvr>
                                    </p:animEffect>
                                  </p:childTnLst>
                                </p:cTn>
                              </p:par>
                            </p:childTnLst>
                          </p:cTn>
                        </p:par>
                        <p:par>
                          <p:cTn id="40" fill="hold">
                            <p:stCondLst>
                              <p:cond delay="4500"/>
                            </p:stCondLst>
                            <p:childTnLst>
                              <p:par>
                                <p:cTn id="41" presetID="22" presetClass="entr" presetSubtype="1" fill="hold" nodeType="after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up)">
                                      <p:cBhvr>
                                        <p:cTn id="4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7" grpId="0" animBg="1"/>
      <p:bldP spid="34" grpId="0" animBg="1"/>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8005AA0-04C6-49FD-A7B4-778DC77045BE}"/>
              </a:ext>
            </a:extLst>
          </p:cNvPr>
          <p:cNvPicPr>
            <a:picLocks noChangeAspect="1"/>
          </p:cNvPicPr>
          <p:nvPr/>
        </p:nvPicPr>
        <p:blipFill>
          <a:blip r:embed="rId2"/>
          <a:stretch>
            <a:fillRect/>
          </a:stretch>
        </p:blipFill>
        <p:spPr>
          <a:xfrm>
            <a:off x="2656152" y="944791"/>
            <a:ext cx="9471018" cy="5815871"/>
          </a:xfrm>
          <a:prstGeom prst="rect">
            <a:avLst/>
          </a:prstGeom>
          <a:ln w="12700">
            <a:solidFill>
              <a:schemeClr val="bg1">
                <a:lumMod val="50000"/>
              </a:schemeClr>
            </a:solidFill>
          </a:ln>
        </p:spPr>
      </p:pic>
      <p:sp>
        <p:nvSpPr>
          <p:cNvPr id="7" name="Slide Number Placeholder 61">
            <a:extLst>
              <a:ext uri="{FF2B5EF4-FFF2-40B4-BE49-F238E27FC236}">
                <a16:creationId xmlns:a16="http://schemas.microsoft.com/office/drawing/2014/main" id="{CA572EA8-E101-421E-9949-66881ED45F28}"/>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40</a:t>
            </a:fld>
            <a:endParaRPr lang="en-US" altLang="en-US" dirty="0">
              <a:solidFill>
                <a:schemeClr val="tx1"/>
              </a:solidFill>
            </a:endParaRPr>
          </a:p>
        </p:txBody>
      </p:sp>
      <p:sp>
        <p:nvSpPr>
          <p:cNvPr id="8" name="TextBox 7">
            <a:extLst>
              <a:ext uri="{FF2B5EF4-FFF2-40B4-BE49-F238E27FC236}">
                <a16:creationId xmlns:a16="http://schemas.microsoft.com/office/drawing/2014/main" id="{FEC5D431-4C5A-48E0-A5B4-FD4D85927007}"/>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10" name="TextBox 9">
            <a:extLst>
              <a:ext uri="{FF2B5EF4-FFF2-40B4-BE49-F238E27FC236}">
                <a16:creationId xmlns:a16="http://schemas.microsoft.com/office/drawing/2014/main" id="{C9A941A5-4731-4D18-86BB-C3826E833C31}"/>
              </a:ext>
            </a:extLst>
          </p:cNvPr>
          <p:cNvSpPr txBox="1"/>
          <p:nvPr/>
        </p:nvSpPr>
        <p:spPr>
          <a:xfrm>
            <a:off x="3738072" y="172720"/>
            <a:ext cx="7181849"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Once you select a calendar to edit, you will be able to change </a:t>
            </a:r>
          </a:p>
        </p:txBody>
      </p:sp>
      <p:pic>
        <p:nvPicPr>
          <p:cNvPr id="14" name="Picture 13">
            <a:extLst>
              <a:ext uri="{FF2B5EF4-FFF2-40B4-BE49-F238E27FC236}">
                <a16:creationId xmlns:a16="http://schemas.microsoft.com/office/drawing/2014/main" id="{8A91CFD7-3910-487D-A9DC-75B9437EBEA1}"/>
              </a:ext>
            </a:extLst>
          </p:cNvPr>
          <p:cNvPicPr>
            <a:picLocks noChangeAspect="1"/>
          </p:cNvPicPr>
          <p:nvPr/>
        </p:nvPicPr>
        <p:blipFill>
          <a:blip r:embed="rId3"/>
          <a:stretch>
            <a:fillRect/>
          </a:stretch>
        </p:blipFill>
        <p:spPr>
          <a:xfrm>
            <a:off x="1975780" y="1030503"/>
            <a:ext cx="9421540" cy="5763429"/>
          </a:xfrm>
          <a:prstGeom prst="rect">
            <a:avLst/>
          </a:prstGeom>
          <a:ln w="12700">
            <a:solidFill>
              <a:schemeClr val="bg1">
                <a:lumMod val="50000"/>
              </a:schemeClr>
            </a:solidFill>
          </a:ln>
        </p:spPr>
      </p:pic>
      <p:sp>
        <p:nvSpPr>
          <p:cNvPr id="15" name="Rectangle: Rounded Corners 14">
            <a:extLst>
              <a:ext uri="{FF2B5EF4-FFF2-40B4-BE49-F238E27FC236}">
                <a16:creationId xmlns:a16="http://schemas.microsoft.com/office/drawing/2014/main" id="{D7879701-E801-4BB1-8C14-73DA61F761BD}"/>
              </a:ext>
            </a:extLst>
          </p:cNvPr>
          <p:cNvSpPr/>
          <p:nvPr/>
        </p:nvSpPr>
        <p:spPr>
          <a:xfrm>
            <a:off x="4095750" y="1190625"/>
            <a:ext cx="1800225" cy="304800"/>
          </a:xfrm>
          <a:prstGeom prst="roundRect">
            <a:avLst>
              <a:gd name="adj" fmla="val 50000"/>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Rectangle: Rounded Corners 15">
            <a:extLst>
              <a:ext uri="{FF2B5EF4-FFF2-40B4-BE49-F238E27FC236}">
                <a16:creationId xmlns:a16="http://schemas.microsoft.com/office/drawing/2014/main" id="{826101E7-A9AD-4312-8648-899E502F2C56}"/>
              </a:ext>
            </a:extLst>
          </p:cNvPr>
          <p:cNvSpPr/>
          <p:nvPr/>
        </p:nvSpPr>
        <p:spPr>
          <a:xfrm>
            <a:off x="42394" y="33251"/>
            <a:ext cx="1853082" cy="539579"/>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New Outlook Calendar</a:t>
            </a:r>
          </a:p>
        </p:txBody>
      </p:sp>
    </p:spTree>
    <p:extLst>
      <p:ext uri="{BB962C8B-B14F-4D97-AF65-F5344CB8AC3E}">
        <p14:creationId xmlns:p14="http://schemas.microsoft.com/office/powerpoint/2010/main" val="2555211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dissolve">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1">
            <a:extLst>
              <a:ext uri="{FF2B5EF4-FFF2-40B4-BE49-F238E27FC236}">
                <a16:creationId xmlns:a16="http://schemas.microsoft.com/office/drawing/2014/main" id="{AE6B0F83-7F3C-442F-ADAE-696E8EB59E34}"/>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41</a:t>
            </a:fld>
            <a:endParaRPr lang="en-US" altLang="en-US" dirty="0">
              <a:solidFill>
                <a:schemeClr val="tx1"/>
              </a:solidFill>
            </a:endParaRPr>
          </a:p>
        </p:txBody>
      </p:sp>
      <p:sp>
        <p:nvSpPr>
          <p:cNvPr id="8" name="TextBox 7">
            <a:extLst>
              <a:ext uri="{FF2B5EF4-FFF2-40B4-BE49-F238E27FC236}">
                <a16:creationId xmlns:a16="http://schemas.microsoft.com/office/drawing/2014/main" id="{3BB440B8-B61E-4BFD-A922-6C395F62AA28}"/>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pic>
        <p:nvPicPr>
          <p:cNvPr id="9" name="Picture 8">
            <a:extLst>
              <a:ext uri="{FF2B5EF4-FFF2-40B4-BE49-F238E27FC236}">
                <a16:creationId xmlns:a16="http://schemas.microsoft.com/office/drawing/2014/main" id="{F0E70EEE-8510-45AB-AA6E-813A0F0BFD2E}"/>
              </a:ext>
            </a:extLst>
          </p:cNvPr>
          <p:cNvPicPr>
            <a:picLocks noChangeAspect="1"/>
          </p:cNvPicPr>
          <p:nvPr/>
        </p:nvPicPr>
        <p:blipFill>
          <a:blip r:embed="rId2"/>
          <a:stretch>
            <a:fillRect/>
          </a:stretch>
        </p:blipFill>
        <p:spPr>
          <a:xfrm>
            <a:off x="2613954" y="980671"/>
            <a:ext cx="9440592" cy="5792008"/>
          </a:xfrm>
          <a:prstGeom prst="rect">
            <a:avLst/>
          </a:prstGeom>
          <a:ln>
            <a:solidFill>
              <a:schemeClr val="bg1">
                <a:lumMod val="50000"/>
              </a:schemeClr>
            </a:solidFill>
          </a:ln>
        </p:spPr>
      </p:pic>
      <p:sp>
        <p:nvSpPr>
          <p:cNvPr id="10" name="Rectangle: Rounded Corners 9">
            <a:extLst>
              <a:ext uri="{FF2B5EF4-FFF2-40B4-BE49-F238E27FC236}">
                <a16:creationId xmlns:a16="http://schemas.microsoft.com/office/drawing/2014/main" id="{F849688A-D295-421D-BCAD-6585B8C3EE55}"/>
              </a:ext>
            </a:extLst>
          </p:cNvPr>
          <p:cNvSpPr/>
          <p:nvPr/>
        </p:nvSpPr>
        <p:spPr>
          <a:xfrm>
            <a:off x="4743450" y="1123950"/>
            <a:ext cx="2085975" cy="304800"/>
          </a:xfrm>
          <a:prstGeom prst="roundRect">
            <a:avLst>
              <a:gd name="adj" fmla="val 50000"/>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ectangle: Rounded Corners 11">
            <a:extLst>
              <a:ext uri="{FF2B5EF4-FFF2-40B4-BE49-F238E27FC236}">
                <a16:creationId xmlns:a16="http://schemas.microsoft.com/office/drawing/2014/main" id="{FC561125-3C0F-4D25-82E9-354ABB2E2C1C}"/>
              </a:ext>
            </a:extLst>
          </p:cNvPr>
          <p:cNvSpPr/>
          <p:nvPr/>
        </p:nvSpPr>
        <p:spPr>
          <a:xfrm>
            <a:off x="42394" y="33251"/>
            <a:ext cx="1853082" cy="539579"/>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New Outlook Calendar</a:t>
            </a:r>
          </a:p>
        </p:txBody>
      </p:sp>
      <p:sp>
        <p:nvSpPr>
          <p:cNvPr id="4" name="TextBox 3">
            <a:extLst>
              <a:ext uri="{FF2B5EF4-FFF2-40B4-BE49-F238E27FC236}">
                <a16:creationId xmlns:a16="http://schemas.microsoft.com/office/drawing/2014/main" id="{26FCB9B0-88F9-42C8-960F-B5450EA364B5}"/>
              </a:ext>
            </a:extLst>
          </p:cNvPr>
          <p:cNvSpPr txBox="1"/>
          <p:nvPr/>
        </p:nvSpPr>
        <p:spPr>
          <a:xfrm>
            <a:off x="4886325" y="2143125"/>
            <a:ext cx="1752600" cy="369332"/>
          </a:xfrm>
          <a:prstGeom prst="rect">
            <a:avLst/>
          </a:prstGeom>
          <a:solidFill>
            <a:schemeClr val="bg1"/>
          </a:solidFill>
        </p:spPr>
        <p:txBody>
          <a:bodyPr wrap="square" rtlCol="0">
            <a:spAutoFit/>
          </a:bodyPr>
          <a:lstStyle/>
          <a:p>
            <a:r>
              <a:rPr lang="en-CA" dirty="0"/>
              <a:t>A New Calendar</a:t>
            </a:r>
          </a:p>
        </p:txBody>
      </p:sp>
    </p:spTree>
    <p:extLst>
      <p:ext uri="{BB962C8B-B14F-4D97-AF65-F5344CB8AC3E}">
        <p14:creationId xmlns:p14="http://schemas.microsoft.com/office/powerpoint/2010/main" val="37217116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C48D6BB-4618-48E1-9546-72A769EEFD32}"/>
              </a:ext>
            </a:extLst>
          </p:cNvPr>
          <p:cNvPicPr>
            <a:picLocks noChangeAspect="1"/>
          </p:cNvPicPr>
          <p:nvPr/>
        </p:nvPicPr>
        <p:blipFill>
          <a:blip r:embed="rId2"/>
          <a:stretch>
            <a:fillRect/>
          </a:stretch>
        </p:blipFill>
        <p:spPr>
          <a:xfrm>
            <a:off x="2652052" y="1011447"/>
            <a:ext cx="9459645" cy="5801535"/>
          </a:xfrm>
          <a:prstGeom prst="rect">
            <a:avLst/>
          </a:prstGeom>
          <a:ln w="6350">
            <a:solidFill>
              <a:schemeClr val="bg1">
                <a:lumMod val="50000"/>
              </a:schemeClr>
            </a:solidFill>
          </a:ln>
        </p:spPr>
      </p:pic>
      <p:sp>
        <p:nvSpPr>
          <p:cNvPr id="8" name="Slide Number Placeholder 61">
            <a:extLst>
              <a:ext uri="{FF2B5EF4-FFF2-40B4-BE49-F238E27FC236}">
                <a16:creationId xmlns:a16="http://schemas.microsoft.com/office/drawing/2014/main" id="{405948E2-1C18-49ED-A964-D33E60D33A67}"/>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42</a:t>
            </a:fld>
            <a:endParaRPr lang="en-US" altLang="en-US" dirty="0">
              <a:solidFill>
                <a:schemeClr val="tx1"/>
              </a:solidFill>
            </a:endParaRPr>
          </a:p>
        </p:txBody>
      </p:sp>
      <p:sp>
        <p:nvSpPr>
          <p:cNvPr id="9" name="TextBox 8">
            <a:extLst>
              <a:ext uri="{FF2B5EF4-FFF2-40B4-BE49-F238E27FC236}">
                <a16:creationId xmlns:a16="http://schemas.microsoft.com/office/drawing/2014/main" id="{CF3AEAC7-EDD2-4A70-A68B-403D1FDCFDFD}"/>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10" name="Rectangle: Rounded Corners 9">
            <a:extLst>
              <a:ext uri="{FF2B5EF4-FFF2-40B4-BE49-F238E27FC236}">
                <a16:creationId xmlns:a16="http://schemas.microsoft.com/office/drawing/2014/main" id="{C0DFFE4D-F8CF-4561-87CB-05B2A5BD69F6}"/>
              </a:ext>
            </a:extLst>
          </p:cNvPr>
          <p:cNvSpPr/>
          <p:nvPr/>
        </p:nvSpPr>
        <p:spPr>
          <a:xfrm>
            <a:off x="4815639" y="1148013"/>
            <a:ext cx="1800225" cy="304800"/>
          </a:xfrm>
          <a:prstGeom prst="roundRect">
            <a:avLst>
              <a:gd name="adj" fmla="val 50000"/>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ectangle: Rounded Corners 11">
            <a:extLst>
              <a:ext uri="{FF2B5EF4-FFF2-40B4-BE49-F238E27FC236}">
                <a16:creationId xmlns:a16="http://schemas.microsoft.com/office/drawing/2014/main" id="{F9075846-4D0B-4043-88BC-1A8ABD0256C5}"/>
              </a:ext>
            </a:extLst>
          </p:cNvPr>
          <p:cNvSpPr/>
          <p:nvPr/>
        </p:nvSpPr>
        <p:spPr>
          <a:xfrm>
            <a:off x="42394" y="33251"/>
            <a:ext cx="1853082" cy="539579"/>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New Outlook Calendar</a:t>
            </a:r>
          </a:p>
        </p:txBody>
      </p:sp>
    </p:spTree>
    <p:extLst>
      <p:ext uri="{BB962C8B-B14F-4D97-AF65-F5344CB8AC3E}">
        <p14:creationId xmlns:p14="http://schemas.microsoft.com/office/powerpoint/2010/main" val="301758507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6C8538-87F3-45DD-9CE6-0A9FE5281591}"/>
              </a:ext>
            </a:extLst>
          </p:cNvPr>
          <p:cNvPicPr>
            <a:picLocks noChangeAspect="1"/>
          </p:cNvPicPr>
          <p:nvPr/>
        </p:nvPicPr>
        <p:blipFill>
          <a:blip r:embed="rId2"/>
          <a:stretch>
            <a:fillRect/>
          </a:stretch>
        </p:blipFill>
        <p:spPr>
          <a:xfrm>
            <a:off x="2656817" y="1020976"/>
            <a:ext cx="9431066" cy="5772956"/>
          </a:xfrm>
          <a:prstGeom prst="rect">
            <a:avLst/>
          </a:prstGeom>
          <a:ln w="6350">
            <a:solidFill>
              <a:schemeClr val="bg1">
                <a:lumMod val="50000"/>
              </a:schemeClr>
            </a:solidFill>
          </a:ln>
        </p:spPr>
      </p:pic>
      <p:sp>
        <p:nvSpPr>
          <p:cNvPr id="7" name="Slide Number Placeholder 61">
            <a:extLst>
              <a:ext uri="{FF2B5EF4-FFF2-40B4-BE49-F238E27FC236}">
                <a16:creationId xmlns:a16="http://schemas.microsoft.com/office/drawing/2014/main" id="{22963311-153A-4161-89E1-B180B73CCE42}"/>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43</a:t>
            </a:fld>
            <a:endParaRPr lang="en-US" altLang="en-US" dirty="0">
              <a:solidFill>
                <a:schemeClr val="tx1"/>
              </a:solidFill>
            </a:endParaRPr>
          </a:p>
        </p:txBody>
      </p:sp>
      <p:sp>
        <p:nvSpPr>
          <p:cNvPr id="8" name="TextBox 7">
            <a:extLst>
              <a:ext uri="{FF2B5EF4-FFF2-40B4-BE49-F238E27FC236}">
                <a16:creationId xmlns:a16="http://schemas.microsoft.com/office/drawing/2014/main" id="{8E96EDCC-DEF4-4435-B2E7-212FC413CA7B}"/>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9" name="Rectangle: Rounded Corners 8">
            <a:extLst>
              <a:ext uri="{FF2B5EF4-FFF2-40B4-BE49-F238E27FC236}">
                <a16:creationId xmlns:a16="http://schemas.microsoft.com/office/drawing/2014/main" id="{523AE84C-E330-405E-BE7A-F84214F009BA}"/>
              </a:ext>
            </a:extLst>
          </p:cNvPr>
          <p:cNvSpPr/>
          <p:nvPr/>
        </p:nvSpPr>
        <p:spPr>
          <a:xfrm>
            <a:off x="4838700" y="1162050"/>
            <a:ext cx="1800225" cy="304800"/>
          </a:xfrm>
          <a:prstGeom prst="roundRect">
            <a:avLst>
              <a:gd name="adj" fmla="val 50000"/>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ectangle: Rounded Corners 11">
            <a:extLst>
              <a:ext uri="{FF2B5EF4-FFF2-40B4-BE49-F238E27FC236}">
                <a16:creationId xmlns:a16="http://schemas.microsoft.com/office/drawing/2014/main" id="{BE50BB9B-B83E-40B3-B512-EA23A161164A}"/>
              </a:ext>
            </a:extLst>
          </p:cNvPr>
          <p:cNvSpPr/>
          <p:nvPr/>
        </p:nvSpPr>
        <p:spPr>
          <a:xfrm>
            <a:off x="42394" y="33251"/>
            <a:ext cx="1853082" cy="539579"/>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New Outlook Calendar</a:t>
            </a:r>
          </a:p>
        </p:txBody>
      </p:sp>
    </p:spTree>
    <p:extLst>
      <p:ext uri="{BB962C8B-B14F-4D97-AF65-F5344CB8AC3E}">
        <p14:creationId xmlns:p14="http://schemas.microsoft.com/office/powerpoint/2010/main" val="362219518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E4C7A01-2959-4999-8819-8A3AC94A82A0}"/>
              </a:ext>
            </a:extLst>
          </p:cNvPr>
          <p:cNvPicPr>
            <a:picLocks noChangeAspect="1"/>
          </p:cNvPicPr>
          <p:nvPr/>
        </p:nvPicPr>
        <p:blipFill>
          <a:blip r:embed="rId2"/>
          <a:stretch>
            <a:fillRect/>
          </a:stretch>
        </p:blipFill>
        <p:spPr>
          <a:xfrm>
            <a:off x="2656815" y="1028297"/>
            <a:ext cx="9450119" cy="5772956"/>
          </a:xfrm>
          <a:prstGeom prst="rect">
            <a:avLst/>
          </a:prstGeom>
          <a:ln w="6350">
            <a:solidFill>
              <a:schemeClr val="bg1">
                <a:lumMod val="50000"/>
              </a:schemeClr>
            </a:solidFill>
          </a:ln>
        </p:spPr>
      </p:pic>
      <p:sp>
        <p:nvSpPr>
          <p:cNvPr id="7" name="Slide Number Placeholder 61">
            <a:extLst>
              <a:ext uri="{FF2B5EF4-FFF2-40B4-BE49-F238E27FC236}">
                <a16:creationId xmlns:a16="http://schemas.microsoft.com/office/drawing/2014/main" id="{501DAFA5-B295-459E-8416-BBC0D56DCA85}"/>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44</a:t>
            </a:fld>
            <a:endParaRPr lang="en-US" altLang="en-US" dirty="0">
              <a:solidFill>
                <a:schemeClr val="tx1"/>
              </a:solidFill>
            </a:endParaRPr>
          </a:p>
        </p:txBody>
      </p:sp>
      <p:sp>
        <p:nvSpPr>
          <p:cNvPr id="8" name="TextBox 7">
            <a:extLst>
              <a:ext uri="{FF2B5EF4-FFF2-40B4-BE49-F238E27FC236}">
                <a16:creationId xmlns:a16="http://schemas.microsoft.com/office/drawing/2014/main" id="{CEFFC55A-DD6E-43DB-901B-DAB76F6B4109}"/>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9" name="Rectangle: Rounded Corners 8">
            <a:extLst>
              <a:ext uri="{FF2B5EF4-FFF2-40B4-BE49-F238E27FC236}">
                <a16:creationId xmlns:a16="http://schemas.microsoft.com/office/drawing/2014/main" id="{1EC32910-26D7-430B-A61E-8319B8BF5E6C}"/>
              </a:ext>
            </a:extLst>
          </p:cNvPr>
          <p:cNvSpPr/>
          <p:nvPr/>
        </p:nvSpPr>
        <p:spPr>
          <a:xfrm>
            <a:off x="4724400" y="1171575"/>
            <a:ext cx="1800225" cy="304800"/>
          </a:xfrm>
          <a:prstGeom prst="roundRect">
            <a:avLst>
              <a:gd name="adj" fmla="val 50000"/>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ectangle: Rounded Corners 11">
            <a:extLst>
              <a:ext uri="{FF2B5EF4-FFF2-40B4-BE49-F238E27FC236}">
                <a16:creationId xmlns:a16="http://schemas.microsoft.com/office/drawing/2014/main" id="{0642C5A8-AA21-4031-BB80-5CF806123990}"/>
              </a:ext>
            </a:extLst>
          </p:cNvPr>
          <p:cNvSpPr/>
          <p:nvPr/>
        </p:nvSpPr>
        <p:spPr>
          <a:xfrm>
            <a:off x="42394" y="33251"/>
            <a:ext cx="1853082" cy="539579"/>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New Outlook Calendar</a:t>
            </a:r>
          </a:p>
        </p:txBody>
      </p:sp>
    </p:spTree>
    <p:extLst>
      <p:ext uri="{BB962C8B-B14F-4D97-AF65-F5344CB8AC3E}">
        <p14:creationId xmlns:p14="http://schemas.microsoft.com/office/powerpoint/2010/main" val="264148256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61">
            <a:extLst>
              <a:ext uri="{FF2B5EF4-FFF2-40B4-BE49-F238E27FC236}">
                <a16:creationId xmlns:a16="http://schemas.microsoft.com/office/drawing/2014/main" id="{B3801C2A-4382-449E-8699-03105BBB1E93}"/>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45</a:t>
            </a:fld>
            <a:endParaRPr lang="en-US" altLang="en-US" dirty="0">
              <a:solidFill>
                <a:schemeClr val="tx1"/>
              </a:solidFill>
            </a:endParaRPr>
          </a:p>
        </p:txBody>
      </p:sp>
      <p:sp>
        <p:nvSpPr>
          <p:cNvPr id="9" name="TextBox 8">
            <a:extLst>
              <a:ext uri="{FF2B5EF4-FFF2-40B4-BE49-F238E27FC236}">
                <a16:creationId xmlns:a16="http://schemas.microsoft.com/office/drawing/2014/main" id="{30B1C8B2-1832-4DEA-8F57-9740D48E50DE}"/>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pic>
        <p:nvPicPr>
          <p:cNvPr id="10" name="Picture 9">
            <a:extLst>
              <a:ext uri="{FF2B5EF4-FFF2-40B4-BE49-F238E27FC236}">
                <a16:creationId xmlns:a16="http://schemas.microsoft.com/office/drawing/2014/main" id="{548B6EB9-629C-4929-BCDB-E545C9CA7867}"/>
              </a:ext>
            </a:extLst>
          </p:cNvPr>
          <p:cNvPicPr>
            <a:picLocks noChangeAspect="1"/>
          </p:cNvPicPr>
          <p:nvPr/>
        </p:nvPicPr>
        <p:blipFill>
          <a:blip r:embed="rId2"/>
          <a:stretch>
            <a:fillRect/>
          </a:stretch>
        </p:blipFill>
        <p:spPr>
          <a:xfrm>
            <a:off x="2661406" y="1020976"/>
            <a:ext cx="9431066" cy="5772956"/>
          </a:xfrm>
          <a:prstGeom prst="rect">
            <a:avLst/>
          </a:prstGeom>
          <a:ln w="6350">
            <a:solidFill>
              <a:schemeClr val="bg1">
                <a:lumMod val="50000"/>
              </a:schemeClr>
            </a:solidFill>
          </a:ln>
        </p:spPr>
      </p:pic>
      <p:sp>
        <p:nvSpPr>
          <p:cNvPr id="11" name="Rectangle: Rounded Corners 10">
            <a:extLst>
              <a:ext uri="{FF2B5EF4-FFF2-40B4-BE49-F238E27FC236}">
                <a16:creationId xmlns:a16="http://schemas.microsoft.com/office/drawing/2014/main" id="{53AEB2CD-4A8F-4107-B4E5-E9D55E917F32}"/>
              </a:ext>
            </a:extLst>
          </p:cNvPr>
          <p:cNvSpPr/>
          <p:nvPr/>
        </p:nvSpPr>
        <p:spPr>
          <a:xfrm>
            <a:off x="4714876" y="1162050"/>
            <a:ext cx="1009650" cy="304800"/>
          </a:xfrm>
          <a:prstGeom prst="roundRect">
            <a:avLst>
              <a:gd name="adj" fmla="val 50000"/>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4">
            <a:extLst>
              <a:ext uri="{FF2B5EF4-FFF2-40B4-BE49-F238E27FC236}">
                <a16:creationId xmlns:a16="http://schemas.microsoft.com/office/drawing/2014/main" id="{206041DB-2502-4D75-BA61-36038820EA72}"/>
              </a:ext>
            </a:extLst>
          </p:cNvPr>
          <p:cNvSpPr/>
          <p:nvPr/>
        </p:nvSpPr>
        <p:spPr>
          <a:xfrm>
            <a:off x="7905750" y="2105025"/>
            <a:ext cx="1123950" cy="561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Rectangle: Rounded Corners 13">
            <a:extLst>
              <a:ext uri="{FF2B5EF4-FFF2-40B4-BE49-F238E27FC236}">
                <a16:creationId xmlns:a16="http://schemas.microsoft.com/office/drawing/2014/main" id="{460B02F1-8B76-4E41-A957-B6359FE0692A}"/>
              </a:ext>
            </a:extLst>
          </p:cNvPr>
          <p:cNvSpPr/>
          <p:nvPr/>
        </p:nvSpPr>
        <p:spPr>
          <a:xfrm>
            <a:off x="42394" y="33251"/>
            <a:ext cx="1853082" cy="539579"/>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New Outlook Calendar</a:t>
            </a:r>
          </a:p>
        </p:txBody>
      </p:sp>
    </p:spTree>
    <p:extLst>
      <p:ext uri="{BB962C8B-B14F-4D97-AF65-F5344CB8AC3E}">
        <p14:creationId xmlns:p14="http://schemas.microsoft.com/office/powerpoint/2010/main" val="62879041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7799280-080B-453C-9E2D-F80C45EDE0BD}"/>
              </a:ext>
            </a:extLst>
          </p:cNvPr>
          <p:cNvPicPr>
            <a:picLocks noChangeAspect="1"/>
          </p:cNvPicPr>
          <p:nvPr/>
        </p:nvPicPr>
        <p:blipFill>
          <a:blip r:embed="rId2"/>
          <a:stretch>
            <a:fillRect/>
          </a:stretch>
        </p:blipFill>
        <p:spPr>
          <a:xfrm>
            <a:off x="2661405" y="1006688"/>
            <a:ext cx="9440592" cy="5782482"/>
          </a:xfrm>
          <a:prstGeom prst="rect">
            <a:avLst/>
          </a:prstGeom>
          <a:ln w="6350">
            <a:solidFill>
              <a:schemeClr val="bg1">
                <a:lumMod val="50000"/>
              </a:schemeClr>
            </a:solidFill>
          </a:ln>
        </p:spPr>
      </p:pic>
      <p:sp>
        <p:nvSpPr>
          <p:cNvPr id="8" name="Slide Number Placeholder 61">
            <a:extLst>
              <a:ext uri="{FF2B5EF4-FFF2-40B4-BE49-F238E27FC236}">
                <a16:creationId xmlns:a16="http://schemas.microsoft.com/office/drawing/2014/main" id="{B3801C2A-4382-449E-8699-03105BBB1E93}"/>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46</a:t>
            </a:fld>
            <a:endParaRPr lang="en-US" altLang="en-US" dirty="0">
              <a:solidFill>
                <a:schemeClr val="tx1"/>
              </a:solidFill>
            </a:endParaRPr>
          </a:p>
        </p:txBody>
      </p:sp>
      <p:sp>
        <p:nvSpPr>
          <p:cNvPr id="9" name="TextBox 8">
            <a:extLst>
              <a:ext uri="{FF2B5EF4-FFF2-40B4-BE49-F238E27FC236}">
                <a16:creationId xmlns:a16="http://schemas.microsoft.com/office/drawing/2014/main" id="{30B1C8B2-1832-4DEA-8F57-9740D48E50DE}"/>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11" name="Rectangle: Rounded Corners 10">
            <a:extLst>
              <a:ext uri="{FF2B5EF4-FFF2-40B4-BE49-F238E27FC236}">
                <a16:creationId xmlns:a16="http://schemas.microsoft.com/office/drawing/2014/main" id="{2DDD874C-37CE-46C6-9EFE-E776FCBC8B05}"/>
              </a:ext>
            </a:extLst>
          </p:cNvPr>
          <p:cNvSpPr/>
          <p:nvPr/>
        </p:nvSpPr>
        <p:spPr>
          <a:xfrm>
            <a:off x="4743450" y="1152525"/>
            <a:ext cx="1095375" cy="304800"/>
          </a:xfrm>
          <a:prstGeom prst="roundRect">
            <a:avLst>
              <a:gd name="adj" fmla="val 50000"/>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Rectangle: Rounded Corners 13">
            <a:extLst>
              <a:ext uri="{FF2B5EF4-FFF2-40B4-BE49-F238E27FC236}">
                <a16:creationId xmlns:a16="http://schemas.microsoft.com/office/drawing/2014/main" id="{D9D55D16-3678-473D-96BD-F10C1580D93A}"/>
              </a:ext>
            </a:extLst>
          </p:cNvPr>
          <p:cNvSpPr/>
          <p:nvPr/>
        </p:nvSpPr>
        <p:spPr>
          <a:xfrm>
            <a:off x="42394" y="33251"/>
            <a:ext cx="1853082" cy="539579"/>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New Outlook Calendar</a:t>
            </a:r>
          </a:p>
        </p:txBody>
      </p:sp>
    </p:spTree>
    <p:extLst>
      <p:ext uri="{BB962C8B-B14F-4D97-AF65-F5344CB8AC3E}">
        <p14:creationId xmlns:p14="http://schemas.microsoft.com/office/powerpoint/2010/main" val="261875978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2431303-58AC-4078-9440-37B1609CCE0C}"/>
              </a:ext>
            </a:extLst>
          </p:cNvPr>
          <p:cNvPicPr>
            <a:picLocks noChangeAspect="1"/>
          </p:cNvPicPr>
          <p:nvPr/>
        </p:nvPicPr>
        <p:blipFill>
          <a:blip r:embed="rId2"/>
          <a:stretch>
            <a:fillRect/>
          </a:stretch>
        </p:blipFill>
        <p:spPr>
          <a:xfrm>
            <a:off x="2646633" y="994958"/>
            <a:ext cx="9459645" cy="5792008"/>
          </a:xfrm>
          <a:prstGeom prst="rect">
            <a:avLst/>
          </a:prstGeom>
          <a:ln w="6350">
            <a:solidFill>
              <a:schemeClr val="bg1">
                <a:lumMod val="50000"/>
              </a:schemeClr>
            </a:solidFill>
          </a:ln>
        </p:spPr>
      </p:pic>
      <p:sp>
        <p:nvSpPr>
          <p:cNvPr id="18" name="Slide Number Placeholder 61">
            <a:extLst>
              <a:ext uri="{FF2B5EF4-FFF2-40B4-BE49-F238E27FC236}">
                <a16:creationId xmlns:a16="http://schemas.microsoft.com/office/drawing/2014/main" id="{33762C07-4905-410A-BD23-703A432CF657}"/>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47</a:t>
            </a:fld>
            <a:endParaRPr lang="en-US" altLang="en-US" dirty="0">
              <a:solidFill>
                <a:schemeClr val="tx1"/>
              </a:solidFill>
            </a:endParaRPr>
          </a:p>
        </p:txBody>
      </p:sp>
      <p:sp>
        <p:nvSpPr>
          <p:cNvPr id="19" name="TextBox 18">
            <a:extLst>
              <a:ext uri="{FF2B5EF4-FFF2-40B4-BE49-F238E27FC236}">
                <a16:creationId xmlns:a16="http://schemas.microsoft.com/office/drawing/2014/main" id="{72482E47-0ED4-445B-A0C2-C351C8515782}"/>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20" name="Rectangle: Rounded Corners 19">
            <a:extLst>
              <a:ext uri="{FF2B5EF4-FFF2-40B4-BE49-F238E27FC236}">
                <a16:creationId xmlns:a16="http://schemas.microsoft.com/office/drawing/2014/main" id="{3CA5DF34-56ED-4934-840A-4BB60AF38340}"/>
              </a:ext>
            </a:extLst>
          </p:cNvPr>
          <p:cNvSpPr/>
          <p:nvPr/>
        </p:nvSpPr>
        <p:spPr>
          <a:xfrm>
            <a:off x="4743450" y="1123950"/>
            <a:ext cx="866775" cy="304800"/>
          </a:xfrm>
          <a:prstGeom prst="roundRect">
            <a:avLst>
              <a:gd name="adj" fmla="val 50000"/>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ectangle: Rounded Corners 22">
            <a:extLst>
              <a:ext uri="{FF2B5EF4-FFF2-40B4-BE49-F238E27FC236}">
                <a16:creationId xmlns:a16="http://schemas.microsoft.com/office/drawing/2014/main" id="{1E9285A8-6166-454D-A127-3B92C4C0A77A}"/>
              </a:ext>
            </a:extLst>
          </p:cNvPr>
          <p:cNvSpPr/>
          <p:nvPr/>
        </p:nvSpPr>
        <p:spPr>
          <a:xfrm>
            <a:off x="42394" y="33251"/>
            <a:ext cx="1853082" cy="539579"/>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New Outlook Calendar</a:t>
            </a:r>
          </a:p>
        </p:txBody>
      </p:sp>
      <p:sp>
        <p:nvSpPr>
          <p:cNvPr id="24" name="Rectangle 23">
            <a:extLst>
              <a:ext uri="{FF2B5EF4-FFF2-40B4-BE49-F238E27FC236}">
                <a16:creationId xmlns:a16="http://schemas.microsoft.com/office/drawing/2014/main" id="{17177D38-93F0-45F6-916A-C07FA7397B64}"/>
              </a:ext>
            </a:extLst>
          </p:cNvPr>
          <p:cNvSpPr/>
          <p:nvPr/>
        </p:nvSpPr>
        <p:spPr>
          <a:xfrm>
            <a:off x="8010525" y="2295525"/>
            <a:ext cx="952500" cy="552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12455023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61">
            <a:extLst>
              <a:ext uri="{FF2B5EF4-FFF2-40B4-BE49-F238E27FC236}">
                <a16:creationId xmlns:a16="http://schemas.microsoft.com/office/drawing/2014/main" id="{76DA49CA-DD5E-4793-9F1C-A5F436609DB2}"/>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48</a:t>
            </a:fld>
            <a:endParaRPr lang="en-US" altLang="en-US" dirty="0">
              <a:solidFill>
                <a:schemeClr val="tx1"/>
              </a:solidFill>
            </a:endParaRPr>
          </a:p>
        </p:txBody>
      </p:sp>
      <p:sp>
        <p:nvSpPr>
          <p:cNvPr id="10" name="TextBox 9">
            <a:extLst>
              <a:ext uri="{FF2B5EF4-FFF2-40B4-BE49-F238E27FC236}">
                <a16:creationId xmlns:a16="http://schemas.microsoft.com/office/drawing/2014/main" id="{F38E4D6B-8521-4D58-ABDE-82B24C6F87CE}"/>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12" name="TextBox 11">
            <a:extLst>
              <a:ext uri="{FF2B5EF4-FFF2-40B4-BE49-F238E27FC236}">
                <a16:creationId xmlns:a16="http://schemas.microsoft.com/office/drawing/2014/main" id="{0251F7CF-E37C-4414-8A92-824FAE7768CB}"/>
              </a:ext>
            </a:extLst>
          </p:cNvPr>
          <p:cNvSpPr txBox="1"/>
          <p:nvPr/>
        </p:nvSpPr>
        <p:spPr>
          <a:xfrm>
            <a:off x="889922" y="4932513"/>
            <a:ext cx="7972583"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Select the calendar you wish to share with others by clicking on the ellipsis.</a:t>
            </a:r>
          </a:p>
        </p:txBody>
      </p:sp>
      <p:cxnSp>
        <p:nvCxnSpPr>
          <p:cNvPr id="13" name="Straight Arrow Connector 12">
            <a:extLst>
              <a:ext uri="{FF2B5EF4-FFF2-40B4-BE49-F238E27FC236}">
                <a16:creationId xmlns:a16="http://schemas.microsoft.com/office/drawing/2014/main" id="{74E034FC-ECF0-4C0F-93EB-C46E21F81297}"/>
              </a:ext>
            </a:extLst>
          </p:cNvPr>
          <p:cNvCxnSpPr>
            <a:cxnSpLocks/>
          </p:cNvCxnSpPr>
          <p:nvPr/>
        </p:nvCxnSpPr>
        <p:spPr>
          <a:xfrm flipV="1">
            <a:off x="8862505" y="5114895"/>
            <a:ext cx="390406" cy="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02F15017-51CC-4C6F-8661-520D37C02813}"/>
              </a:ext>
            </a:extLst>
          </p:cNvPr>
          <p:cNvPicPr>
            <a:picLocks noChangeAspect="1"/>
          </p:cNvPicPr>
          <p:nvPr/>
        </p:nvPicPr>
        <p:blipFill>
          <a:blip r:embed="rId2"/>
          <a:stretch>
            <a:fillRect/>
          </a:stretch>
        </p:blipFill>
        <p:spPr>
          <a:xfrm>
            <a:off x="4262713" y="619279"/>
            <a:ext cx="1714739" cy="3105583"/>
          </a:xfrm>
          <a:prstGeom prst="rect">
            <a:avLst/>
          </a:prstGeom>
          <a:ln w="6350">
            <a:solidFill>
              <a:schemeClr val="bg1">
                <a:lumMod val="50000"/>
              </a:schemeClr>
            </a:solidFill>
          </a:ln>
        </p:spPr>
      </p:pic>
      <p:grpSp>
        <p:nvGrpSpPr>
          <p:cNvPr id="21" name="Group 20">
            <a:extLst>
              <a:ext uri="{FF2B5EF4-FFF2-40B4-BE49-F238E27FC236}">
                <a16:creationId xmlns:a16="http://schemas.microsoft.com/office/drawing/2014/main" id="{C714E150-68EE-41EC-90E1-0A38F4EA1A2D}"/>
              </a:ext>
            </a:extLst>
          </p:cNvPr>
          <p:cNvGrpSpPr/>
          <p:nvPr/>
        </p:nvGrpSpPr>
        <p:grpSpPr>
          <a:xfrm>
            <a:off x="9724867" y="563305"/>
            <a:ext cx="2267266" cy="5658640"/>
            <a:chOff x="9724867" y="591880"/>
            <a:chExt cx="2267266" cy="5658640"/>
          </a:xfrm>
        </p:grpSpPr>
        <p:pic>
          <p:nvPicPr>
            <p:cNvPr id="5" name="Picture 4">
              <a:extLst>
                <a:ext uri="{FF2B5EF4-FFF2-40B4-BE49-F238E27FC236}">
                  <a16:creationId xmlns:a16="http://schemas.microsoft.com/office/drawing/2014/main" id="{0382DB22-B241-4CE2-AAB7-AC09B2541606}"/>
                </a:ext>
              </a:extLst>
            </p:cNvPr>
            <p:cNvPicPr>
              <a:picLocks noChangeAspect="1"/>
            </p:cNvPicPr>
            <p:nvPr/>
          </p:nvPicPr>
          <p:blipFill>
            <a:blip r:embed="rId3"/>
            <a:stretch>
              <a:fillRect/>
            </a:stretch>
          </p:blipFill>
          <p:spPr>
            <a:xfrm>
              <a:off x="9724867" y="591880"/>
              <a:ext cx="2267266" cy="5658640"/>
            </a:xfrm>
            <a:prstGeom prst="rect">
              <a:avLst/>
            </a:prstGeom>
            <a:ln w="6350">
              <a:solidFill>
                <a:schemeClr val="bg1">
                  <a:lumMod val="50000"/>
                </a:schemeClr>
              </a:solidFill>
            </a:ln>
          </p:spPr>
        </p:pic>
        <p:pic>
          <p:nvPicPr>
            <p:cNvPr id="20" name="Picture 19">
              <a:extLst>
                <a:ext uri="{FF2B5EF4-FFF2-40B4-BE49-F238E27FC236}">
                  <a16:creationId xmlns:a16="http://schemas.microsoft.com/office/drawing/2014/main" id="{DC585CA8-8ABB-4E73-AC75-1BF61F2E87F0}"/>
                </a:ext>
              </a:extLst>
            </p:cNvPr>
            <p:cNvPicPr>
              <a:picLocks noChangeAspect="1"/>
            </p:cNvPicPr>
            <p:nvPr/>
          </p:nvPicPr>
          <p:blipFill>
            <a:blip r:embed="rId4"/>
            <a:stretch>
              <a:fillRect/>
            </a:stretch>
          </p:blipFill>
          <p:spPr>
            <a:xfrm>
              <a:off x="11529992" y="5095845"/>
              <a:ext cx="295316" cy="285790"/>
            </a:xfrm>
            <a:prstGeom prst="rect">
              <a:avLst/>
            </a:prstGeom>
          </p:spPr>
        </p:pic>
      </p:grpSp>
      <p:sp>
        <p:nvSpPr>
          <p:cNvPr id="23" name="Left Brace 22">
            <a:extLst>
              <a:ext uri="{FF2B5EF4-FFF2-40B4-BE49-F238E27FC236}">
                <a16:creationId xmlns:a16="http://schemas.microsoft.com/office/drawing/2014/main" id="{88C62488-29F2-4D1E-A590-7EF255DB5513}"/>
              </a:ext>
            </a:extLst>
          </p:cNvPr>
          <p:cNvSpPr/>
          <p:nvPr/>
        </p:nvSpPr>
        <p:spPr>
          <a:xfrm>
            <a:off x="9325094" y="4010025"/>
            <a:ext cx="390406" cy="2171699"/>
          </a:xfrm>
          <a:prstGeom prst="leftBrace">
            <a:avLst>
              <a:gd name="adj1" fmla="val 104762"/>
              <a:gd name="adj2" fmla="val 50877"/>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30" name="Straight Arrow Connector 29">
            <a:extLst>
              <a:ext uri="{FF2B5EF4-FFF2-40B4-BE49-F238E27FC236}">
                <a16:creationId xmlns:a16="http://schemas.microsoft.com/office/drawing/2014/main" id="{83B4A5CD-E734-452A-872A-E850869ABA09}"/>
              </a:ext>
            </a:extLst>
          </p:cNvPr>
          <p:cNvCxnSpPr>
            <a:cxnSpLocks/>
          </p:cNvCxnSpPr>
          <p:nvPr/>
        </p:nvCxnSpPr>
        <p:spPr>
          <a:xfrm>
            <a:off x="6096000" y="5295890"/>
            <a:ext cx="5433992"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A075EB22-3A9D-44AA-932E-61B78B722C48}"/>
              </a:ext>
            </a:extLst>
          </p:cNvPr>
          <p:cNvCxnSpPr>
            <a:cxnSpLocks/>
            <a:stCxn id="20" idx="0"/>
            <a:endCxn id="18" idx="3"/>
          </p:cNvCxnSpPr>
          <p:nvPr/>
        </p:nvCxnSpPr>
        <p:spPr>
          <a:xfrm flipH="1" flipV="1">
            <a:off x="5977452" y="2172071"/>
            <a:ext cx="5700198" cy="289519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CABF449F-C614-4688-8C21-810DF23FAE15}"/>
              </a:ext>
            </a:extLst>
          </p:cNvPr>
          <p:cNvSpPr/>
          <p:nvPr/>
        </p:nvSpPr>
        <p:spPr>
          <a:xfrm>
            <a:off x="11520467" y="5086320"/>
            <a:ext cx="295316" cy="28579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1" name="Rectangle: Rounded Corners 40">
            <a:extLst>
              <a:ext uri="{FF2B5EF4-FFF2-40B4-BE49-F238E27FC236}">
                <a16:creationId xmlns:a16="http://schemas.microsoft.com/office/drawing/2014/main" id="{E79D5F08-53D4-4306-A323-7254795FA639}"/>
              </a:ext>
            </a:extLst>
          </p:cNvPr>
          <p:cNvSpPr/>
          <p:nvPr/>
        </p:nvSpPr>
        <p:spPr>
          <a:xfrm>
            <a:off x="42394" y="33251"/>
            <a:ext cx="1853082" cy="539579"/>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New Outlook Calendar</a:t>
            </a:r>
          </a:p>
        </p:txBody>
      </p:sp>
    </p:spTree>
    <p:extLst>
      <p:ext uri="{BB962C8B-B14F-4D97-AF65-F5344CB8AC3E}">
        <p14:creationId xmlns:p14="http://schemas.microsoft.com/office/powerpoint/2010/main" val="111741121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dissolve">
                                      <p:cBhvr>
                                        <p:cTn id="7" dur="500"/>
                                        <p:tgtEl>
                                          <p:spTgt spid="21"/>
                                        </p:tgtEl>
                                      </p:cBhvr>
                                    </p:animEffect>
                                  </p:childTnLst>
                                </p:cTn>
                              </p:par>
                              <p:par>
                                <p:cTn id="8" presetID="9" presetClass="entr" presetSubtype="0" fill="hold" grpId="0" nodeType="withEffect">
                                  <p:stCondLst>
                                    <p:cond delay="0"/>
                                  </p:stCondLst>
                                  <p:childTnLst>
                                    <p:set>
                                      <p:cBhvr>
                                        <p:cTn id="9" dur="1" fill="hold">
                                          <p:stCondLst>
                                            <p:cond delay="0"/>
                                          </p:stCondLst>
                                        </p:cTn>
                                        <p:tgtEl>
                                          <p:spTgt spid="41"/>
                                        </p:tgtEl>
                                        <p:attrNameLst>
                                          <p:attrName>style.visibility</p:attrName>
                                        </p:attrNameLst>
                                      </p:cBhvr>
                                      <p:to>
                                        <p:strVal val="visible"/>
                                      </p:to>
                                    </p:set>
                                    <p:animEffect transition="in" filter="dissolve">
                                      <p:cBhvr>
                                        <p:cTn id="10" dur="500"/>
                                        <p:tgtEl>
                                          <p:spTgt spid="41"/>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0-#ppt_w/2"/>
                                          </p:val>
                                        </p:tav>
                                        <p:tav tm="100000">
                                          <p:val>
                                            <p:strVal val="#ppt_x"/>
                                          </p:val>
                                        </p:tav>
                                      </p:tavLst>
                                    </p:anim>
                                    <p:anim calcmode="lin" valueType="num">
                                      <p:cBhvr additive="base">
                                        <p:cTn id="16" dur="500" fill="hold"/>
                                        <p:tgtEl>
                                          <p:spTgt spid="12"/>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500"/>
                                        <p:tgtEl>
                                          <p:spTgt spid="13"/>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wipe(left)">
                                      <p:cBhvr>
                                        <p:cTn id="24" dur="500"/>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wipe(left)">
                                      <p:cBhvr>
                                        <p:cTn id="29" dur="500"/>
                                        <p:tgtEl>
                                          <p:spTgt spid="30"/>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wipe(left)">
                                      <p:cBhvr>
                                        <p:cTn id="33" dur="500"/>
                                        <p:tgtEl>
                                          <p:spTgt spid="37"/>
                                        </p:tgtEl>
                                      </p:cBhvr>
                                    </p:animEffect>
                                  </p:childTnLst>
                                </p:cTn>
                              </p:par>
                            </p:childTnLst>
                          </p:cTn>
                        </p:par>
                        <p:par>
                          <p:cTn id="34" fill="hold">
                            <p:stCondLst>
                              <p:cond delay="1000"/>
                            </p:stCondLst>
                            <p:childTnLst>
                              <p:par>
                                <p:cTn id="35" presetID="22" presetClass="entr" presetSubtype="4" fill="hold" nodeType="after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wipe(down)">
                                      <p:cBhvr>
                                        <p:cTn id="37" dur="500"/>
                                        <p:tgtEl>
                                          <p:spTgt spid="32"/>
                                        </p:tgtEl>
                                      </p:cBhvr>
                                    </p:animEffect>
                                  </p:childTnLst>
                                </p:cTn>
                              </p:par>
                            </p:childTnLst>
                          </p:cTn>
                        </p:par>
                        <p:par>
                          <p:cTn id="38" fill="hold">
                            <p:stCondLst>
                              <p:cond delay="1500"/>
                            </p:stCondLst>
                            <p:childTnLst>
                              <p:par>
                                <p:cTn id="39" presetID="22" presetClass="entr" presetSubtype="2" fill="hold"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right)">
                                      <p:cBhvr>
                                        <p:cTn id="4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3" grpId="0" animBg="1"/>
      <p:bldP spid="37" grpId="0" animBg="1"/>
      <p:bldP spid="41"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5FDD605B-B7BF-406D-A010-C6EE2742403E}"/>
              </a:ext>
            </a:extLst>
          </p:cNvPr>
          <p:cNvSpPr/>
          <p:nvPr/>
        </p:nvSpPr>
        <p:spPr>
          <a:xfrm>
            <a:off x="42394" y="33252"/>
            <a:ext cx="2081681" cy="387350"/>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Contacts/People</a:t>
            </a:r>
          </a:p>
        </p:txBody>
      </p:sp>
      <p:sp>
        <p:nvSpPr>
          <p:cNvPr id="6" name="Slide Number Placeholder 61">
            <a:extLst>
              <a:ext uri="{FF2B5EF4-FFF2-40B4-BE49-F238E27FC236}">
                <a16:creationId xmlns:a16="http://schemas.microsoft.com/office/drawing/2014/main" id="{41300940-230E-4CFB-AD25-7C0F8CE74D22}"/>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49</a:t>
            </a:fld>
            <a:endParaRPr lang="en-US" altLang="en-US" dirty="0">
              <a:solidFill>
                <a:schemeClr val="tx1"/>
              </a:solidFill>
            </a:endParaRPr>
          </a:p>
        </p:txBody>
      </p:sp>
      <p:sp>
        <p:nvSpPr>
          <p:cNvPr id="7" name="TextBox 6">
            <a:extLst>
              <a:ext uri="{FF2B5EF4-FFF2-40B4-BE49-F238E27FC236}">
                <a16:creationId xmlns:a16="http://schemas.microsoft.com/office/drawing/2014/main" id="{784F59BC-BF96-483F-A4DB-3EE4E7225034}"/>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10" name="TextBox 9">
            <a:extLst>
              <a:ext uri="{FF2B5EF4-FFF2-40B4-BE49-F238E27FC236}">
                <a16:creationId xmlns:a16="http://schemas.microsoft.com/office/drawing/2014/main" id="{0C712125-509B-474C-A892-1D66E076C996}"/>
              </a:ext>
            </a:extLst>
          </p:cNvPr>
          <p:cNvSpPr txBox="1"/>
          <p:nvPr/>
        </p:nvSpPr>
        <p:spPr>
          <a:xfrm>
            <a:off x="565906" y="3444931"/>
            <a:ext cx="1500656" cy="400110"/>
          </a:xfrm>
          <a:prstGeom prst="rect">
            <a:avLst/>
          </a:prstGeom>
          <a:noFill/>
          <a:ln w="19050">
            <a:noFill/>
          </a:ln>
        </p:spPr>
        <p:txBody>
          <a:bodyPr wrap="square" rtlCol="0">
            <a:spAutoFit/>
          </a:bodyPr>
          <a:lstStyle>
            <a:defPPr>
              <a:defRPr lang="en-US"/>
            </a:defPPr>
            <a:lvl1pPr>
              <a:defRPr sz="2000"/>
            </a:lvl1pPr>
          </a:lstStyle>
          <a:p>
            <a:r>
              <a:rPr lang="en-CA" dirty="0"/>
              <a:t>Definitions:</a:t>
            </a:r>
          </a:p>
        </p:txBody>
      </p:sp>
      <p:sp>
        <p:nvSpPr>
          <p:cNvPr id="11" name="TextBox 10">
            <a:extLst>
              <a:ext uri="{FF2B5EF4-FFF2-40B4-BE49-F238E27FC236}">
                <a16:creationId xmlns:a16="http://schemas.microsoft.com/office/drawing/2014/main" id="{FF1DE5D1-1105-49C2-9F60-1A8EC6BF0C23}"/>
              </a:ext>
            </a:extLst>
          </p:cNvPr>
          <p:cNvSpPr txBox="1"/>
          <p:nvPr/>
        </p:nvSpPr>
        <p:spPr>
          <a:xfrm>
            <a:off x="937381" y="3762834"/>
            <a:ext cx="9006720" cy="707886"/>
          </a:xfrm>
          <a:prstGeom prst="rect">
            <a:avLst/>
          </a:prstGeom>
          <a:noFill/>
          <a:ln w="19050">
            <a:noFill/>
          </a:ln>
        </p:spPr>
        <p:txBody>
          <a:bodyPr wrap="square" rtlCol="0">
            <a:spAutoFit/>
          </a:bodyPr>
          <a:lstStyle>
            <a:defPPr>
              <a:defRPr lang="en-US"/>
            </a:defPPr>
            <a:lvl1pPr>
              <a:defRPr sz="2000"/>
            </a:lvl1pPr>
          </a:lstStyle>
          <a:p>
            <a:r>
              <a:rPr lang="en-CA" b="1" dirty="0"/>
              <a:t>Group</a:t>
            </a:r>
            <a:r>
              <a:rPr lang="en-CA" dirty="0"/>
              <a:t> - </a:t>
            </a:r>
            <a:r>
              <a:rPr lang="en-US" dirty="0">
                <a:solidFill>
                  <a:srgbClr val="001D35"/>
                </a:solidFill>
                <a:ea typeface="Calibri" panose="020F0502020204030204" pitchFamily="34" charset="0"/>
                <a:cs typeface="Calibri" panose="020F0502020204030204" pitchFamily="34" charset="0"/>
              </a:rPr>
              <a:t>A </a:t>
            </a:r>
            <a:r>
              <a:rPr lang="en-US" b="1" dirty="0">
                <a:solidFill>
                  <a:srgbClr val="001D35"/>
                </a:solidFill>
                <a:ea typeface="Calibri" panose="020F0502020204030204" pitchFamily="34" charset="0"/>
                <a:cs typeface="Calibri" panose="020F0502020204030204" pitchFamily="34" charset="0"/>
              </a:rPr>
              <a:t>group</a:t>
            </a:r>
            <a:r>
              <a:rPr lang="en-US" dirty="0">
                <a:solidFill>
                  <a:srgbClr val="001D35"/>
                </a:solidFill>
                <a:ea typeface="Calibri" panose="020F0502020204030204" pitchFamily="34" charset="0"/>
                <a:cs typeface="Calibri" panose="020F0502020204030204" pitchFamily="34" charset="0"/>
              </a:rPr>
              <a:t> is a collection of people/contacts who can share resources, such as a calendar, inbox, and files. </a:t>
            </a:r>
            <a:r>
              <a:rPr lang="en-CA" dirty="0"/>
              <a:t> </a:t>
            </a:r>
          </a:p>
        </p:txBody>
      </p:sp>
      <p:sp>
        <p:nvSpPr>
          <p:cNvPr id="13" name="TextBox 12">
            <a:extLst>
              <a:ext uri="{FF2B5EF4-FFF2-40B4-BE49-F238E27FC236}">
                <a16:creationId xmlns:a16="http://schemas.microsoft.com/office/drawing/2014/main" id="{A1A31C8A-E522-4F9D-A212-F0ACF60752E3}"/>
              </a:ext>
            </a:extLst>
          </p:cNvPr>
          <p:cNvSpPr txBox="1"/>
          <p:nvPr/>
        </p:nvSpPr>
        <p:spPr>
          <a:xfrm>
            <a:off x="937381" y="4475845"/>
            <a:ext cx="9006720" cy="707886"/>
          </a:xfrm>
          <a:prstGeom prst="rect">
            <a:avLst/>
          </a:prstGeom>
          <a:noFill/>
        </p:spPr>
        <p:txBody>
          <a:bodyPr wrap="square">
            <a:spAutoFit/>
          </a:bodyPr>
          <a:lstStyle/>
          <a:p>
            <a:r>
              <a:rPr lang="en-US" sz="2000" b="1"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List</a:t>
            </a:r>
            <a:r>
              <a:rPr lang="en-US" sz="200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 A people/contact </a:t>
            </a:r>
            <a:r>
              <a:rPr lang="en-US" sz="2000" b="1"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list</a:t>
            </a:r>
            <a:r>
              <a:rPr lang="en-US" sz="200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also known as a distribution list, is a collection of email addresses used to send messages to one or more people.</a:t>
            </a:r>
            <a:endParaRPr lang="en-CA" sz="2000" dirty="0">
              <a:latin typeface="Calibri" panose="020F0502020204030204" pitchFamily="34" charset="0"/>
              <a:ea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45ACC461-BF3A-4787-84D0-D5500691FDD0}"/>
              </a:ext>
            </a:extLst>
          </p:cNvPr>
          <p:cNvPicPr>
            <a:picLocks noChangeAspect="1"/>
          </p:cNvPicPr>
          <p:nvPr/>
        </p:nvPicPr>
        <p:blipFill>
          <a:blip r:embed="rId2"/>
          <a:stretch>
            <a:fillRect/>
          </a:stretch>
        </p:blipFill>
        <p:spPr>
          <a:xfrm>
            <a:off x="1425602" y="2463214"/>
            <a:ext cx="8907118" cy="885949"/>
          </a:xfrm>
          <a:prstGeom prst="rect">
            <a:avLst/>
          </a:prstGeom>
          <a:ln w="12700">
            <a:solidFill>
              <a:schemeClr val="bg1">
                <a:lumMod val="50000"/>
              </a:schemeClr>
            </a:solidFill>
          </a:ln>
        </p:spPr>
      </p:pic>
      <p:pic>
        <p:nvPicPr>
          <p:cNvPr id="17" name="Picture 16">
            <a:extLst>
              <a:ext uri="{FF2B5EF4-FFF2-40B4-BE49-F238E27FC236}">
                <a16:creationId xmlns:a16="http://schemas.microsoft.com/office/drawing/2014/main" id="{5D407318-7231-41FD-8769-A035495878C0}"/>
              </a:ext>
            </a:extLst>
          </p:cNvPr>
          <p:cNvPicPr>
            <a:picLocks noChangeAspect="1"/>
          </p:cNvPicPr>
          <p:nvPr/>
        </p:nvPicPr>
        <p:blipFill>
          <a:blip r:embed="rId3"/>
          <a:stretch>
            <a:fillRect/>
          </a:stretch>
        </p:blipFill>
        <p:spPr>
          <a:xfrm>
            <a:off x="1425602" y="889379"/>
            <a:ext cx="8926171" cy="400106"/>
          </a:xfrm>
          <a:prstGeom prst="rect">
            <a:avLst/>
          </a:prstGeom>
          <a:ln w="6350">
            <a:solidFill>
              <a:schemeClr val="bg1">
                <a:lumMod val="50000"/>
              </a:schemeClr>
            </a:solidFill>
          </a:ln>
        </p:spPr>
      </p:pic>
      <p:cxnSp>
        <p:nvCxnSpPr>
          <p:cNvPr id="18" name="Straight Arrow Connector 17">
            <a:extLst>
              <a:ext uri="{FF2B5EF4-FFF2-40B4-BE49-F238E27FC236}">
                <a16:creationId xmlns:a16="http://schemas.microsoft.com/office/drawing/2014/main" id="{0F52C42B-D7B1-4D54-888F-6FC6AA23A4DD}"/>
              </a:ext>
            </a:extLst>
          </p:cNvPr>
          <p:cNvCxnSpPr>
            <a:cxnSpLocks/>
            <a:stCxn id="19" idx="2"/>
          </p:cNvCxnSpPr>
          <p:nvPr/>
        </p:nvCxnSpPr>
        <p:spPr>
          <a:xfrm>
            <a:off x="5879161" y="503763"/>
            <a:ext cx="0" cy="37673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DCD478A7-2FD5-4FA3-A3C5-4081B0B89850}"/>
              </a:ext>
            </a:extLst>
          </p:cNvPr>
          <p:cNvSpPr txBox="1"/>
          <p:nvPr/>
        </p:nvSpPr>
        <p:spPr>
          <a:xfrm>
            <a:off x="3974161" y="103653"/>
            <a:ext cx="3809999"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Simplified People/Contacts Ribbon</a:t>
            </a:r>
          </a:p>
        </p:txBody>
      </p:sp>
      <p:cxnSp>
        <p:nvCxnSpPr>
          <p:cNvPr id="22" name="Straight Arrow Connector 21">
            <a:extLst>
              <a:ext uri="{FF2B5EF4-FFF2-40B4-BE49-F238E27FC236}">
                <a16:creationId xmlns:a16="http://schemas.microsoft.com/office/drawing/2014/main" id="{956979C8-340F-4B4F-B162-E0081284C1A0}"/>
              </a:ext>
            </a:extLst>
          </p:cNvPr>
          <p:cNvCxnSpPr>
            <a:cxnSpLocks/>
            <a:stCxn id="23" idx="2"/>
            <a:endCxn id="15" idx="0"/>
          </p:cNvCxnSpPr>
          <p:nvPr/>
        </p:nvCxnSpPr>
        <p:spPr>
          <a:xfrm>
            <a:off x="5868228" y="2076957"/>
            <a:ext cx="10933" cy="38625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05FF0C36-F316-4EF1-AE23-64BE56770F01}"/>
              </a:ext>
            </a:extLst>
          </p:cNvPr>
          <p:cNvSpPr txBox="1"/>
          <p:nvPr/>
        </p:nvSpPr>
        <p:spPr>
          <a:xfrm>
            <a:off x="3963228" y="1676847"/>
            <a:ext cx="3809999"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Classic People/Contacts Ribbon</a:t>
            </a:r>
          </a:p>
        </p:txBody>
      </p:sp>
      <p:cxnSp>
        <p:nvCxnSpPr>
          <p:cNvPr id="29" name="Straight Arrow Connector 28">
            <a:extLst>
              <a:ext uri="{FF2B5EF4-FFF2-40B4-BE49-F238E27FC236}">
                <a16:creationId xmlns:a16="http://schemas.microsoft.com/office/drawing/2014/main" id="{25A07CFA-7339-4068-AEFD-2026485133C0}"/>
              </a:ext>
            </a:extLst>
          </p:cNvPr>
          <p:cNvCxnSpPr>
            <a:cxnSpLocks/>
          </p:cNvCxnSpPr>
          <p:nvPr/>
        </p:nvCxnSpPr>
        <p:spPr>
          <a:xfrm>
            <a:off x="5868228" y="1281919"/>
            <a:ext cx="7288" cy="37673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98377D54-BA05-4B35-9C2F-2B79550B8896}"/>
              </a:ext>
            </a:extLst>
          </p:cNvPr>
          <p:cNvCxnSpPr>
            <a:cxnSpLocks/>
          </p:cNvCxnSpPr>
          <p:nvPr/>
        </p:nvCxnSpPr>
        <p:spPr>
          <a:xfrm flipV="1">
            <a:off x="7784159" y="1105561"/>
            <a:ext cx="2348300" cy="72151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33" name="Picture 32">
            <a:extLst>
              <a:ext uri="{FF2B5EF4-FFF2-40B4-BE49-F238E27FC236}">
                <a16:creationId xmlns:a16="http://schemas.microsoft.com/office/drawing/2014/main" id="{D1FAF4BF-2B2A-4BDF-9481-EBB7FC0F1F76}"/>
              </a:ext>
            </a:extLst>
          </p:cNvPr>
          <p:cNvPicPr>
            <a:picLocks noChangeAspect="1"/>
          </p:cNvPicPr>
          <p:nvPr/>
        </p:nvPicPr>
        <p:blipFill>
          <a:blip r:embed="rId4"/>
          <a:stretch>
            <a:fillRect/>
          </a:stretch>
        </p:blipFill>
        <p:spPr>
          <a:xfrm>
            <a:off x="10132459" y="1298369"/>
            <a:ext cx="1724266" cy="1019317"/>
          </a:xfrm>
          <a:prstGeom prst="rect">
            <a:avLst/>
          </a:prstGeom>
          <a:ln w="6350">
            <a:solidFill>
              <a:schemeClr val="bg1">
                <a:lumMod val="50000"/>
              </a:schemeClr>
            </a:solidFill>
          </a:ln>
        </p:spPr>
      </p:pic>
      <p:cxnSp>
        <p:nvCxnSpPr>
          <p:cNvPr id="34" name="Straight Arrow Connector 33">
            <a:extLst>
              <a:ext uri="{FF2B5EF4-FFF2-40B4-BE49-F238E27FC236}">
                <a16:creationId xmlns:a16="http://schemas.microsoft.com/office/drawing/2014/main" id="{FD39096C-8646-4ADE-9547-8EC9F3770243}"/>
              </a:ext>
            </a:extLst>
          </p:cNvPr>
          <p:cNvCxnSpPr>
            <a:cxnSpLocks/>
          </p:cNvCxnSpPr>
          <p:nvPr/>
        </p:nvCxnSpPr>
        <p:spPr>
          <a:xfrm flipH="1">
            <a:off x="8958309" y="1866272"/>
            <a:ext cx="1290591" cy="59694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9BA7BBE0-1CF1-4B26-80DB-5E3979049915}"/>
              </a:ext>
            </a:extLst>
          </p:cNvPr>
          <p:cNvSpPr txBox="1"/>
          <p:nvPr/>
        </p:nvSpPr>
        <p:spPr>
          <a:xfrm>
            <a:off x="253065" y="5286773"/>
            <a:ext cx="836715" cy="400110"/>
          </a:xfrm>
          <a:prstGeom prst="rect">
            <a:avLst/>
          </a:prstGeom>
          <a:noFill/>
          <a:ln w="19050">
            <a:noFill/>
          </a:ln>
        </p:spPr>
        <p:txBody>
          <a:bodyPr wrap="square" rtlCol="0">
            <a:spAutoFit/>
          </a:bodyPr>
          <a:lstStyle>
            <a:defPPr>
              <a:defRPr lang="en-US"/>
            </a:defPPr>
            <a:lvl1pPr>
              <a:defRPr sz="2000"/>
            </a:lvl1pPr>
          </a:lstStyle>
          <a:p>
            <a:r>
              <a:rPr lang="en-CA" b="1" dirty="0">
                <a:solidFill>
                  <a:schemeClr val="accent6">
                    <a:lumMod val="75000"/>
                  </a:schemeClr>
                </a:solidFill>
              </a:rPr>
              <a:t>Note:</a:t>
            </a:r>
          </a:p>
        </p:txBody>
      </p:sp>
      <p:sp>
        <p:nvSpPr>
          <p:cNvPr id="42" name="TextBox 41">
            <a:extLst>
              <a:ext uri="{FF2B5EF4-FFF2-40B4-BE49-F238E27FC236}">
                <a16:creationId xmlns:a16="http://schemas.microsoft.com/office/drawing/2014/main" id="{77EC1595-3CAC-44D0-B07E-994E31E46D3C}"/>
              </a:ext>
            </a:extLst>
          </p:cNvPr>
          <p:cNvSpPr txBox="1"/>
          <p:nvPr/>
        </p:nvSpPr>
        <p:spPr>
          <a:xfrm>
            <a:off x="937146" y="5301423"/>
            <a:ext cx="8416404" cy="1015663"/>
          </a:xfrm>
          <a:prstGeom prst="rect">
            <a:avLst/>
          </a:prstGeom>
          <a:noFill/>
          <a:ln w="19050">
            <a:noFill/>
          </a:ln>
        </p:spPr>
        <p:txBody>
          <a:bodyPr wrap="square" rtlCol="0">
            <a:spAutoFit/>
          </a:bodyPr>
          <a:lstStyle>
            <a:defPPr>
              <a:defRPr lang="en-US"/>
            </a:defPPr>
            <a:lvl1pPr>
              <a:defRPr sz="2000"/>
            </a:lvl1pPr>
          </a:lstStyle>
          <a:p>
            <a:r>
              <a:rPr lang="en-CA" dirty="0"/>
              <a:t>If, when viewing a contact, you find you cannot see a method to navigate back to your Contact list, in order to select a different contact, click on the menu link, and select </a:t>
            </a:r>
            <a:r>
              <a:rPr lang="en-CA" b="1" dirty="0"/>
              <a:t>Your Contacts</a:t>
            </a:r>
            <a:r>
              <a:rPr lang="en-CA" dirty="0"/>
              <a:t> or </a:t>
            </a:r>
            <a:r>
              <a:rPr lang="en-CA" b="1" dirty="0"/>
              <a:t>Your Contacts List</a:t>
            </a:r>
            <a:r>
              <a:rPr lang="en-CA" dirty="0"/>
              <a:t>. </a:t>
            </a:r>
          </a:p>
        </p:txBody>
      </p:sp>
      <p:pic>
        <p:nvPicPr>
          <p:cNvPr id="44" name="Picture 43">
            <a:extLst>
              <a:ext uri="{FF2B5EF4-FFF2-40B4-BE49-F238E27FC236}">
                <a16:creationId xmlns:a16="http://schemas.microsoft.com/office/drawing/2014/main" id="{22F2E601-0ABC-4411-918F-6B338B6939F6}"/>
              </a:ext>
            </a:extLst>
          </p:cNvPr>
          <p:cNvPicPr>
            <a:picLocks noChangeAspect="1"/>
          </p:cNvPicPr>
          <p:nvPr/>
        </p:nvPicPr>
        <p:blipFill>
          <a:blip r:embed="rId5"/>
          <a:stretch>
            <a:fillRect/>
          </a:stretch>
        </p:blipFill>
        <p:spPr>
          <a:xfrm>
            <a:off x="10621130" y="5183731"/>
            <a:ext cx="1095528" cy="838317"/>
          </a:xfrm>
          <a:prstGeom prst="rect">
            <a:avLst/>
          </a:prstGeom>
        </p:spPr>
      </p:pic>
      <p:grpSp>
        <p:nvGrpSpPr>
          <p:cNvPr id="53" name="Group 52">
            <a:extLst>
              <a:ext uri="{FF2B5EF4-FFF2-40B4-BE49-F238E27FC236}">
                <a16:creationId xmlns:a16="http://schemas.microsoft.com/office/drawing/2014/main" id="{9B835429-89CA-40B3-93B4-D5D3E99A784F}"/>
              </a:ext>
            </a:extLst>
          </p:cNvPr>
          <p:cNvGrpSpPr/>
          <p:nvPr/>
        </p:nvGrpSpPr>
        <p:grpSpPr>
          <a:xfrm>
            <a:off x="7505700" y="5447470"/>
            <a:ext cx="3409950" cy="483051"/>
            <a:chOff x="7505700" y="5447470"/>
            <a:chExt cx="3409950" cy="483051"/>
          </a:xfrm>
        </p:grpSpPr>
        <p:cxnSp>
          <p:nvCxnSpPr>
            <p:cNvPr id="45" name="Straight Arrow Connector 44">
              <a:extLst>
                <a:ext uri="{FF2B5EF4-FFF2-40B4-BE49-F238E27FC236}">
                  <a16:creationId xmlns:a16="http://schemas.microsoft.com/office/drawing/2014/main" id="{D197D8A5-0ACA-44F1-B83C-41A54F50FB37}"/>
                </a:ext>
              </a:extLst>
            </p:cNvPr>
            <p:cNvCxnSpPr>
              <a:cxnSpLocks/>
            </p:cNvCxnSpPr>
            <p:nvPr/>
          </p:nvCxnSpPr>
          <p:spPr>
            <a:xfrm flipV="1">
              <a:off x="8820150" y="5447470"/>
              <a:ext cx="2095500" cy="47708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54EA8A50-281F-4993-B7BD-CE32D3CF8E8D}"/>
                </a:ext>
              </a:extLst>
            </p:cNvPr>
            <p:cNvCxnSpPr>
              <a:cxnSpLocks/>
            </p:cNvCxnSpPr>
            <p:nvPr/>
          </p:nvCxnSpPr>
          <p:spPr>
            <a:xfrm>
              <a:off x="7505700" y="5924551"/>
              <a:ext cx="1314451" cy="597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287167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wipe(up)">
                                      <p:cBhvr>
                                        <p:cTn id="16" dur="500"/>
                                        <p:tgtEl>
                                          <p:spTgt spid="18"/>
                                        </p:tgtEl>
                                      </p:cBhvr>
                                    </p:animEffect>
                                  </p:childTnLst>
                                </p:cTn>
                              </p:par>
                            </p:childTnLst>
                          </p:cTn>
                        </p:par>
                        <p:par>
                          <p:cTn id="17" fill="hold">
                            <p:stCondLst>
                              <p:cond delay="1500"/>
                            </p:stCondLst>
                            <p:childTnLst>
                              <p:par>
                                <p:cTn id="18" presetID="22" presetClass="entr" presetSubtype="1" fill="hold" nodeType="after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up)">
                                      <p:cBhvr>
                                        <p:cTn id="20" dur="500"/>
                                        <p:tgtEl>
                                          <p:spTgt spid="17"/>
                                        </p:tgtEl>
                                      </p:cBhvr>
                                    </p:animEffect>
                                  </p:childTnLst>
                                </p:cTn>
                              </p:par>
                            </p:childTnLst>
                          </p:cTn>
                        </p:par>
                        <p:par>
                          <p:cTn id="21" fill="hold">
                            <p:stCondLst>
                              <p:cond delay="2000"/>
                            </p:stCondLst>
                            <p:childTnLst>
                              <p:par>
                                <p:cTn id="22" presetID="22" presetClass="entr" presetSubtype="1" fill="hold" nodeType="after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wipe(up)">
                                      <p:cBhvr>
                                        <p:cTn id="24" dur="500"/>
                                        <p:tgtEl>
                                          <p:spTgt spid="29"/>
                                        </p:tgtEl>
                                      </p:cBhvr>
                                    </p:animEffect>
                                  </p:childTnLst>
                                </p:cTn>
                              </p:par>
                            </p:childTnLst>
                          </p:cTn>
                        </p:par>
                        <p:par>
                          <p:cTn id="25" fill="hold">
                            <p:stCondLst>
                              <p:cond delay="2500"/>
                            </p:stCondLst>
                            <p:childTnLst>
                              <p:par>
                                <p:cTn id="26" presetID="22" presetClass="entr" presetSubtype="1" fill="hold" grpId="0" nodeType="after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wipe(up)">
                                      <p:cBhvr>
                                        <p:cTn id="28" dur="500"/>
                                        <p:tgtEl>
                                          <p:spTgt spid="23"/>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wipe(left)">
                                      <p:cBhvr>
                                        <p:cTn id="33" dur="500"/>
                                        <p:tgtEl>
                                          <p:spTgt spid="30"/>
                                        </p:tgtEl>
                                      </p:cBhvr>
                                    </p:animEffect>
                                  </p:childTnLst>
                                </p:cTn>
                              </p:par>
                            </p:childTnLst>
                          </p:cTn>
                        </p:par>
                        <p:par>
                          <p:cTn id="34" fill="hold">
                            <p:stCondLst>
                              <p:cond delay="500"/>
                            </p:stCondLst>
                            <p:childTnLst>
                              <p:par>
                                <p:cTn id="35" presetID="22" presetClass="entr" presetSubtype="1" fill="hold" nodeType="after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wipe(up)">
                                      <p:cBhvr>
                                        <p:cTn id="37" dur="500"/>
                                        <p:tgtEl>
                                          <p:spTgt spid="3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wipe(right)">
                                      <p:cBhvr>
                                        <p:cTn id="42" dur="500"/>
                                        <p:tgtEl>
                                          <p:spTgt spid="34"/>
                                        </p:tgtEl>
                                      </p:cBhvr>
                                    </p:animEffect>
                                  </p:childTnLst>
                                </p:cTn>
                              </p:par>
                              <p:par>
                                <p:cTn id="43" presetID="22" presetClass="entr" presetSubtype="1" fill="hold" nodeType="with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wipe(up)">
                                      <p:cBhvr>
                                        <p:cTn id="45" dur="1000"/>
                                        <p:tgtEl>
                                          <p:spTgt spid="22"/>
                                        </p:tgtEl>
                                      </p:cBhvr>
                                    </p:animEffect>
                                  </p:childTnLst>
                                </p:cTn>
                              </p:par>
                            </p:childTnLst>
                          </p:cTn>
                        </p:par>
                        <p:par>
                          <p:cTn id="46" fill="hold">
                            <p:stCondLst>
                              <p:cond delay="1000"/>
                            </p:stCondLst>
                            <p:childTnLst>
                              <p:par>
                                <p:cTn id="47" presetID="22" presetClass="entr" presetSubtype="1" fill="hold" nodeType="after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wipe(up)">
                                      <p:cBhvr>
                                        <p:cTn id="49" dur="5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8"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anim calcmode="lin" valueType="num">
                                      <p:cBhvr additive="base">
                                        <p:cTn id="54" dur="500" fill="hold"/>
                                        <p:tgtEl>
                                          <p:spTgt spid="10"/>
                                        </p:tgtEl>
                                        <p:attrNameLst>
                                          <p:attrName>ppt_x</p:attrName>
                                        </p:attrNameLst>
                                      </p:cBhvr>
                                      <p:tavLst>
                                        <p:tav tm="0">
                                          <p:val>
                                            <p:strVal val="0-#ppt_w/2"/>
                                          </p:val>
                                        </p:tav>
                                        <p:tav tm="100000">
                                          <p:val>
                                            <p:strVal val="#ppt_x"/>
                                          </p:val>
                                        </p:tav>
                                      </p:tavLst>
                                    </p:anim>
                                    <p:anim calcmode="lin" valueType="num">
                                      <p:cBhvr additive="base">
                                        <p:cTn id="55" dur="500" fill="hold"/>
                                        <p:tgtEl>
                                          <p:spTgt spid="10"/>
                                        </p:tgtEl>
                                        <p:attrNameLst>
                                          <p:attrName>ppt_y</p:attrName>
                                        </p:attrNameLst>
                                      </p:cBhvr>
                                      <p:tavLst>
                                        <p:tav tm="0">
                                          <p:val>
                                            <p:strVal val="#ppt_y"/>
                                          </p:val>
                                        </p:tav>
                                        <p:tav tm="100000">
                                          <p:val>
                                            <p:strVal val="#ppt_y"/>
                                          </p:val>
                                        </p:tav>
                                      </p:tavLst>
                                    </p:anim>
                                  </p:childTnLst>
                                </p:cTn>
                              </p:par>
                            </p:childTnLst>
                          </p:cTn>
                        </p:par>
                        <p:par>
                          <p:cTn id="56" fill="hold">
                            <p:stCondLst>
                              <p:cond delay="500"/>
                            </p:stCondLst>
                            <p:childTnLst>
                              <p:par>
                                <p:cTn id="57" presetID="22" presetClass="entr" presetSubtype="8" fill="hold" grpId="0" nodeType="after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wipe(left)">
                                      <p:cBhvr>
                                        <p:cTn id="59" dur="500"/>
                                        <p:tgtEl>
                                          <p:spTgt spid="11"/>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wipe(left)">
                                      <p:cBhvr>
                                        <p:cTn id="64" dur="500"/>
                                        <p:tgtEl>
                                          <p:spTgt spid="13"/>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41"/>
                                        </p:tgtEl>
                                        <p:attrNameLst>
                                          <p:attrName>style.visibility</p:attrName>
                                        </p:attrNameLst>
                                      </p:cBhvr>
                                      <p:to>
                                        <p:strVal val="visible"/>
                                      </p:to>
                                    </p:set>
                                    <p:animEffect transition="in" filter="wipe(left)">
                                      <p:cBhvr>
                                        <p:cTn id="69" dur="500"/>
                                        <p:tgtEl>
                                          <p:spTgt spid="41"/>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42"/>
                                        </p:tgtEl>
                                        <p:attrNameLst>
                                          <p:attrName>style.visibility</p:attrName>
                                        </p:attrNameLst>
                                      </p:cBhvr>
                                      <p:to>
                                        <p:strVal val="visible"/>
                                      </p:to>
                                    </p:set>
                                    <p:animEffect transition="in" filter="wipe(left)">
                                      <p:cBhvr>
                                        <p:cTn id="73" dur="500"/>
                                        <p:tgtEl>
                                          <p:spTgt spid="42"/>
                                        </p:tgtEl>
                                      </p:cBhvr>
                                    </p:animEffect>
                                  </p:childTnLst>
                                </p:cTn>
                              </p:par>
                            </p:childTnLst>
                          </p:cTn>
                        </p:par>
                        <p:par>
                          <p:cTn id="74" fill="hold">
                            <p:stCondLst>
                              <p:cond delay="1000"/>
                            </p:stCondLst>
                            <p:childTnLst>
                              <p:par>
                                <p:cTn id="75" presetID="22" presetClass="entr" presetSubtype="8" fill="hold" nodeType="afterEffect">
                                  <p:stCondLst>
                                    <p:cond delay="0"/>
                                  </p:stCondLst>
                                  <p:childTnLst>
                                    <p:set>
                                      <p:cBhvr>
                                        <p:cTn id="76" dur="1" fill="hold">
                                          <p:stCondLst>
                                            <p:cond delay="0"/>
                                          </p:stCondLst>
                                        </p:cTn>
                                        <p:tgtEl>
                                          <p:spTgt spid="53"/>
                                        </p:tgtEl>
                                        <p:attrNameLst>
                                          <p:attrName>style.visibility</p:attrName>
                                        </p:attrNameLst>
                                      </p:cBhvr>
                                      <p:to>
                                        <p:strVal val="visible"/>
                                      </p:to>
                                    </p:set>
                                    <p:animEffect transition="in" filter="wipe(left)">
                                      <p:cBhvr>
                                        <p:cTn id="77" dur="500"/>
                                        <p:tgtEl>
                                          <p:spTgt spid="53"/>
                                        </p:tgtEl>
                                      </p:cBhvr>
                                    </p:animEffect>
                                  </p:childTnLst>
                                </p:cTn>
                              </p:par>
                              <p:par>
                                <p:cTn id="78" presetID="22" presetClass="entr" presetSubtype="1" fill="hold" nodeType="withEffect">
                                  <p:stCondLst>
                                    <p:cond delay="0"/>
                                  </p:stCondLst>
                                  <p:childTnLst>
                                    <p:set>
                                      <p:cBhvr>
                                        <p:cTn id="79" dur="1" fill="hold">
                                          <p:stCondLst>
                                            <p:cond delay="0"/>
                                          </p:stCondLst>
                                        </p:cTn>
                                        <p:tgtEl>
                                          <p:spTgt spid="44"/>
                                        </p:tgtEl>
                                        <p:attrNameLst>
                                          <p:attrName>style.visibility</p:attrName>
                                        </p:attrNameLst>
                                      </p:cBhvr>
                                      <p:to>
                                        <p:strVal val="visible"/>
                                      </p:to>
                                    </p:set>
                                    <p:animEffect transition="in" filter="wipe(up)">
                                      <p:cBhvr>
                                        <p:cTn id="80" dur="500"/>
                                        <p:tgtEl>
                                          <p:spTgt spid="44"/>
                                        </p:tgtEl>
                                      </p:cBhvr>
                                    </p:animEffect>
                                  </p:childTnLst>
                                </p:cTn>
                              </p:par>
                            </p:childTnLst>
                          </p:cTn>
                        </p:par>
                      </p:childTnLst>
                    </p:cTn>
                  </p:par>
                  <p:par>
                    <p:cTn id="81" fill="hold">
                      <p:stCondLst>
                        <p:cond delay="indefinite"/>
                      </p:stCondLst>
                      <p:childTnLst>
                        <p:par>
                          <p:cTn id="82" fill="hold">
                            <p:stCondLst>
                              <p:cond delay="0"/>
                            </p:stCondLst>
                            <p:childTnLst>
                              <p:par>
                                <p:cTn id="83" presetID="9" presetClass="exit" presetSubtype="0" fill="hold" grpId="1" nodeType="clickEffect">
                                  <p:stCondLst>
                                    <p:cond delay="0"/>
                                  </p:stCondLst>
                                  <p:childTnLst>
                                    <p:animEffect transition="out" filter="dissolve">
                                      <p:cBhvr>
                                        <p:cTn id="84" dur="1000"/>
                                        <p:tgtEl>
                                          <p:spTgt spid="19"/>
                                        </p:tgtEl>
                                      </p:cBhvr>
                                    </p:animEffect>
                                    <p:set>
                                      <p:cBhvr>
                                        <p:cTn id="85" dur="1" fill="hold">
                                          <p:stCondLst>
                                            <p:cond delay="999"/>
                                          </p:stCondLst>
                                        </p:cTn>
                                        <p:tgtEl>
                                          <p:spTgt spid="19"/>
                                        </p:tgtEl>
                                        <p:attrNameLst>
                                          <p:attrName>style.visibility</p:attrName>
                                        </p:attrNameLst>
                                      </p:cBhvr>
                                      <p:to>
                                        <p:strVal val="hidden"/>
                                      </p:to>
                                    </p:set>
                                  </p:childTnLst>
                                </p:cTn>
                              </p:par>
                              <p:par>
                                <p:cTn id="86" presetID="9" presetClass="exit" presetSubtype="0" fill="hold" nodeType="withEffect">
                                  <p:stCondLst>
                                    <p:cond delay="0"/>
                                  </p:stCondLst>
                                  <p:childTnLst>
                                    <p:animEffect transition="out" filter="dissolve">
                                      <p:cBhvr>
                                        <p:cTn id="87" dur="1000"/>
                                        <p:tgtEl>
                                          <p:spTgt spid="18"/>
                                        </p:tgtEl>
                                      </p:cBhvr>
                                    </p:animEffect>
                                    <p:set>
                                      <p:cBhvr>
                                        <p:cTn id="88" dur="1" fill="hold">
                                          <p:stCondLst>
                                            <p:cond delay="999"/>
                                          </p:stCondLst>
                                        </p:cTn>
                                        <p:tgtEl>
                                          <p:spTgt spid="18"/>
                                        </p:tgtEl>
                                        <p:attrNameLst>
                                          <p:attrName>style.visibility</p:attrName>
                                        </p:attrNameLst>
                                      </p:cBhvr>
                                      <p:to>
                                        <p:strVal val="hidden"/>
                                      </p:to>
                                    </p:set>
                                  </p:childTnLst>
                                </p:cTn>
                              </p:par>
                              <p:par>
                                <p:cTn id="89" presetID="9" presetClass="exit" presetSubtype="0" fill="hold" nodeType="withEffect">
                                  <p:stCondLst>
                                    <p:cond delay="0"/>
                                  </p:stCondLst>
                                  <p:childTnLst>
                                    <p:animEffect transition="out" filter="dissolve">
                                      <p:cBhvr>
                                        <p:cTn id="90" dur="1000"/>
                                        <p:tgtEl>
                                          <p:spTgt spid="17"/>
                                        </p:tgtEl>
                                      </p:cBhvr>
                                    </p:animEffect>
                                    <p:set>
                                      <p:cBhvr>
                                        <p:cTn id="91" dur="1" fill="hold">
                                          <p:stCondLst>
                                            <p:cond delay="999"/>
                                          </p:stCondLst>
                                        </p:cTn>
                                        <p:tgtEl>
                                          <p:spTgt spid="17"/>
                                        </p:tgtEl>
                                        <p:attrNameLst>
                                          <p:attrName>style.visibility</p:attrName>
                                        </p:attrNameLst>
                                      </p:cBhvr>
                                      <p:to>
                                        <p:strVal val="hidden"/>
                                      </p:to>
                                    </p:set>
                                  </p:childTnLst>
                                </p:cTn>
                              </p:par>
                              <p:par>
                                <p:cTn id="92" presetID="9" presetClass="exit" presetSubtype="0" fill="hold" nodeType="withEffect">
                                  <p:stCondLst>
                                    <p:cond delay="0"/>
                                  </p:stCondLst>
                                  <p:childTnLst>
                                    <p:animEffect transition="out" filter="dissolve">
                                      <p:cBhvr>
                                        <p:cTn id="93" dur="1000"/>
                                        <p:tgtEl>
                                          <p:spTgt spid="29"/>
                                        </p:tgtEl>
                                      </p:cBhvr>
                                    </p:animEffect>
                                    <p:set>
                                      <p:cBhvr>
                                        <p:cTn id="94" dur="1" fill="hold">
                                          <p:stCondLst>
                                            <p:cond delay="999"/>
                                          </p:stCondLst>
                                        </p:cTn>
                                        <p:tgtEl>
                                          <p:spTgt spid="29"/>
                                        </p:tgtEl>
                                        <p:attrNameLst>
                                          <p:attrName>style.visibility</p:attrName>
                                        </p:attrNameLst>
                                      </p:cBhvr>
                                      <p:to>
                                        <p:strVal val="hidden"/>
                                      </p:to>
                                    </p:set>
                                  </p:childTnLst>
                                </p:cTn>
                              </p:par>
                              <p:par>
                                <p:cTn id="95" presetID="9" presetClass="exit" presetSubtype="0" fill="hold" grpId="1" nodeType="withEffect">
                                  <p:stCondLst>
                                    <p:cond delay="0"/>
                                  </p:stCondLst>
                                  <p:childTnLst>
                                    <p:animEffect transition="out" filter="dissolve">
                                      <p:cBhvr>
                                        <p:cTn id="96" dur="1000"/>
                                        <p:tgtEl>
                                          <p:spTgt spid="23"/>
                                        </p:tgtEl>
                                      </p:cBhvr>
                                    </p:animEffect>
                                    <p:set>
                                      <p:cBhvr>
                                        <p:cTn id="97" dur="1" fill="hold">
                                          <p:stCondLst>
                                            <p:cond delay="999"/>
                                          </p:stCondLst>
                                        </p:cTn>
                                        <p:tgtEl>
                                          <p:spTgt spid="23"/>
                                        </p:tgtEl>
                                        <p:attrNameLst>
                                          <p:attrName>style.visibility</p:attrName>
                                        </p:attrNameLst>
                                      </p:cBhvr>
                                      <p:to>
                                        <p:strVal val="hidden"/>
                                      </p:to>
                                    </p:set>
                                  </p:childTnLst>
                                </p:cTn>
                              </p:par>
                              <p:par>
                                <p:cTn id="98" presetID="9" presetClass="exit" presetSubtype="0" fill="hold" nodeType="withEffect">
                                  <p:stCondLst>
                                    <p:cond delay="0"/>
                                  </p:stCondLst>
                                  <p:childTnLst>
                                    <p:animEffect transition="out" filter="dissolve">
                                      <p:cBhvr>
                                        <p:cTn id="99" dur="1000"/>
                                        <p:tgtEl>
                                          <p:spTgt spid="30"/>
                                        </p:tgtEl>
                                      </p:cBhvr>
                                    </p:animEffect>
                                    <p:set>
                                      <p:cBhvr>
                                        <p:cTn id="100" dur="1" fill="hold">
                                          <p:stCondLst>
                                            <p:cond delay="999"/>
                                          </p:stCondLst>
                                        </p:cTn>
                                        <p:tgtEl>
                                          <p:spTgt spid="30"/>
                                        </p:tgtEl>
                                        <p:attrNameLst>
                                          <p:attrName>style.visibility</p:attrName>
                                        </p:attrNameLst>
                                      </p:cBhvr>
                                      <p:to>
                                        <p:strVal val="hidden"/>
                                      </p:to>
                                    </p:set>
                                  </p:childTnLst>
                                </p:cTn>
                              </p:par>
                              <p:par>
                                <p:cTn id="101" presetID="9" presetClass="exit" presetSubtype="0" fill="hold" nodeType="withEffect">
                                  <p:stCondLst>
                                    <p:cond delay="0"/>
                                  </p:stCondLst>
                                  <p:childTnLst>
                                    <p:animEffect transition="out" filter="dissolve">
                                      <p:cBhvr>
                                        <p:cTn id="102" dur="1000"/>
                                        <p:tgtEl>
                                          <p:spTgt spid="33"/>
                                        </p:tgtEl>
                                      </p:cBhvr>
                                    </p:animEffect>
                                    <p:set>
                                      <p:cBhvr>
                                        <p:cTn id="103" dur="1" fill="hold">
                                          <p:stCondLst>
                                            <p:cond delay="999"/>
                                          </p:stCondLst>
                                        </p:cTn>
                                        <p:tgtEl>
                                          <p:spTgt spid="33"/>
                                        </p:tgtEl>
                                        <p:attrNameLst>
                                          <p:attrName>style.visibility</p:attrName>
                                        </p:attrNameLst>
                                      </p:cBhvr>
                                      <p:to>
                                        <p:strVal val="hidden"/>
                                      </p:to>
                                    </p:set>
                                  </p:childTnLst>
                                </p:cTn>
                              </p:par>
                              <p:par>
                                <p:cTn id="104" presetID="9" presetClass="exit" presetSubtype="0" fill="hold" nodeType="withEffect">
                                  <p:stCondLst>
                                    <p:cond delay="0"/>
                                  </p:stCondLst>
                                  <p:childTnLst>
                                    <p:animEffect transition="out" filter="dissolve">
                                      <p:cBhvr>
                                        <p:cTn id="105" dur="1000"/>
                                        <p:tgtEl>
                                          <p:spTgt spid="34"/>
                                        </p:tgtEl>
                                      </p:cBhvr>
                                    </p:animEffect>
                                    <p:set>
                                      <p:cBhvr>
                                        <p:cTn id="106" dur="1" fill="hold">
                                          <p:stCondLst>
                                            <p:cond delay="999"/>
                                          </p:stCondLst>
                                        </p:cTn>
                                        <p:tgtEl>
                                          <p:spTgt spid="34"/>
                                        </p:tgtEl>
                                        <p:attrNameLst>
                                          <p:attrName>style.visibility</p:attrName>
                                        </p:attrNameLst>
                                      </p:cBhvr>
                                      <p:to>
                                        <p:strVal val="hidden"/>
                                      </p:to>
                                    </p:set>
                                  </p:childTnLst>
                                </p:cTn>
                              </p:par>
                              <p:par>
                                <p:cTn id="107" presetID="9" presetClass="exit" presetSubtype="0" fill="hold" nodeType="withEffect">
                                  <p:stCondLst>
                                    <p:cond delay="0"/>
                                  </p:stCondLst>
                                  <p:childTnLst>
                                    <p:animEffect transition="out" filter="dissolve">
                                      <p:cBhvr>
                                        <p:cTn id="108" dur="1000"/>
                                        <p:tgtEl>
                                          <p:spTgt spid="22"/>
                                        </p:tgtEl>
                                      </p:cBhvr>
                                    </p:animEffect>
                                    <p:set>
                                      <p:cBhvr>
                                        <p:cTn id="109" dur="1" fill="hold">
                                          <p:stCondLst>
                                            <p:cond delay="999"/>
                                          </p:stCondLst>
                                        </p:cTn>
                                        <p:tgtEl>
                                          <p:spTgt spid="22"/>
                                        </p:tgtEl>
                                        <p:attrNameLst>
                                          <p:attrName>style.visibility</p:attrName>
                                        </p:attrNameLst>
                                      </p:cBhvr>
                                      <p:to>
                                        <p:strVal val="hidden"/>
                                      </p:to>
                                    </p:set>
                                  </p:childTnLst>
                                </p:cTn>
                              </p:par>
                              <p:par>
                                <p:cTn id="110" presetID="9" presetClass="exit" presetSubtype="0" fill="hold" nodeType="withEffect">
                                  <p:stCondLst>
                                    <p:cond delay="0"/>
                                  </p:stCondLst>
                                  <p:childTnLst>
                                    <p:animEffect transition="out" filter="dissolve">
                                      <p:cBhvr>
                                        <p:cTn id="111" dur="1000"/>
                                        <p:tgtEl>
                                          <p:spTgt spid="15"/>
                                        </p:tgtEl>
                                      </p:cBhvr>
                                    </p:animEffect>
                                    <p:set>
                                      <p:cBhvr>
                                        <p:cTn id="112" dur="1" fill="hold">
                                          <p:stCondLst>
                                            <p:cond delay="999"/>
                                          </p:stCondLst>
                                        </p:cTn>
                                        <p:tgtEl>
                                          <p:spTgt spid="15"/>
                                        </p:tgtEl>
                                        <p:attrNameLst>
                                          <p:attrName>style.visibility</p:attrName>
                                        </p:attrNameLst>
                                      </p:cBhvr>
                                      <p:to>
                                        <p:strVal val="hidden"/>
                                      </p:to>
                                    </p:set>
                                  </p:childTnLst>
                                </p:cTn>
                              </p:par>
                              <p:par>
                                <p:cTn id="113" presetID="9" presetClass="exit" presetSubtype="0" fill="hold" grpId="1" nodeType="withEffect">
                                  <p:stCondLst>
                                    <p:cond delay="0"/>
                                  </p:stCondLst>
                                  <p:childTnLst>
                                    <p:animEffect transition="out" filter="dissolve">
                                      <p:cBhvr>
                                        <p:cTn id="114" dur="1000"/>
                                        <p:tgtEl>
                                          <p:spTgt spid="10"/>
                                        </p:tgtEl>
                                      </p:cBhvr>
                                    </p:animEffect>
                                    <p:set>
                                      <p:cBhvr>
                                        <p:cTn id="115" dur="1" fill="hold">
                                          <p:stCondLst>
                                            <p:cond delay="999"/>
                                          </p:stCondLst>
                                        </p:cTn>
                                        <p:tgtEl>
                                          <p:spTgt spid="10"/>
                                        </p:tgtEl>
                                        <p:attrNameLst>
                                          <p:attrName>style.visibility</p:attrName>
                                        </p:attrNameLst>
                                      </p:cBhvr>
                                      <p:to>
                                        <p:strVal val="hidden"/>
                                      </p:to>
                                    </p:set>
                                  </p:childTnLst>
                                </p:cTn>
                              </p:par>
                              <p:par>
                                <p:cTn id="116" presetID="9" presetClass="exit" presetSubtype="0" fill="hold" grpId="1" nodeType="withEffect">
                                  <p:stCondLst>
                                    <p:cond delay="0"/>
                                  </p:stCondLst>
                                  <p:childTnLst>
                                    <p:animEffect transition="out" filter="dissolve">
                                      <p:cBhvr>
                                        <p:cTn id="117" dur="1000"/>
                                        <p:tgtEl>
                                          <p:spTgt spid="11"/>
                                        </p:tgtEl>
                                      </p:cBhvr>
                                    </p:animEffect>
                                    <p:set>
                                      <p:cBhvr>
                                        <p:cTn id="118" dur="1" fill="hold">
                                          <p:stCondLst>
                                            <p:cond delay="999"/>
                                          </p:stCondLst>
                                        </p:cTn>
                                        <p:tgtEl>
                                          <p:spTgt spid="11"/>
                                        </p:tgtEl>
                                        <p:attrNameLst>
                                          <p:attrName>style.visibility</p:attrName>
                                        </p:attrNameLst>
                                      </p:cBhvr>
                                      <p:to>
                                        <p:strVal val="hidden"/>
                                      </p:to>
                                    </p:set>
                                  </p:childTnLst>
                                </p:cTn>
                              </p:par>
                              <p:par>
                                <p:cTn id="119" presetID="9" presetClass="exit" presetSubtype="0" fill="hold" grpId="1" nodeType="withEffect">
                                  <p:stCondLst>
                                    <p:cond delay="0"/>
                                  </p:stCondLst>
                                  <p:childTnLst>
                                    <p:animEffect transition="out" filter="dissolve">
                                      <p:cBhvr>
                                        <p:cTn id="120" dur="1000"/>
                                        <p:tgtEl>
                                          <p:spTgt spid="13"/>
                                        </p:tgtEl>
                                      </p:cBhvr>
                                    </p:animEffect>
                                    <p:set>
                                      <p:cBhvr>
                                        <p:cTn id="121" dur="1" fill="hold">
                                          <p:stCondLst>
                                            <p:cond delay="999"/>
                                          </p:stCondLst>
                                        </p:cTn>
                                        <p:tgtEl>
                                          <p:spTgt spid="13"/>
                                        </p:tgtEl>
                                        <p:attrNameLst>
                                          <p:attrName>style.visibility</p:attrName>
                                        </p:attrNameLst>
                                      </p:cBhvr>
                                      <p:to>
                                        <p:strVal val="hidden"/>
                                      </p:to>
                                    </p:set>
                                  </p:childTnLst>
                                </p:cTn>
                              </p:par>
                              <p:par>
                                <p:cTn id="122" presetID="9" presetClass="exit" presetSubtype="0" fill="hold" grpId="1" nodeType="withEffect">
                                  <p:stCondLst>
                                    <p:cond delay="0"/>
                                  </p:stCondLst>
                                  <p:childTnLst>
                                    <p:animEffect transition="out" filter="dissolve">
                                      <p:cBhvr>
                                        <p:cTn id="123" dur="1000"/>
                                        <p:tgtEl>
                                          <p:spTgt spid="41"/>
                                        </p:tgtEl>
                                      </p:cBhvr>
                                    </p:animEffect>
                                    <p:set>
                                      <p:cBhvr>
                                        <p:cTn id="124" dur="1" fill="hold">
                                          <p:stCondLst>
                                            <p:cond delay="999"/>
                                          </p:stCondLst>
                                        </p:cTn>
                                        <p:tgtEl>
                                          <p:spTgt spid="41"/>
                                        </p:tgtEl>
                                        <p:attrNameLst>
                                          <p:attrName>style.visibility</p:attrName>
                                        </p:attrNameLst>
                                      </p:cBhvr>
                                      <p:to>
                                        <p:strVal val="hidden"/>
                                      </p:to>
                                    </p:set>
                                  </p:childTnLst>
                                </p:cTn>
                              </p:par>
                              <p:par>
                                <p:cTn id="125" presetID="9" presetClass="exit" presetSubtype="0" fill="hold" grpId="1" nodeType="withEffect">
                                  <p:stCondLst>
                                    <p:cond delay="0"/>
                                  </p:stCondLst>
                                  <p:childTnLst>
                                    <p:animEffect transition="out" filter="dissolve">
                                      <p:cBhvr>
                                        <p:cTn id="126" dur="1000"/>
                                        <p:tgtEl>
                                          <p:spTgt spid="42"/>
                                        </p:tgtEl>
                                      </p:cBhvr>
                                    </p:animEffect>
                                    <p:set>
                                      <p:cBhvr>
                                        <p:cTn id="127" dur="1" fill="hold">
                                          <p:stCondLst>
                                            <p:cond delay="999"/>
                                          </p:stCondLst>
                                        </p:cTn>
                                        <p:tgtEl>
                                          <p:spTgt spid="42"/>
                                        </p:tgtEl>
                                        <p:attrNameLst>
                                          <p:attrName>style.visibility</p:attrName>
                                        </p:attrNameLst>
                                      </p:cBhvr>
                                      <p:to>
                                        <p:strVal val="hidden"/>
                                      </p:to>
                                    </p:set>
                                  </p:childTnLst>
                                </p:cTn>
                              </p:par>
                              <p:par>
                                <p:cTn id="128" presetID="9" presetClass="exit" presetSubtype="0" fill="hold" nodeType="withEffect">
                                  <p:stCondLst>
                                    <p:cond delay="0"/>
                                  </p:stCondLst>
                                  <p:childTnLst>
                                    <p:animEffect transition="out" filter="dissolve">
                                      <p:cBhvr>
                                        <p:cTn id="129" dur="1000"/>
                                        <p:tgtEl>
                                          <p:spTgt spid="53"/>
                                        </p:tgtEl>
                                      </p:cBhvr>
                                    </p:animEffect>
                                    <p:set>
                                      <p:cBhvr>
                                        <p:cTn id="130" dur="1" fill="hold">
                                          <p:stCondLst>
                                            <p:cond delay="999"/>
                                          </p:stCondLst>
                                        </p:cTn>
                                        <p:tgtEl>
                                          <p:spTgt spid="53"/>
                                        </p:tgtEl>
                                        <p:attrNameLst>
                                          <p:attrName>style.visibility</p:attrName>
                                        </p:attrNameLst>
                                      </p:cBhvr>
                                      <p:to>
                                        <p:strVal val="hidden"/>
                                      </p:to>
                                    </p:set>
                                  </p:childTnLst>
                                </p:cTn>
                              </p:par>
                              <p:par>
                                <p:cTn id="131" presetID="9" presetClass="exit" presetSubtype="0" fill="hold" nodeType="withEffect">
                                  <p:stCondLst>
                                    <p:cond delay="0"/>
                                  </p:stCondLst>
                                  <p:childTnLst>
                                    <p:animEffect transition="out" filter="dissolve">
                                      <p:cBhvr>
                                        <p:cTn id="132" dur="1000"/>
                                        <p:tgtEl>
                                          <p:spTgt spid="44"/>
                                        </p:tgtEl>
                                      </p:cBhvr>
                                    </p:animEffect>
                                    <p:set>
                                      <p:cBhvr>
                                        <p:cTn id="133" dur="1" fill="hold">
                                          <p:stCondLst>
                                            <p:cond delay="999"/>
                                          </p:stCondLst>
                                        </p:cTn>
                                        <p:tgtEl>
                                          <p:spTgt spid="4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p:bldP spid="10" grpId="1"/>
      <p:bldP spid="11" grpId="0"/>
      <p:bldP spid="11" grpId="1"/>
      <p:bldP spid="13" grpId="0"/>
      <p:bldP spid="13" grpId="1"/>
      <p:bldP spid="19" grpId="0" animBg="1"/>
      <p:bldP spid="19" grpId="1" animBg="1"/>
      <p:bldP spid="23" grpId="0" animBg="1"/>
      <p:bldP spid="23" grpId="1" animBg="1"/>
      <p:bldP spid="41" grpId="0"/>
      <p:bldP spid="41" grpId="1"/>
      <p:bldP spid="42" grpId="0"/>
      <p:bldP spid="42"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06099B4-173F-423A-9D93-A7CCEFED6C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2255" y="488452"/>
            <a:ext cx="9676102" cy="6274485"/>
          </a:xfrm>
          <a:prstGeom prst="rect">
            <a:avLst/>
          </a:prstGeom>
        </p:spPr>
      </p:pic>
      <p:sp>
        <p:nvSpPr>
          <p:cNvPr id="5" name="TextBox 4"/>
          <p:cNvSpPr txBox="1"/>
          <p:nvPr/>
        </p:nvSpPr>
        <p:spPr>
          <a:xfrm>
            <a:off x="303968" y="3117862"/>
            <a:ext cx="7418556" cy="400110"/>
          </a:xfrm>
          <a:prstGeom prst="rect">
            <a:avLst/>
          </a:prstGeom>
          <a:solidFill>
            <a:srgbClr val="FEFAF8"/>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pPr>
              <a:buFont typeface="+mj-lt"/>
              <a:buAutoNum type="arabicPeriod" startAt="2"/>
            </a:pPr>
            <a:r>
              <a:rPr lang="en-CA" dirty="0"/>
              <a:t>Type in to the address bar the URL, </a:t>
            </a:r>
            <a:r>
              <a:rPr lang="en-CA" sz="2000" b="1" dirty="0"/>
              <a:t>outlook.com, </a:t>
            </a:r>
            <a:r>
              <a:rPr lang="en-CA" sz="2000" dirty="0"/>
              <a:t>and press </a:t>
            </a:r>
            <a:r>
              <a:rPr lang="en-CA" sz="2000" b="1" dirty="0"/>
              <a:t>Enter</a:t>
            </a:r>
            <a:r>
              <a:rPr lang="en-CA" sz="2000" dirty="0"/>
              <a:t>.</a:t>
            </a:r>
            <a:endParaRPr lang="en-CA" sz="2000" b="1" dirty="0"/>
          </a:p>
        </p:txBody>
      </p:sp>
      <p:sp>
        <p:nvSpPr>
          <p:cNvPr id="4" name="TextBox 3"/>
          <p:cNvSpPr txBox="1"/>
          <p:nvPr/>
        </p:nvSpPr>
        <p:spPr>
          <a:xfrm>
            <a:off x="5821807" y="33252"/>
            <a:ext cx="3962273" cy="400110"/>
          </a:xfrm>
          <a:prstGeom prst="rect">
            <a:avLst/>
          </a:prstGeom>
          <a:solidFill>
            <a:srgbClr val="FEFAF8"/>
          </a:solidFill>
          <a:ln w="19050">
            <a:solidFill>
              <a:schemeClr val="accent2"/>
            </a:solidFill>
          </a:ln>
        </p:spPr>
        <p:txBody>
          <a:bodyPr wrap="square" rtlCol="0">
            <a:spAutoFit/>
          </a:bodyPr>
          <a:lstStyle/>
          <a:p>
            <a:pPr marL="342900" indent="-342900">
              <a:buFont typeface="+mj-lt"/>
              <a:buAutoNum type="arabicPeriod"/>
            </a:pPr>
            <a:r>
              <a:rPr lang="en-CA" sz="2000" dirty="0"/>
              <a:t>Open your favorite web browser.</a:t>
            </a:r>
          </a:p>
        </p:txBody>
      </p:sp>
      <p:cxnSp>
        <p:nvCxnSpPr>
          <p:cNvPr id="11" name="Straight Arrow Connector 10"/>
          <p:cNvCxnSpPr>
            <a:cxnSpLocks/>
          </p:cNvCxnSpPr>
          <p:nvPr/>
        </p:nvCxnSpPr>
        <p:spPr>
          <a:xfrm flipV="1">
            <a:off x="3733244" y="1134533"/>
            <a:ext cx="440823" cy="198333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0" name="Slide Number Placeholder 19">
            <a:extLst>
              <a:ext uri="{FF2B5EF4-FFF2-40B4-BE49-F238E27FC236}">
                <a16:creationId xmlns:a16="http://schemas.microsoft.com/office/drawing/2014/main" id="{68BF7551-6999-4017-A884-A0F674DEC2BE}"/>
              </a:ext>
            </a:extLst>
          </p:cNvPr>
          <p:cNvSpPr>
            <a:spLocks noGrp="1"/>
          </p:cNvSpPr>
          <p:nvPr>
            <p:ph type="sldNum" sz="quarter" idx="12"/>
          </p:nvPr>
        </p:nvSpPr>
        <p:spPr/>
        <p:txBody>
          <a:bodyPr/>
          <a:lstStyle/>
          <a:p>
            <a:fld id="{42E2B24C-DC2C-4712-9D60-04BFC1B335EB}" type="slidenum">
              <a:rPr lang="en-US" altLang="en-US" smtClean="0"/>
              <a:pPr/>
              <a:t>5</a:t>
            </a:fld>
            <a:endParaRPr lang="en-US" altLang="en-US"/>
          </a:p>
        </p:txBody>
      </p:sp>
      <p:sp>
        <p:nvSpPr>
          <p:cNvPr id="21" name="Slide Number Placeholder 61">
            <a:extLst>
              <a:ext uri="{FF2B5EF4-FFF2-40B4-BE49-F238E27FC236}">
                <a16:creationId xmlns:a16="http://schemas.microsoft.com/office/drawing/2014/main" id="{937AF990-2059-468A-B037-2A79FD8A0B4F}"/>
              </a:ext>
            </a:extLst>
          </p:cNvPr>
          <p:cNvSpPr txBox="1">
            <a:spLocks/>
          </p:cNvSpPr>
          <p:nvPr/>
        </p:nvSpPr>
        <p:spPr>
          <a:xfrm>
            <a:off x="337306" y="6461758"/>
            <a:ext cx="476250" cy="3873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2E2B24C-DC2C-4712-9D60-04BFC1B335EB}" type="slidenum">
              <a:rPr lang="en-US" altLang="en-US" smtClean="0">
                <a:solidFill>
                  <a:schemeClr val="tx1"/>
                </a:solidFill>
              </a:rPr>
              <a:pPr algn="ctr"/>
              <a:t>5</a:t>
            </a:fld>
            <a:endParaRPr lang="en-US" altLang="en-US" dirty="0">
              <a:solidFill>
                <a:schemeClr val="tx1"/>
              </a:solidFill>
            </a:endParaRPr>
          </a:p>
        </p:txBody>
      </p:sp>
      <p:sp>
        <p:nvSpPr>
          <p:cNvPr id="22" name="TextBox 21">
            <a:extLst>
              <a:ext uri="{FF2B5EF4-FFF2-40B4-BE49-F238E27FC236}">
                <a16:creationId xmlns:a16="http://schemas.microsoft.com/office/drawing/2014/main" id="{5A6F5A67-4BFA-4719-8147-FEFF742022C6}"/>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24" name="Rectangle: Rounded Corners 23">
            <a:extLst>
              <a:ext uri="{FF2B5EF4-FFF2-40B4-BE49-F238E27FC236}">
                <a16:creationId xmlns:a16="http://schemas.microsoft.com/office/drawing/2014/main" id="{0AC88692-6C90-4624-B53E-92AB915622C5}"/>
              </a:ext>
            </a:extLst>
          </p:cNvPr>
          <p:cNvSpPr/>
          <p:nvPr/>
        </p:nvSpPr>
        <p:spPr>
          <a:xfrm>
            <a:off x="42393" y="33252"/>
            <a:ext cx="3690851" cy="415636"/>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Signing in to your email account</a:t>
            </a:r>
          </a:p>
        </p:txBody>
      </p:sp>
    </p:spTree>
    <p:extLst>
      <p:ext uri="{BB962C8B-B14F-4D97-AF65-F5344CB8AC3E}">
        <p14:creationId xmlns:p14="http://schemas.microsoft.com/office/powerpoint/2010/main" val="41158117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par>
                                <p:cTn id="12" presetID="9" presetClass="entr" presetSubtype="0" fill="hold"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dissolve">
                                      <p:cBhvr>
                                        <p:cTn id="14" dur="500"/>
                                        <p:tgtEl>
                                          <p:spTgt spid="13"/>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par>
                          <p:cTn id="19" fill="hold">
                            <p:stCondLst>
                              <p:cond delay="1500"/>
                            </p:stCondLst>
                            <p:childTnLst>
                              <p:par>
                                <p:cTn id="20" presetID="22" presetClass="entr" presetSubtype="4"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P spid="24"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D41BF90-3F1F-449C-BC57-0EE1722F51C4}"/>
              </a:ext>
            </a:extLst>
          </p:cNvPr>
          <p:cNvSpPr/>
          <p:nvPr/>
        </p:nvSpPr>
        <p:spPr>
          <a:xfrm>
            <a:off x="42394" y="33252"/>
            <a:ext cx="2081681" cy="387350"/>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Contacts/People</a:t>
            </a:r>
          </a:p>
        </p:txBody>
      </p:sp>
      <p:sp>
        <p:nvSpPr>
          <p:cNvPr id="6" name="Slide Number Placeholder 61">
            <a:extLst>
              <a:ext uri="{FF2B5EF4-FFF2-40B4-BE49-F238E27FC236}">
                <a16:creationId xmlns:a16="http://schemas.microsoft.com/office/drawing/2014/main" id="{DA2F8F0E-EA21-4C5E-BE59-2D2BFB8A1A9D}"/>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50</a:t>
            </a:fld>
            <a:endParaRPr lang="en-US" altLang="en-US" dirty="0">
              <a:solidFill>
                <a:schemeClr val="tx1"/>
              </a:solidFill>
            </a:endParaRPr>
          </a:p>
        </p:txBody>
      </p:sp>
      <p:sp>
        <p:nvSpPr>
          <p:cNvPr id="7" name="TextBox 6">
            <a:extLst>
              <a:ext uri="{FF2B5EF4-FFF2-40B4-BE49-F238E27FC236}">
                <a16:creationId xmlns:a16="http://schemas.microsoft.com/office/drawing/2014/main" id="{2DBFFF4E-9A59-4A86-8B03-274D6A683BA7}"/>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pic>
        <p:nvPicPr>
          <p:cNvPr id="11" name="Picture 10">
            <a:extLst>
              <a:ext uri="{FF2B5EF4-FFF2-40B4-BE49-F238E27FC236}">
                <a16:creationId xmlns:a16="http://schemas.microsoft.com/office/drawing/2014/main" id="{0807A51B-A802-4479-A907-24900108A2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6713" y="526116"/>
            <a:ext cx="10272893" cy="6298632"/>
          </a:xfrm>
          <a:prstGeom prst="rect">
            <a:avLst/>
          </a:prstGeom>
        </p:spPr>
      </p:pic>
      <p:cxnSp>
        <p:nvCxnSpPr>
          <p:cNvPr id="12" name="Straight Arrow Connector 11">
            <a:extLst>
              <a:ext uri="{FF2B5EF4-FFF2-40B4-BE49-F238E27FC236}">
                <a16:creationId xmlns:a16="http://schemas.microsoft.com/office/drawing/2014/main" id="{73583F4F-3093-43D3-AB8E-AE5A9C91BE3A}"/>
              </a:ext>
            </a:extLst>
          </p:cNvPr>
          <p:cNvCxnSpPr>
            <a:cxnSpLocks/>
          </p:cNvCxnSpPr>
          <p:nvPr/>
        </p:nvCxnSpPr>
        <p:spPr>
          <a:xfrm flipV="1">
            <a:off x="3171824" y="1762124"/>
            <a:ext cx="0" cy="94453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229B6F7-4617-4CBA-82EC-28E6C30494AC}"/>
              </a:ext>
            </a:extLst>
          </p:cNvPr>
          <p:cNvSpPr txBox="1"/>
          <p:nvPr/>
        </p:nvSpPr>
        <p:spPr>
          <a:xfrm>
            <a:off x="42393" y="2706657"/>
            <a:ext cx="3805705" cy="1631216"/>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Click here to make a new</a:t>
            </a:r>
            <a:br>
              <a:rPr lang="en-CA" dirty="0"/>
            </a:br>
            <a:r>
              <a:rPr lang="en-CA" dirty="0"/>
              <a:t>contact or click on the </a:t>
            </a:r>
            <a:r>
              <a:rPr lang="en-CA" b="1" dirty="0"/>
              <a:t>drop</a:t>
            </a:r>
            <a:r>
              <a:rPr lang="en-CA" dirty="0"/>
              <a:t> </a:t>
            </a:r>
            <a:r>
              <a:rPr lang="en-CA" b="1" dirty="0"/>
              <a:t>arrow</a:t>
            </a:r>
            <a:r>
              <a:rPr lang="en-CA" dirty="0"/>
              <a:t> to make a:</a:t>
            </a:r>
          </a:p>
          <a:p>
            <a:pPr marL="342900" indent="-342900">
              <a:buFont typeface="Arial" panose="020B0604020202020204" pitchFamily="34" charset="0"/>
              <a:buChar char="•"/>
            </a:pPr>
            <a:r>
              <a:rPr lang="en-CA" dirty="0"/>
              <a:t>New Contact</a:t>
            </a:r>
          </a:p>
          <a:p>
            <a:pPr marL="342900" indent="-342900">
              <a:buFont typeface="Arial" panose="020B0604020202020204" pitchFamily="34" charset="0"/>
              <a:buChar char="•"/>
            </a:pPr>
            <a:r>
              <a:rPr lang="en-CA" dirty="0"/>
              <a:t>New Contact List</a:t>
            </a:r>
          </a:p>
        </p:txBody>
      </p:sp>
      <p:cxnSp>
        <p:nvCxnSpPr>
          <p:cNvPr id="14" name="Straight Arrow Connector 13">
            <a:extLst>
              <a:ext uri="{FF2B5EF4-FFF2-40B4-BE49-F238E27FC236}">
                <a16:creationId xmlns:a16="http://schemas.microsoft.com/office/drawing/2014/main" id="{05B0409E-B093-4743-9AEE-4717141B1683}"/>
              </a:ext>
            </a:extLst>
          </p:cNvPr>
          <p:cNvCxnSpPr>
            <a:cxnSpLocks/>
          </p:cNvCxnSpPr>
          <p:nvPr/>
        </p:nvCxnSpPr>
        <p:spPr>
          <a:xfrm flipV="1">
            <a:off x="3086100" y="1794959"/>
            <a:ext cx="762000" cy="131019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6901BA81-AB2F-41FB-9BC7-4F654E0B86AA}"/>
              </a:ext>
            </a:extLst>
          </p:cNvPr>
          <p:cNvCxnSpPr>
            <a:cxnSpLocks/>
          </p:cNvCxnSpPr>
          <p:nvPr/>
        </p:nvCxnSpPr>
        <p:spPr>
          <a:xfrm flipV="1">
            <a:off x="4714874" y="1762124"/>
            <a:ext cx="0" cy="257575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5F9E5209-8EDF-442B-809B-C8A1BFEF8ACF}"/>
              </a:ext>
            </a:extLst>
          </p:cNvPr>
          <p:cNvSpPr txBox="1"/>
          <p:nvPr/>
        </p:nvSpPr>
        <p:spPr>
          <a:xfrm>
            <a:off x="2124075" y="4337873"/>
            <a:ext cx="2853854"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Edit the selected contact.</a:t>
            </a:r>
          </a:p>
        </p:txBody>
      </p:sp>
      <p:cxnSp>
        <p:nvCxnSpPr>
          <p:cNvPr id="21" name="Straight Arrow Connector 20">
            <a:extLst>
              <a:ext uri="{FF2B5EF4-FFF2-40B4-BE49-F238E27FC236}">
                <a16:creationId xmlns:a16="http://schemas.microsoft.com/office/drawing/2014/main" id="{40F603BA-8669-4C2C-AFEE-51EB6BD363B1}"/>
              </a:ext>
            </a:extLst>
          </p:cNvPr>
          <p:cNvCxnSpPr>
            <a:cxnSpLocks/>
          </p:cNvCxnSpPr>
          <p:nvPr/>
        </p:nvCxnSpPr>
        <p:spPr>
          <a:xfrm flipV="1">
            <a:off x="5524499" y="1762124"/>
            <a:ext cx="0" cy="297039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00ACF89C-6375-4EB1-86A8-5619C13BB5A2}"/>
              </a:ext>
            </a:extLst>
          </p:cNvPr>
          <p:cNvSpPr txBox="1"/>
          <p:nvPr/>
        </p:nvSpPr>
        <p:spPr>
          <a:xfrm>
            <a:off x="2124076" y="4732516"/>
            <a:ext cx="3400424"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Delete the selected contact(s)</a:t>
            </a:r>
          </a:p>
        </p:txBody>
      </p:sp>
      <p:cxnSp>
        <p:nvCxnSpPr>
          <p:cNvPr id="25" name="Straight Arrow Connector 24">
            <a:extLst>
              <a:ext uri="{FF2B5EF4-FFF2-40B4-BE49-F238E27FC236}">
                <a16:creationId xmlns:a16="http://schemas.microsoft.com/office/drawing/2014/main" id="{1C664422-5A3C-4E78-B887-E4D07F59AEE5}"/>
              </a:ext>
            </a:extLst>
          </p:cNvPr>
          <p:cNvCxnSpPr>
            <a:cxnSpLocks/>
          </p:cNvCxnSpPr>
          <p:nvPr/>
        </p:nvCxnSpPr>
        <p:spPr>
          <a:xfrm flipV="1">
            <a:off x="6086474" y="1762124"/>
            <a:ext cx="0" cy="337509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D11DB1AA-FB96-49BD-8BA5-D7B5B4B9F8AF}"/>
              </a:ext>
            </a:extLst>
          </p:cNvPr>
          <p:cNvSpPr txBox="1"/>
          <p:nvPr/>
        </p:nvSpPr>
        <p:spPr>
          <a:xfrm>
            <a:off x="2124075" y="5137219"/>
            <a:ext cx="3971925"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Undo the last action.</a:t>
            </a:r>
          </a:p>
        </p:txBody>
      </p:sp>
      <p:cxnSp>
        <p:nvCxnSpPr>
          <p:cNvPr id="28" name="Straight Arrow Connector 27">
            <a:extLst>
              <a:ext uri="{FF2B5EF4-FFF2-40B4-BE49-F238E27FC236}">
                <a16:creationId xmlns:a16="http://schemas.microsoft.com/office/drawing/2014/main" id="{F27E0289-70B3-47BD-B627-742956DA4A31}"/>
              </a:ext>
            </a:extLst>
          </p:cNvPr>
          <p:cNvCxnSpPr>
            <a:cxnSpLocks/>
          </p:cNvCxnSpPr>
          <p:nvPr/>
        </p:nvCxnSpPr>
        <p:spPr>
          <a:xfrm flipV="1">
            <a:off x="6600823" y="1762124"/>
            <a:ext cx="0" cy="377521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3B1A61D5-9956-4D18-A247-42ECC9D79BA3}"/>
              </a:ext>
            </a:extLst>
          </p:cNvPr>
          <p:cNvSpPr txBox="1"/>
          <p:nvPr/>
        </p:nvSpPr>
        <p:spPr>
          <a:xfrm>
            <a:off x="2124076" y="5537329"/>
            <a:ext cx="4486271"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Add to contacts.</a:t>
            </a:r>
          </a:p>
        </p:txBody>
      </p:sp>
      <p:cxnSp>
        <p:nvCxnSpPr>
          <p:cNvPr id="31" name="Straight Arrow Connector 30">
            <a:extLst>
              <a:ext uri="{FF2B5EF4-FFF2-40B4-BE49-F238E27FC236}">
                <a16:creationId xmlns:a16="http://schemas.microsoft.com/office/drawing/2014/main" id="{2A018F3A-2134-457B-9D08-30DDD74B1A1C}"/>
              </a:ext>
            </a:extLst>
          </p:cNvPr>
          <p:cNvCxnSpPr>
            <a:cxnSpLocks/>
          </p:cNvCxnSpPr>
          <p:nvPr/>
        </p:nvCxnSpPr>
        <p:spPr>
          <a:xfrm flipV="1">
            <a:off x="7019923" y="1762124"/>
            <a:ext cx="0" cy="417526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BAABFA2A-10D5-46F0-BC60-F96061955D96}"/>
              </a:ext>
            </a:extLst>
          </p:cNvPr>
          <p:cNvSpPr txBox="1"/>
          <p:nvPr/>
        </p:nvSpPr>
        <p:spPr>
          <a:xfrm>
            <a:off x="2124075" y="5937379"/>
            <a:ext cx="4895849"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Add contact to Favorites.</a:t>
            </a:r>
          </a:p>
        </p:txBody>
      </p:sp>
    </p:spTree>
    <p:extLst>
      <p:ext uri="{BB962C8B-B14F-4D97-AF65-F5344CB8AC3E}">
        <p14:creationId xmlns:p14="http://schemas.microsoft.com/office/powerpoint/2010/main" val="1989662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2" presetClass="entr" presetSubtype="4"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par>
                          <p:cTn id="18" fill="hold">
                            <p:stCondLst>
                              <p:cond delay="1000"/>
                            </p:stCondLst>
                            <p:childTnLst>
                              <p:par>
                                <p:cTn id="19" presetID="22" presetClass="entr" presetSubtype="4" fill="hold"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down)">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 calcmode="lin" valueType="num">
                                      <p:cBhvr additive="base">
                                        <p:cTn id="26" dur="500" fill="hold"/>
                                        <p:tgtEl>
                                          <p:spTgt spid="18"/>
                                        </p:tgtEl>
                                        <p:attrNameLst>
                                          <p:attrName>ppt_x</p:attrName>
                                        </p:attrNameLst>
                                      </p:cBhvr>
                                      <p:tavLst>
                                        <p:tav tm="0">
                                          <p:val>
                                            <p:strVal val="#ppt_x"/>
                                          </p:val>
                                        </p:tav>
                                        <p:tav tm="100000">
                                          <p:val>
                                            <p:strVal val="#ppt_x"/>
                                          </p:val>
                                        </p:tav>
                                      </p:tavLst>
                                    </p:anim>
                                    <p:anim calcmode="lin" valueType="num">
                                      <p:cBhvr additive="base">
                                        <p:cTn id="27" dur="500" fill="hold"/>
                                        <p:tgtEl>
                                          <p:spTgt spid="18"/>
                                        </p:tgtEl>
                                        <p:attrNameLst>
                                          <p:attrName>ppt_y</p:attrName>
                                        </p:attrNameLst>
                                      </p:cBhvr>
                                      <p:tavLst>
                                        <p:tav tm="0">
                                          <p:val>
                                            <p:strVal val="1+#ppt_h/2"/>
                                          </p:val>
                                        </p:tav>
                                        <p:tav tm="100000">
                                          <p:val>
                                            <p:strVal val="#ppt_y"/>
                                          </p:val>
                                        </p:tav>
                                      </p:tavLst>
                                    </p:anim>
                                  </p:childTnLst>
                                </p:cTn>
                              </p:par>
                            </p:childTnLst>
                          </p:cTn>
                        </p:par>
                        <p:par>
                          <p:cTn id="28" fill="hold">
                            <p:stCondLst>
                              <p:cond delay="500"/>
                            </p:stCondLst>
                            <p:childTnLst>
                              <p:par>
                                <p:cTn id="29" presetID="22" presetClass="entr" presetSubtype="4" fill="hold"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down)">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22"/>
                                        </p:tgtEl>
                                        <p:attrNameLst>
                                          <p:attrName>style.visibility</p:attrName>
                                        </p:attrNameLst>
                                      </p:cBhvr>
                                      <p:to>
                                        <p:strVal val="visible"/>
                                      </p:to>
                                    </p:set>
                                    <p:anim calcmode="lin" valueType="num">
                                      <p:cBhvr additive="base">
                                        <p:cTn id="36" dur="500" fill="hold"/>
                                        <p:tgtEl>
                                          <p:spTgt spid="22"/>
                                        </p:tgtEl>
                                        <p:attrNameLst>
                                          <p:attrName>ppt_x</p:attrName>
                                        </p:attrNameLst>
                                      </p:cBhvr>
                                      <p:tavLst>
                                        <p:tav tm="0">
                                          <p:val>
                                            <p:strVal val="#ppt_x"/>
                                          </p:val>
                                        </p:tav>
                                        <p:tav tm="100000">
                                          <p:val>
                                            <p:strVal val="#ppt_x"/>
                                          </p:val>
                                        </p:tav>
                                      </p:tavLst>
                                    </p:anim>
                                    <p:anim calcmode="lin" valueType="num">
                                      <p:cBhvr additive="base">
                                        <p:cTn id="37" dur="500" fill="hold"/>
                                        <p:tgtEl>
                                          <p:spTgt spid="22"/>
                                        </p:tgtEl>
                                        <p:attrNameLst>
                                          <p:attrName>ppt_y</p:attrName>
                                        </p:attrNameLst>
                                      </p:cBhvr>
                                      <p:tavLst>
                                        <p:tav tm="0">
                                          <p:val>
                                            <p:strVal val="1+#ppt_h/2"/>
                                          </p:val>
                                        </p:tav>
                                        <p:tav tm="100000">
                                          <p:val>
                                            <p:strVal val="#ppt_y"/>
                                          </p:val>
                                        </p:tav>
                                      </p:tavLst>
                                    </p:anim>
                                  </p:childTnLst>
                                </p:cTn>
                              </p:par>
                            </p:childTnLst>
                          </p:cTn>
                        </p:par>
                        <p:par>
                          <p:cTn id="38" fill="hold">
                            <p:stCondLst>
                              <p:cond delay="500"/>
                            </p:stCondLst>
                            <p:childTnLst>
                              <p:par>
                                <p:cTn id="39" presetID="22" presetClass="entr" presetSubtype="4" fill="hold" nodeType="after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wipe(down)">
                                      <p:cBhvr>
                                        <p:cTn id="41" dur="500"/>
                                        <p:tgtEl>
                                          <p:spTgt spid="21"/>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26"/>
                                        </p:tgtEl>
                                        <p:attrNameLst>
                                          <p:attrName>style.visibility</p:attrName>
                                        </p:attrNameLst>
                                      </p:cBhvr>
                                      <p:to>
                                        <p:strVal val="visible"/>
                                      </p:to>
                                    </p:set>
                                    <p:anim calcmode="lin" valueType="num">
                                      <p:cBhvr additive="base">
                                        <p:cTn id="46" dur="500" fill="hold"/>
                                        <p:tgtEl>
                                          <p:spTgt spid="26"/>
                                        </p:tgtEl>
                                        <p:attrNameLst>
                                          <p:attrName>ppt_x</p:attrName>
                                        </p:attrNameLst>
                                      </p:cBhvr>
                                      <p:tavLst>
                                        <p:tav tm="0">
                                          <p:val>
                                            <p:strVal val="#ppt_x"/>
                                          </p:val>
                                        </p:tav>
                                        <p:tav tm="100000">
                                          <p:val>
                                            <p:strVal val="#ppt_x"/>
                                          </p:val>
                                        </p:tav>
                                      </p:tavLst>
                                    </p:anim>
                                    <p:anim calcmode="lin" valueType="num">
                                      <p:cBhvr additive="base">
                                        <p:cTn id="47" dur="500" fill="hold"/>
                                        <p:tgtEl>
                                          <p:spTgt spid="26"/>
                                        </p:tgtEl>
                                        <p:attrNameLst>
                                          <p:attrName>ppt_y</p:attrName>
                                        </p:attrNameLst>
                                      </p:cBhvr>
                                      <p:tavLst>
                                        <p:tav tm="0">
                                          <p:val>
                                            <p:strVal val="1+#ppt_h/2"/>
                                          </p:val>
                                        </p:tav>
                                        <p:tav tm="100000">
                                          <p:val>
                                            <p:strVal val="#ppt_y"/>
                                          </p:val>
                                        </p:tav>
                                      </p:tavLst>
                                    </p:anim>
                                  </p:childTnLst>
                                </p:cTn>
                              </p:par>
                            </p:childTnLst>
                          </p:cTn>
                        </p:par>
                        <p:par>
                          <p:cTn id="48" fill="hold">
                            <p:stCondLst>
                              <p:cond delay="500"/>
                            </p:stCondLst>
                            <p:childTnLst>
                              <p:par>
                                <p:cTn id="49" presetID="22" presetClass="entr" presetSubtype="4" fill="hold" nodeType="after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wipe(down)">
                                      <p:cBhvr>
                                        <p:cTn id="51" dur="500"/>
                                        <p:tgtEl>
                                          <p:spTgt spid="25"/>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29"/>
                                        </p:tgtEl>
                                        <p:attrNameLst>
                                          <p:attrName>style.visibility</p:attrName>
                                        </p:attrNameLst>
                                      </p:cBhvr>
                                      <p:to>
                                        <p:strVal val="visible"/>
                                      </p:to>
                                    </p:set>
                                    <p:anim calcmode="lin" valueType="num">
                                      <p:cBhvr additive="base">
                                        <p:cTn id="56" dur="500" fill="hold"/>
                                        <p:tgtEl>
                                          <p:spTgt spid="29"/>
                                        </p:tgtEl>
                                        <p:attrNameLst>
                                          <p:attrName>ppt_x</p:attrName>
                                        </p:attrNameLst>
                                      </p:cBhvr>
                                      <p:tavLst>
                                        <p:tav tm="0">
                                          <p:val>
                                            <p:strVal val="#ppt_x"/>
                                          </p:val>
                                        </p:tav>
                                        <p:tav tm="100000">
                                          <p:val>
                                            <p:strVal val="#ppt_x"/>
                                          </p:val>
                                        </p:tav>
                                      </p:tavLst>
                                    </p:anim>
                                    <p:anim calcmode="lin" valueType="num">
                                      <p:cBhvr additive="base">
                                        <p:cTn id="57" dur="500" fill="hold"/>
                                        <p:tgtEl>
                                          <p:spTgt spid="29"/>
                                        </p:tgtEl>
                                        <p:attrNameLst>
                                          <p:attrName>ppt_y</p:attrName>
                                        </p:attrNameLst>
                                      </p:cBhvr>
                                      <p:tavLst>
                                        <p:tav tm="0">
                                          <p:val>
                                            <p:strVal val="1+#ppt_h/2"/>
                                          </p:val>
                                        </p:tav>
                                        <p:tav tm="100000">
                                          <p:val>
                                            <p:strVal val="#ppt_y"/>
                                          </p:val>
                                        </p:tav>
                                      </p:tavLst>
                                    </p:anim>
                                  </p:childTnLst>
                                </p:cTn>
                              </p:par>
                            </p:childTnLst>
                          </p:cTn>
                        </p:par>
                        <p:par>
                          <p:cTn id="58" fill="hold">
                            <p:stCondLst>
                              <p:cond delay="500"/>
                            </p:stCondLst>
                            <p:childTnLst>
                              <p:par>
                                <p:cTn id="59" presetID="22" presetClass="entr" presetSubtype="4" fill="hold" nodeType="afterEffect">
                                  <p:stCondLst>
                                    <p:cond delay="0"/>
                                  </p:stCondLst>
                                  <p:childTnLst>
                                    <p:set>
                                      <p:cBhvr>
                                        <p:cTn id="60" dur="1" fill="hold">
                                          <p:stCondLst>
                                            <p:cond delay="0"/>
                                          </p:stCondLst>
                                        </p:cTn>
                                        <p:tgtEl>
                                          <p:spTgt spid="28"/>
                                        </p:tgtEl>
                                        <p:attrNameLst>
                                          <p:attrName>style.visibility</p:attrName>
                                        </p:attrNameLst>
                                      </p:cBhvr>
                                      <p:to>
                                        <p:strVal val="visible"/>
                                      </p:to>
                                    </p:set>
                                    <p:animEffect transition="in" filter="wipe(down)">
                                      <p:cBhvr>
                                        <p:cTn id="61" dur="500"/>
                                        <p:tgtEl>
                                          <p:spTgt spid="28"/>
                                        </p:tgtEl>
                                      </p:cBhvr>
                                    </p:animEffect>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32"/>
                                        </p:tgtEl>
                                        <p:attrNameLst>
                                          <p:attrName>style.visibility</p:attrName>
                                        </p:attrNameLst>
                                      </p:cBhvr>
                                      <p:to>
                                        <p:strVal val="visible"/>
                                      </p:to>
                                    </p:set>
                                    <p:anim calcmode="lin" valueType="num">
                                      <p:cBhvr additive="base">
                                        <p:cTn id="66" dur="500" fill="hold"/>
                                        <p:tgtEl>
                                          <p:spTgt spid="32"/>
                                        </p:tgtEl>
                                        <p:attrNameLst>
                                          <p:attrName>ppt_x</p:attrName>
                                        </p:attrNameLst>
                                      </p:cBhvr>
                                      <p:tavLst>
                                        <p:tav tm="0">
                                          <p:val>
                                            <p:strVal val="#ppt_x"/>
                                          </p:val>
                                        </p:tav>
                                        <p:tav tm="100000">
                                          <p:val>
                                            <p:strVal val="#ppt_x"/>
                                          </p:val>
                                        </p:tav>
                                      </p:tavLst>
                                    </p:anim>
                                    <p:anim calcmode="lin" valueType="num">
                                      <p:cBhvr additive="base">
                                        <p:cTn id="67" dur="500" fill="hold"/>
                                        <p:tgtEl>
                                          <p:spTgt spid="32"/>
                                        </p:tgtEl>
                                        <p:attrNameLst>
                                          <p:attrName>ppt_y</p:attrName>
                                        </p:attrNameLst>
                                      </p:cBhvr>
                                      <p:tavLst>
                                        <p:tav tm="0">
                                          <p:val>
                                            <p:strVal val="1+#ppt_h/2"/>
                                          </p:val>
                                        </p:tav>
                                        <p:tav tm="100000">
                                          <p:val>
                                            <p:strVal val="#ppt_y"/>
                                          </p:val>
                                        </p:tav>
                                      </p:tavLst>
                                    </p:anim>
                                  </p:childTnLst>
                                </p:cTn>
                              </p:par>
                            </p:childTnLst>
                          </p:cTn>
                        </p:par>
                        <p:par>
                          <p:cTn id="68" fill="hold">
                            <p:stCondLst>
                              <p:cond delay="500"/>
                            </p:stCondLst>
                            <p:childTnLst>
                              <p:par>
                                <p:cTn id="69" presetID="22" presetClass="entr" presetSubtype="4" fill="hold" nodeType="afterEffect">
                                  <p:stCondLst>
                                    <p:cond delay="0"/>
                                  </p:stCondLst>
                                  <p:childTnLst>
                                    <p:set>
                                      <p:cBhvr>
                                        <p:cTn id="70" dur="1" fill="hold">
                                          <p:stCondLst>
                                            <p:cond delay="0"/>
                                          </p:stCondLst>
                                        </p:cTn>
                                        <p:tgtEl>
                                          <p:spTgt spid="31"/>
                                        </p:tgtEl>
                                        <p:attrNameLst>
                                          <p:attrName>style.visibility</p:attrName>
                                        </p:attrNameLst>
                                      </p:cBhvr>
                                      <p:to>
                                        <p:strVal val="visible"/>
                                      </p:to>
                                    </p:set>
                                    <p:animEffect transition="in" filter="wipe(down)">
                                      <p:cBhvr>
                                        <p:cTn id="71" dur="500"/>
                                        <p:tgtEl>
                                          <p:spTgt spid="31"/>
                                        </p:tgtEl>
                                      </p:cBhvr>
                                    </p:animEffect>
                                  </p:childTnLst>
                                </p:cTn>
                              </p:par>
                            </p:childTnLst>
                          </p:cTn>
                        </p:par>
                      </p:childTnLst>
                    </p:cTn>
                  </p:par>
                  <p:par>
                    <p:cTn id="72" fill="hold">
                      <p:stCondLst>
                        <p:cond delay="indefinite"/>
                      </p:stCondLst>
                      <p:childTnLst>
                        <p:par>
                          <p:cTn id="73" fill="hold">
                            <p:stCondLst>
                              <p:cond delay="0"/>
                            </p:stCondLst>
                            <p:childTnLst>
                              <p:par>
                                <p:cTn id="74" presetID="2" presetClass="exit" presetSubtype="4" fill="hold" grpId="1" nodeType="clickEffect">
                                  <p:stCondLst>
                                    <p:cond delay="0"/>
                                  </p:stCondLst>
                                  <p:childTnLst>
                                    <p:anim calcmode="lin" valueType="num">
                                      <p:cBhvr additive="base">
                                        <p:cTn id="75" dur="500"/>
                                        <p:tgtEl>
                                          <p:spTgt spid="13"/>
                                        </p:tgtEl>
                                        <p:attrNameLst>
                                          <p:attrName>ppt_x</p:attrName>
                                        </p:attrNameLst>
                                      </p:cBhvr>
                                      <p:tavLst>
                                        <p:tav tm="0">
                                          <p:val>
                                            <p:strVal val="ppt_x"/>
                                          </p:val>
                                        </p:tav>
                                        <p:tav tm="100000">
                                          <p:val>
                                            <p:strVal val="ppt_x"/>
                                          </p:val>
                                        </p:tav>
                                      </p:tavLst>
                                    </p:anim>
                                    <p:anim calcmode="lin" valueType="num">
                                      <p:cBhvr additive="base">
                                        <p:cTn id="76" dur="500"/>
                                        <p:tgtEl>
                                          <p:spTgt spid="13"/>
                                        </p:tgtEl>
                                        <p:attrNameLst>
                                          <p:attrName>ppt_y</p:attrName>
                                        </p:attrNameLst>
                                      </p:cBhvr>
                                      <p:tavLst>
                                        <p:tav tm="0">
                                          <p:val>
                                            <p:strVal val="ppt_y"/>
                                          </p:val>
                                        </p:tav>
                                        <p:tav tm="100000">
                                          <p:val>
                                            <p:strVal val="1+ppt_h/2"/>
                                          </p:val>
                                        </p:tav>
                                      </p:tavLst>
                                    </p:anim>
                                    <p:set>
                                      <p:cBhvr>
                                        <p:cTn id="77" dur="1" fill="hold">
                                          <p:stCondLst>
                                            <p:cond delay="499"/>
                                          </p:stCondLst>
                                        </p:cTn>
                                        <p:tgtEl>
                                          <p:spTgt spid="13"/>
                                        </p:tgtEl>
                                        <p:attrNameLst>
                                          <p:attrName>style.visibility</p:attrName>
                                        </p:attrNameLst>
                                      </p:cBhvr>
                                      <p:to>
                                        <p:strVal val="hidden"/>
                                      </p:to>
                                    </p:set>
                                  </p:childTnLst>
                                </p:cTn>
                              </p:par>
                              <p:par>
                                <p:cTn id="78" presetID="2" presetClass="exit" presetSubtype="4" fill="hold" nodeType="withEffect">
                                  <p:stCondLst>
                                    <p:cond delay="0"/>
                                  </p:stCondLst>
                                  <p:childTnLst>
                                    <p:anim calcmode="lin" valueType="num">
                                      <p:cBhvr additive="base">
                                        <p:cTn id="79" dur="500"/>
                                        <p:tgtEl>
                                          <p:spTgt spid="12"/>
                                        </p:tgtEl>
                                        <p:attrNameLst>
                                          <p:attrName>ppt_x</p:attrName>
                                        </p:attrNameLst>
                                      </p:cBhvr>
                                      <p:tavLst>
                                        <p:tav tm="0">
                                          <p:val>
                                            <p:strVal val="ppt_x"/>
                                          </p:val>
                                        </p:tav>
                                        <p:tav tm="100000">
                                          <p:val>
                                            <p:strVal val="ppt_x"/>
                                          </p:val>
                                        </p:tav>
                                      </p:tavLst>
                                    </p:anim>
                                    <p:anim calcmode="lin" valueType="num">
                                      <p:cBhvr additive="base">
                                        <p:cTn id="80" dur="500"/>
                                        <p:tgtEl>
                                          <p:spTgt spid="12"/>
                                        </p:tgtEl>
                                        <p:attrNameLst>
                                          <p:attrName>ppt_y</p:attrName>
                                        </p:attrNameLst>
                                      </p:cBhvr>
                                      <p:tavLst>
                                        <p:tav tm="0">
                                          <p:val>
                                            <p:strVal val="ppt_y"/>
                                          </p:val>
                                        </p:tav>
                                        <p:tav tm="100000">
                                          <p:val>
                                            <p:strVal val="1+ppt_h/2"/>
                                          </p:val>
                                        </p:tav>
                                      </p:tavLst>
                                    </p:anim>
                                    <p:set>
                                      <p:cBhvr>
                                        <p:cTn id="81" dur="1" fill="hold">
                                          <p:stCondLst>
                                            <p:cond delay="499"/>
                                          </p:stCondLst>
                                        </p:cTn>
                                        <p:tgtEl>
                                          <p:spTgt spid="12"/>
                                        </p:tgtEl>
                                        <p:attrNameLst>
                                          <p:attrName>style.visibility</p:attrName>
                                        </p:attrNameLst>
                                      </p:cBhvr>
                                      <p:to>
                                        <p:strVal val="hidden"/>
                                      </p:to>
                                    </p:set>
                                  </p:childTnLst>
                                </p:cTn>
                              </p:par>
                              <p:par>
                                <p:cTn id="82" presetID="2" presetClass="exit" presetSubtype="4" fill="hold" nodeType="withEffect">
                                  <p:stCondLst>
                                    <p:cond delay="0"/>
                                  </p:stCondLst>
                                  <p:childTnLst>
                                    <p:anim calcmode="lin" valueType="num">
                                      <p:cBhvr additive="base">
                                        <p:cTn id="83" dur="500"/>
                                        <p:tgtEl>
                                          <p:spTgt spid="14"/>
                                        </p:tgtEl>
                                        <p:attrNameLst>
                                          <p:attrName>ppt_x</p:attrName>
                                        </p:attrNameLst>
                                      </p:cBhvr>
                                      <p:tavLst>
                                        <p:tav tm="0">
                                          <p:val>
                                            <p:strVal val="ppt_x"/>
                                          </p:val>
                                        </p:tav>
                                        <p:tav tm="100000">
                                          <p:val>
                                            <p:strVal val="ppt_x"/>
                                          </p:val>
                                        </p:tav>
                                      </p:tavLst>
                                    </p:anim>
                                    <p:anim calcmode="lin" valueType="num">
                                      <p:cBhvr additive="base">
                                        <p:cTn id="84" dur="500"/>
                                        <p:tgtEl>
                                          <p:spTgt spid="14"/>
                                        </p:tgtEl>
                                        <p:attrNameLst>
                                          <p:attrName>ppt_y</p:attrName>
                                        </p:attrNameLst>
                                      </p:cBhvr>
                                      <p:tavLst>
                                        <p:tav tm="0">
                                          <p:val>
                                            <p:strVal val="ppt_y"/>
                                          </p:val>
                                        </p:tav>
                                        <p:tav tm="100000">
                                          <p:val>
                                            <p:strVal val="1+ppt_h/2"/>
                                          </p:val>
                                        </p:tav>
                                      </p:tavLst>
                                    </p:anim>
                                    <p:set>
                                      <p:cBhvr>
                                        <p:cTn id="85" dur="1" fill="hold">
                                          <p:stCondLst>
                                            <p:cond delay="499"/>
                                          </p:stCondLst>
                                        </p:cTn>
                                        <p:tgtEl>
                                          <p:spTgt spid="14"/>
                                        </p:tgtEl>
                                        <p:attrNameLst>
                                          <p:attrName>style.visibility</p:attrName>
                                        </p:attrNameLst>
                                      </p:cBhvr>
                                      <p:to>
                                        <p:strVal val="hidden"/>
                                      </p:to>
                                    </p:set>
                                  </p:childTnLst>
                                </p:cTn>
                              </p:par>
                              <p:par>
                                <p:cTn id="86" presetID="2" presetClass="exit" presetSubtype="4" fill="hold" grpId="1" nodeType="withEffect">
                                  <p:stCondLst>
                                    <p:cond delay="0"/>
                                  </p:stCondLst>
                                  <p:childTnLst>
                                    <p:anim calcmode="lin" valueType="num">
                                      <p:cBhvr additive="base">
                                        <p:cTn id="87" dur="500"/>
                                        <p:tgtEl>
                                          <p:spTgt spid="18"/>
                                        </p:tgtEl>
                                        <p:attrNameLst>
                                          <p:attrName>ppt_x</p:attrName>
                                        </p:attrNameLst>
                                      </p:cBhvr>
                                      <p:tavLst>
                                        <p:tav tm="0">
                                          <p:val>
                                            <p:strVal val="ppt_x"/>
                                          </p:val>
                                        </p:tav>
                                        <p:tav tm="100000">
                                          <p:val>
                                            <p:strVal val="ppt_x"/>
                                          </p:val>
                                        </p:tav>
                                      </p:tavLst>
                                    </p:anim>
                                    <p:anim calcmode="lin" valueType="num">
                                      <p:cBhvr additive="base">
                                        <p:cTn id="88" dur="500"/>
                                        <p:tgtEl>
                                          <p:spTgt spid="18"/>
                                        </p:tgtEl>
                                        <p:attrNameLst>
                                          <p:attrName>ppt_y</p:attrName>
                                        </p:attrNameLst>
                                      </p:cBhvr>
                                      <p:tavLst>
                                        <p:tav tm="0">
                                          <p:val>
                                            <p:strVal val="ppt_y"/>
                                          </p:val>
                                        </p:tav>
                                        <p:tav tm="100000">
                                          <p:val>
                                            <p:strVal val="1+ppt_h/2"/>
                                          </p:val>
                                        </p:tav>
                                      </p:tavLst>
                                    </p:anim>
                                    <p:set>
                                      <p:cBhvr>
                                        <p:cTn id="89" dur="1" fill="hold">
                                          <p:stCondLst>
                                            <p:cond delay="499"/>
                                          </p:stCondLst>
                                        </p:cTn>
                                        <p:tgtEl>
                                          <p:spTgt spid="18"/>
                                        </p:tgtEl>
                                        <p:attrNameLst>
                                          <p:attrName>style.visibility</p:attrName>
                                        </p:attrNameLst>
                                      </p:cBhvr>
                                      <p:to>
                                        <p:strVal val="hidden"/>
                                      </p:to>
                                    </p:set>
                                  </p:childTnLst>
                                </p:cTn>
                              </p:par>
                              <p:par>
                                <p:cTn id="90" presetID="2" presetClass="exit" presetSubtype="4" fill="hold" nodeType="withEffect">
                                  <p:stCondLst>
                                    <p:cond delay="0"/>
                                  </p:stCondLst>
                                  <p:childTnLst>
                                    <p:anim calcmode="lin" valueType="num">
                                      <p:cBhvr additive="base">
                                        <p:cTn id="91" dur="500"/>
                                        <p:tgtEl>
                                          <p:spTgt spid="17"/>
                                        </p:tgtEl>
                                        <p:attrNameLst>
                                          <p:attrName>ppt_x</p:attrName>
                                        </p:attrNameLst>
                                      </p:cBhvr>
                                      <p:tavLst>
                                        <p:tav tm="0">
                                          <p:val>
                                            <p:strVal val="ppt_x"/>
                                          </p:val>
                                        </p:tav>
                                        <p:tav tm="100000">
                                          <p:val>
                                            <p:strVal val="ppt_x"/>
                                          </p:val>
                                        </p:tav>
                                      </p:tavLst>
                                    </p:anim>
                                    <p:anim calcmode="lin" valueType="num">
                                      <p:cBhvr additive="base">
                                        <p:cTn id="92" dur="500"/>
                                        <p:tgtEl>
                                          <p:spTgt spid="17"/>
                                        </p:tgtEl>
                                        <p:attrNameLst>
                                          <p:attrName>ppt_y</p:attrName>
                                        </p:attrNameLst>
                                      </p:cBhvr>
                                      <p:tavLst>
                                        <p:tav tm="0">
                                          <p:val>
                                            <p:strVal val="ppt_y"/>
                                          </p:val>
                                        </p:tav>
                                        <p:tav tm="100000">
                                          <p:val>
                                            <p:strVal val="1+ppt_h/2"/>
                                          </p:val>
                                        </p:tav>
                                      </p:tavLst>
                                    </p:anim>
                                    <p:set>
                                      <p:cBhvr>
                                        <p:cTn id="93" dur="1" fill="hold">
                                          <p:stCondLst>
                                            <p:cond delay="499"/>
                                          </p:stCondLst>
                                        </p:cTn>
                                        <p:tgtEl>
                                          <p:spTgt spid="17"/>
                                        </p:tgtEl>
                                        <p:attrNameLst>
                                          <p:attrName>style.visibility</p:attrName>
                                        </p:attrNameLst>
                                      </p:cBhvr>
                                      <p:to>
                                        <p:strVal val="hidden"/>
                                      </p:to>
                                    </p:set>
                                  </p:childTnLst>
                                </p:cTn>
                              </p:par>
                              <p:par>
                                <p:cTn id="94" presetID="2" presetClass="exit" presetSubtype="4" fill="hold" grpId="1" nodeType="withEffect">
                                  <p:stCondLst>
                                    <p:cond delay="0"/>
                                  </p:stCondLst>
                                  <p:childTnLst>
                                    <p:anim calcmode="lin" valueType="num">
                                      <p:cBhvr additive="base">
                                        <p:cTn id="95" dur="500"/>
                                        <p:tgtEl>
                                          <p:spTgt spid="22"/>
                                        </p:tgtEl>
                                        <p:attrNameLst>
                                          <p:attrName>ppt_x</p:attrName>
                                        </p:attrNameLst>
                                      </p:cBhvr>
                                      <p:tavLst>
                                        <p:tav tm="0">
                                          <p:val>
                                            <p:strVal val="ppt_x"/>
                                          </p:val>
                                        </p:tav>
                                        <p:tav tm="100000">
                                          <p:val>
                                            <p:strVal val="ppt_x"/>
                                          </p:val>
                                        </p:tav>
                                      </p:tavLst>
                                    </p:anim>
                                    <p:anim calcmode="lin" valueType="num">
                                      <p:cBhvr additive="base">
                                        <p:cTn id="96" dur="500"/>
                                        <p:tgtEl>
                                          <p:spTgt spid="22"/>
                                        </p:tgtEl>
                                        <p:attrNameLst>
                                          <p:attrName>ppt_y</p:attrName>
                                        </p:attrNameLst>
                                      </p:cBhvr>
                                      <p:tavLst>
                                        <p:tav tm="0">
                                          <p:val>
                                            <p:strVal val="ppt_y"/>
                                          </p:val>
                                        </p:tav>
                                        <p:tav tm="100000">
                                          <p:val>
                                            <p:strVal val="1+ppt_h/2"/>
                                          </p:val>
                                        </p:tav>
                                      </p:tavLst>
                                    </p:anim>
                                    <p:set>
                                      <p:cBhvr>
                                        <p:cTn id="97" dur="1" fill="hold">
                                          <p:stCondLst>
                                            <p:cond delay="499"/>
                                          </p:stCondLst>
                                        </p:cTn>
                                        <p:tgtEl>
                                          <p:spTgt spid="22"/>
                                        </p:tgtEl>
                                        <p:attrNameLst>
                                          <p:attrName>style.visibility</p:attrName>
                                        </p:attrNameLst>
                                      </p:cBhvr>
                                      <p:to>
                                        <p:strVal val="hidden"/>
                                      </p:to>
                                    </p:set>
                                  </p:childTnLst>
                                </p:cTn>
                              </p:par>
                              <p:par>
                                <p:cTn id="98" presetID="2" presetClass="exit" presetSubtype="4" fill="hold" nodeType="withEffect">
                                  <p:stCondLst>
                                    <p:cond delay="0"/>
                                  </p:stCondLst>
                                  <p:childTnLst>
                                    <p:anim calcmode="lin" valueType="num">
                                      <p:cBhvr additive="base">
                                        <p:cTn id="99" dur="500"/>
                                        <p:tgtEl>
                                          <p:spTgt spid="21"/>
                                        </p:tgtEl>
                                        <p:attrNameLst>
                                          <p:attrName>ppt_x</p:attrName>
                                        </p:attrNameLst>
                                      </p:cBhvr>
                                      <p:tavLst>
                                        <p:tav tm="0">
                                          <p:val>
                                            <p:strVal val="ppt_x"/>
                                          </p:val>
                                        </p:tav>
                                        <p:tav tm="100000">
                                          <p:val>
                                            <p:strVal val="ppt_x"/>
                                          </p:val>
                                        </p:tav>
                                      </p:tavLst>
                                    </p:anim>
                                    <p:anim calcmode="lin" valueType="num">
                                      <p:cBhvr additive="base">
                                        <p:cTn id="100" dur="500"/>
                                        <p:tgtEl>
                                          <p:spTgt spid="21"/>
                                        </p:tgtEl>
                                        <p:attrNameLst>
                                          <p:attrName>ppt_y</p:attrName>
                                        </p:attrNameLst>
                                      </p:cBhvr>
                                      <p:tavLst>
                                        <p:tav tm="0">
                                          <p:val>
                                            <p:strVal val="ppt_y"/>
                                          </p:val>
                                        </p:tav>
                                        <p:tav tm="100000">
                                          <p:val>
                                            <p:strVal val="1+ppt_h/2"/>
                                          </p:val>
                                        </p:tav>
                                      </p:tavLst>
                                    </p:anim>
                                    <p:set>
                                      <p:cBhvr>
                                        <p:cTn id="101" dur="1" fill="hold">
                                          <p:stCondLst>
                                            <p:cond delay="499"/>
                                          </p:stCondLst>
                                        </p:cTn>
                                        <p:tgtEl>
                                          <p:spTgt spid="21"/>
                                        </p:tgtEl>
                                        <p:attrNameLst>
                                          <p:attrName>style.visibility</p:attrName>
                                        </p:attrNameLst>
                                      </p:cBhvr>
                                      <p:to>
                                        <p:strVal val="hidden"/>
                                      </p:to>
                                    </p:set>
                                  </p:childTnLst>
                                </p:cTn>
                              </p:par>
                              <p:par>
                                <p:cTn id="102" presetID="2" presetClass="exit" presetSubtype="4" fill="hold" grpId="1" nodeType="withEffect">
                                  <p:stCondLst>
                                    <p:cond delay="0"/>
                                  </p:stCondLst>
                                  <p:childTnLst>
                                    <p:anim calcmode="lin" valueType="num">
                                      <p:cBhvr additive="base">
                                        <p:cTn id="103" dur="500"/>
                                        <p:tgtEl>
                                          <p:spTgt spid="26"/>
                                        </p:tgtEl>
                                        <p:attrNameLst>
                                          <p:attrName>ppt_x</p:attrName>
                                        </p:attrNameLst>
                                      </p:cBhvr>
                                      <p:tavLst>
                                        <p:tav tm="0">
                                          <p:val>
                                            <p:strVal val="ppt_x"/>
                                          </p:val>
                                        </p:tav>
                                        <p:tav tm="100000">
                                          <p:val>
                                            <p:strVal val="ppt_x"/>
                                          </p:val>
                                        </p:tav>
                                      </p:tavLst>
                                    </p:anim>
                                    <p:anim calcmode="lin" valueType="num">
                                      <p:cBhvr additive="base">
                                        <p:cTn id="104" dur="500"/>
                                        <p:tgtEl>
                                          <p:spTgt spid="26"/>
                                        </p:tgtEl>
                                        <p:attrNameLst>
                                          <p:attrName>ppt_y</p:attrName>
                                        </p:attrNameLst>
                                      </p:cBhvr>
                                      <p:tavLst>
                                        <p:tav tm="0">
                                          <p:val>
                                            <p:strVal val="ppt_y"/>
                                          </p:val>
                                        </p:tav>
                                        <p:tav tm="100000">
                                          <p:val>
                                            <p:strVal val="1+ppt_h/2"/>
                                          </p:val>
                                        </p:tav>
                                      </p:tavLst>
                                    </p:anim>
                                    <p:set>
                                      <p:cBhvr>
                                        <p:cTn id="105" dur="1" fill="hold">
                                          <p:stCondLst>
                                            <p:cond delay="499"/>
                                          </p:stCondLst>
                                        </p:cTn>
                                        <p:tgtEl>
                                          <p:spTgt spid="26"/>
                                        </p:tgtEl>
                                        <p:attrNameLst>
                                          <p:attrName>style.visibility</p:attrName>
                                        </p:attrNameLst>
                                      </p:cBhvr>
                                      <p:to>
                                        <p:strVal val="hidden"/>
                                      </p:to>
                                    </p:set>
                                  </p:childTnLst>
                                </p:cTn>
                              </p:par>
                              <p:par>
                                <p:cTn id="106" presetID="2" presetClass="exit" presetSubtype="4" fill="hold" nodeType="withEffect">
                                  <p:stCondLst>
                                    <p:cond delay="0"/>
                                  </p:stCondLst>
                                  <p:childTnLst>
                                    <p:anim calcmode="lin" valueType="num">
                                      <p:cBhvr additive="base">
                                        <p:cTn id="107" dur="500"/>
                                        <p:tgtEl>
                                          <p:spTgt spid="25"/>
                                        </p:tgtEl>
                                        <p:attrNameLst>
                                          <p:attrName>ppt_x</p:attrName>
                                        </p:attrNameLst>
                                      </p:cBhvr>
                                      <p:tavLst>
                                        <p:tav tm="0">
                                          <p:val>
                                            <p:strVal val="ppt_x"/>
                                          </p:val>
                                        </p:tav>
                                        <p:tav tm="100000">
                                          <p:val>
                                            <p:strVal val="ppt_x"/>
                                          </p:val>
                                        </p:tav>
                                      </p:tavLst>
                                    </p:anim>
                                    <p:anim calcmode="lin" valueType="num">
                                      <p:cBhvr additive="base">
                                        <p:cTn id="108" dur="500"/>
                                        <p:tgtEl>
                                          <p:spTgt spid="25"/>
                                        </p:tgtEl>
                                        <p:attrNameLst>
                                          <p:attrName>ppt_y</p:attrName>
                                        </p:attrNameLst>
                                      </p:cBhvr>
                                      <p:tavLst>
                                        <p:tav tm="0">
                                          <p:val>
                                            <p:strVal val="ppt_y"/>
                                          </p:val>
                                        </p:tav>
                                        <p:tav tm="100000">
                                          <p:val>
                                            <p:strVal val="1+ppt_h/2"/>
                                          </p:val>
                                        </p:tav>
                                      </p:tavLst>
                                    </p:anim>
                                    <p:set>
                                      <p:cBhvr>
                                        <p:cTn id="109" dur="1" fill="hold">
                                          <p:stCondLst>
                                            <p:cond delay="499"/>
                                          </p:stCondLst>
                                        </p:cTn>
                                        <p:tgtEl>
                                          <p:spTgt spid="25"/>
                                        </p:tgtEl>
                                        <p:attrNameLst>
                                          <p:attrName>style.visibility</p:attrName>
                                        </p:attrNameLst>
                                      </p:cBhvr>
                                      <p:to>
                                        <p:strVal val="hidden"/>
                                      </p:to>
                                    </p:set>
                                  </p:childTnLst>
                                </p:cTn>
                              </p:par>
                              <p:par>
                                <p:cTn id="110" presetID="2" presetClass="exit" presetSubtype="4" fill="hold" grpId="1" nodeType="withEffect">
                                  <p:stCondLst>
                                    <p:cond delay="0"/>
                                  </p:stCondLst>
                                  <p:childTnLst>
                                    <p:anim calcmode="lin" valueType="num">
                                      <p:cBhvr additive="base">
                                        <p:cTn id="111" dur="500"/>
                                        <p:tgtEl>
                                          <p:spTgt spid="29"/>
                                        </p:tgtEl>
                                        <p:attrNameLst>
                                          <p:attrName>ppt_x</p:attrName>
                                        </p:attrNameLst>
                                      </p:cBhvr>
                                      <p:tavLst>
                                        <p:tav tm="0">
                                          <p:val>
                                            <p:strVal val="ppt_x"/>
                                          </p:val>
                                        </p:tav>
                                        <p:tav tm="100000">
                                          <p:val>
                                            <p:strVal val="ppt_x"/>
                                          </p:val>
                                        </p:tav>
                                      </p:tavLst>
                                    </p:anim>
                                    <p:anim calcmode="lin" valueType="num">
                                      <p:cBhvr additive="base">
                                        <p:cTn id="112" dur="500"/>
                                        <p:tgtEl>
                                          <p:spTgt spid="29"/>
                                        </p:tgtEl>
                                        <p:attrNameLst>
                                          <p:attrName>ppt_y</p:attrName>
                                        </p:attrNameLst>
                                      </p:cBhvr>
                                      <p:tavLst>
                                        <p:tav tm="0">
                                          <p:val>
                                            <p:strVal val="ppt_y"/>
                                          </p:val>
                                        </p:tav>
                                        <p:tav tm="100000">
                                          <p:val>
                                            <p:strVal val="1+ppt_h/2"/>
                                          </p:val>
                                        </p:tav>
                                      </p:tavLst>
                                    </p:anim>
                                    <p:set>
                                      <p:cBhvr>
                                        <p:cTn id="113" dur="1" fill="hold">
                                          <p:stCondLst>
                                            <p:cond delay="499"/>
                                          </p:stCondLst>
                                        </p:cTn>
                                        <p:tgtEl>
                                          <p:spTgt spid="29"/>
                                        </p:tgtEl>
                                        <p:attrNameLst>
                                          <p:attrName>style.visibility</p:attrName>
                                        </p:attrNameLst>
                                      </p:cBhvr>
                                      <p:to>
                                        <p:strVal val="hidden"/>
                                      </p:to>
                                    </p:set>
                                  </p:childTnLst>
                                </p:cTn>
                              </p:par>
                              <p:par>
                                <p:cTn id="114" presetID="2" presetClass="exit" presetSubtype="4" fill="hold" nodeType="withEffect">
                                  <p:stCondLst>
                                    <p:cond delay="0"/>
                                  </p:stCondLst>
                                  <p:childTnLst>
                                    <p:anim calcmode="lin" valueType="num">
                                      <p:cBhvr additive="base">
                                        <p:cTn id="115" dur="500"/>
                                        <p:tgtEl>
                                          <p:spTgt spid="28"/>
                                        </p:tgtEl>
                                        <p:attrNameLst>
                                          <p:attrName>ppt_x</p:attrName>
                                        </p:attrNameLst>
                                      </p:cBhvr>
                                      <p:tavLst>
                                        <p:tav tm="0">
                                          <p:val>
                                            <p:strVal val="ppt_x"/>
                                          </p:val>
                                        </p:tav>
                                        <p:tav tm="100000">
                                          <p:val>
                                            <p:strVal val="ppt_x"/>
                                          </p:val>
                                        </p:tav>
                                      </p:tavLst>
                                    </p:anim>
                                    <p:anim calcmode="lin" valueType="num">
                                      <p:cBhvr additive="base">
                                        <p:cTn id="116" dur="500"/>
                                        <p:tgtEl>
                                          <p:spTgt spid="28"/>
                                        </p:tgtEl>
                                        <p:attrNameLst>
                                          <p:attrName>ppt_y</p:attrName>
                                        </p:attrNameLst>
                                      </p:cBhvr>
                                      <p:tavLst>
                                        <p:tav tm="0">
                                          <p:val>
                                            <p:strVal val="ppt_y"/>
                                          </p:val>
                                        </p:tav>
                                        <p:tav tm="100000">
                                          <p:val>
                                            <p:strVal val="1+ppt_h/2"/>
                                          </p:val>
                                        </p:tav>
                                      </p:tavLst>
                                    </p:anim>
                                    <p:set>
                                      <p:cBhvr>
                                        <p:cTn id="117" dur="1" fill="hold">
                                          <p:stCondLst>
                                            <p:cond delay="499"/>
                                          </p:stCondLst>
                                        </p:cTn>
                                        <p:tgtEl>
                                          <p:spTgt spid="28"/>
                                        </p:tgtEl>
                                        <p:attrNameLst>
                                          <p:attrName>style.visibility</p:attrName>
                                        </p:attrNameLst>
                                      </p:cBhvr>
                                      <p:to>
                                        <p:strVal val="hidden"/>
                                      </p:to>
                                    </p:set>
                                  </p:childTnLst>
                                </p:cTn>
                              </p:par>
                              <p:par>
                                <p:cTn id="118" presetID="2" presetClass="exit" presetSubtype="4" fill="hold" grpId="1" nodeType="withEffect">
                                  <p:stCondLst>
                                    <p:cond delay="0"/>
                                  </p:stCondLst>
                                  <p:childTnLst>
                                    <p:anim calcmode="lin" valueType="num">
                                      <p:cBhvr additive="base">
                                        <p:cTn id="119" dur="500"/>
                                        <p:tgtEl>
                                          <p:spTgt spid="32"/>
                                        </p:tgtEl>
                                        <p:attrNameLst>
                                          <p:attrName>ppt_x</p:attrName>
                                        </p:attrNameLst>
                                      </p:cBhvr>
                                      <p:tavLst>
                                        <p:tav tm="0">
                                          <p:val>
                                            <p:strVal val="ppt_x"/>
                                          </p:val>
                                        </p:tav>
                                        <p:tav tm="100000">
                                          <p:val>
                                            <p:strVal val="ppt_x"/>
                                          </p:val>
                                        </p:tav>
                                      </p:tavLst>
                                    </p:anim>
                                    <p:anim calcmode="lin" valueType="num">
                                      <p:cBhvr additive="base">
                                        <p:cTn id="120" dur="500"/>
                                        <p:tgtEl>
                                          <p:spTgt spid="32"/>
                                        </p:tgtEl>
                                        <p:attrNameLst>
                                          <p:attrName>ppt_y</p:attrName>
                                        </p:attrNameLst>
                                      </p:cBhvr>
                                      <p:tavLst>
                                        <p:tav tm="0">
                                          <p:val>
                                            <p:strVal val="ppt_y"/>
                                          </p:val>
                                        </p:tav>
                                        <p:tav tm="100000">
                                          <p:val>
                                            <p:strVal val="1+ppt_h/2"/>
                                          </p:val>
                                        </p:tav>
                                      </p:tavLst>
                                    </p:anim>
                                    <p:set>
                                      <p:cBhvr>
                                        <p:cTn id="121" dur="1" fill="hold">
                                          <p:stCondLst>
                                            <p:cond delay="499"/>
                                          </p:stCondLst>
                                        </p:cTn>
                                        <p:tgtEl>
                                          <p:spTgt spid="32"/>
                                        </p:tgtEl>
                                        <p:attrNameLst>
                                          <p:attrName>style.visibility</p:attrName>
                                        </p:attrNameLst>
                                      </p:cBhvr>
                                      <p:to>
                                        <p:strVal val="hidden"/>
                                      </p:to>
                                    </p:set>
                                  </p:childTnLst>
                                </p:cTn>
                              </p:par>
                              <p:par>
                                <p:cTn id="122" presetID="2" presetClass="exit" presetSubtype="4" fill="hold" nodeType="withEffect">
                                  <p:stCondLst>
                                    <p:cond delay="0"/>
                                  </p:stCondLst>
                                  <p:childTnLst>
                                    <p:anim calcmode="lin" valueType="num">
                                      <p:cBhvr additive="base">
                                        <p:cTn id="123" dur="500"/>
                                        <p:tgtEl>
                                          <p:spTgt spid="31"/>
                                        </p:tgtEl>
                                        <p:attrNameLst>
                                          <p:attrName>ppt_x</p:attrName>
                                        </p:attrNameLst>
                                      </p:cBhvr>
                                      <p:tavLst>
                                        <p:tav tm="0">
                                          <p:val>
                                            <p:strVal val="ppt_x"/>
                                          </p:val>
                                        </p:tav>
                                        <p:tav tm="100000">
                                          <p:val>
                                            <p:strVal val="ppt_x"/>
                                          </p:val>
                                        </p:tav>
                                      </p:tavLst>
                                    </p:anim>
                                    <p:anim calcmode="lin" valueType="num">
                                      <p:cBhvr additive="base">
                                        <p:cTn id="124" dur="500"/>
                                        <p:tgtEl>
                                          <p:spTgt spid="31"/>
                                        </p:tgtEl>
                                        <p:attrNameLst>
                                          <p:attrName>ppt_y</p:attrName>
                                        </p:attrNameLst>
                                      </p:cBhvr>
                                      <p:tavLst>
                                        <p:tav tm="0">
                                          <p:val>
                                            <p:strVal val="ppt_y"/>
                                          </p:val>
                                        </p:tav>
                                        <p:tav tm="100000">
                                          <p:val>
                                            <p:strVal val="1+ppt_h/2"/>
                                          </p:val>
                                        </p:tav>
                                      </p:tavLst>
                                    </p:anim>
                                    <p:set>
                                      <p:cBhvr>
                                        <p:cTn id="125" dur="1" fill="hold">
                                          <p:stCondLst>
                                            <p:cond delay="499"/>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8" grpId="0" animBg="1"/>
      <p:bldP spid="18" grpId="1" animBg="1"/>
      <p:bldP spid="22" grpId="0" animBg="1"/>
      <p:bldP spid="22" grpId="1" animBg="1"/>
      <p:bldP spid="26" grpId="0" animBg="1"/>
      <p:bldP spid="26" grpId="1" animBg="1"/>
      <p:bldP spid="29" grpId="0" animBg="1"/>
      <p:bldP spid="29" grpId="1" animBg="1"/>
      <p:bldP spid="32" grpId="0" animBg="1"/>
      <p:bldP spid="32" grpId="1"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61">
            <a:extLst>
              <a:ext uri="{FF2B5EF4-FFF2-40B4-BE49-F238E27FC236}">
                <a16:creationId xmlns:a16="http://schemas.microsoft.com/office/drawing/2014/main" id="{DA2F8F0E-EA21-4C5E-BE59-2D2BFB8A1A9D}"/>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51</a:t>
            </a:fld>
            <a:endParaRPr lang="en-US" altLang="en-US" dirty="0">
              <a:solidFill>
                <a:schemeClr val="tx1"/>
              </a:solidFill>
            </a:endParaRPr>
          </a:p>
        </p:txBody>
      </p:sp>
      <p:sp>
        <p:nvSpPr>
          <p:cNvPr id="7" name="TextBox 6">
            <a:extLst>
              <a:ext uri="{FF2B5EF4-FFF2-40B4-BE49-F238E27FC236}">
                <a16:creationId xmlns:a16="http://schemas.microsoft.com/office/drawing/2014/main" id="{2DBFFF4E-9A59-4A86-8B03-274D6A683BA7}"/>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8" name="Rectangle: Rounded Corners 7">
            <a:extLst>
              <a:ext uri="{FF2B5EF4-FFF2-40B4-BE49-F238E27FC236}">
                <a16:creationId xmlns:a16="http://schemas.microsoft.com/office/drawing/2014/main" id="{A1EEA033-E6D6-41F3-BEA3-1AA0625783A7}"/>
              </a:ext>
            </a:extLst>
          </p:cNvPr>
          <p:cNvSpPr/>
          <p:nvPr/>
        </p:nvSpPr>
        <p:spPr>
          <a:xfrm>
            <a:off x="42394" y="33252"/>
            <a:ext cx="2081681" cy="387350"/>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Contacts/People</a:t>
            </a:r>
          </a:p>
        </p:txBody>
      </p:sp>
      <p:pic>
        <p:nvPicPr>
          <p:cNvPr id="9" name="Picture 8">
            <a:extLst>
              <a:ext uri="{FF2B5EF4-FFF2-40B4-BE49-F238E27FC236}">
                <a16:creationId xmlns:a16="http://schemas.microsoft.com/office/drawing/2014/main" id="{ADC8FEFA-0328-4A61-853B-76EB5F2DDB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7075" y="523875"/>
            <a:ext cx="10272893" cy="6298632"/>
          </a:xfrm>
          <a:prstGeom prst="rect">
            <a:avLst/>
          </a:prstGeom>
        </p:spPr>
      </p:pic>
      <p:cxnSp>
        <p:nvCxnSpPr>
          <p:cNvPr id="10" name="Straight Arrow Connector 9">
            <a:extLst>
              <a:ext uri="{FF2B5EF4-FFF2-40B4-BE49-F238E27FC236}">
                <a16:creationId xmlns:a16="http://schemas.microsoft.com/office/drawing/2014/main" id="{E74BABD5-BE75-49DA-82F7-AC90CAC0731E}"/>
              </a:ext>
            </a:extLst>
          </p:cNvPr>
          <p:cNvCxnSpPr>
            <a:cxnSpLocks/>
          </p:cNvCxnSpPr>
          <p:nvPr/>
        </p:nvCxnSpPr>
        <p:spPr>
          <a:xfrm flipV="1">
            <a:off x="7439024" y="1762125"/>
            <a:ext cx="0" cy="67627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118512E-55D4-4A8C-A86D-AFD3C9BDADEA}"/>
              </a:ext>
            </a:extLst>
          </p:cNvPr>
          <p:cNvSpPr txBox="1"/>
          <p:nvPr/>
        </p:nvSpPr>
        <p:spPr>
          <a:xfrm>
            <a:off x="3124201" y="2436434"/>
            <a:ext cx="4311177"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Add selected contact(s) to a contact list.</a:t>
            </a:r>
          </a:p>
        </p:txBody>
      </p:sp>
      <p:cxnSp>
        <p:nvCxnSpPr>
          <p:cNvPr id="12" name="Straight Arrow Connector 11">
            <a:extLst>
              <a:ext uri="{FF2B5EF4-FFF2-40B4-BE49-F238E27FC236}">
                <a16:creationId xmlns:a16="http://schemas.microsoft.com/office/drawing/2014/main" id="{D7EB8DD7-CDA1-4618-97DA-4BDF1A5955A9}"/>
              </a:ext>
            </a:extLst>
          </p:cNvPr>
          <p:cNvCxnSpPr>
            <a:cxnSpLocks/>
          </p:cNvCxnSpPr>
          <p:nvPr/>
        </p:nvCxnSpPr>
        <p:spPr>
          <a:xfrm flipV="1">
            <a:off x="8039099" y="1762120"/>
            <a:ext cx="0" cy="107442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40D45A81-F448-4150-8156-5B809DD7281F}"/>
              </a:ext>
            </a:extLst>
          </p:cNvPr>
          <p:cNvSpPr txBox="1"/>
          <p:nvPr/>
        </p:nvSpPr>
        <p:spPr>
          <a:xfrm>
            <a:off x="3124204" y="2837576"/>
            <a:ext cx="4914896"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Add selected contact(s) to a group list.</a:t>
            </a:r>
          </a:p>
        </p:txBody>
      </p:sp>
      <p:cxnSp>
        <p:nvCxnSpPr>
          <p:cNvPr id="14" name="Straight Arrow Connector 13">
            <a:extLst>
              <a:ext uri="{FF2B5EF4-FFF2-40B4-BE49-F238E27FC236}">
                <a16:creationId xmlns:a16="http://schemas.microsoft.com/office/drawing/2014/main" id="{981F595E-4035-46AB-9C6C-3605B63E8303}"/>
              </a:ext>
            </a:extLst>
          </p:cNvPr>
          <p:cNvCxnSpPr>
            <a:cxnSpLocks/>
          </p:cNvCxnSpPr>
          <p:nvPr/>
        </p:nvCxnSpPr>
        <p:spPr>
          <a:xfrm flipH="1" flipV="1">
            <a:off x="8448674" y="1762121"/>
            <a:ext cx="9527" cy="147556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0DED6EDD-ED56-4D55-8A61-6F303B777C35}"/>
              </a:ext>
            </a:extLst>
          </p:cNvPr>
          <p:cNvSpPr txBox="1"/>
          <p:nvPr/>
        </p:nvSpPr>
        <p:spPr>
          <a:xfrm>
            <a:off x="3124204" y="3241744"/>
            <a:ext cx="5333997"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Invite other contacts to join the selected group.</a:t>
            </a:r>
          </a:p>
        </p:txBody>
      </p:sp>
      <p:cxnSp>
        <p:nvCxnSpPr>
          <p:cNvPr id="16" name="Straight Arrow Connector 15">
            <a:extLst>
              <a:ext uri="{FF2B5EF4-FFF2-40B4-BE49-F238E27FC236}">
                <a16:creationId xmlns:a16="http://schemas.microsoft.com/office/drawing/2014/main" id="{838D121D-A14C-4BEA-BC17-8956023B174A}"/>
              </a:ext>
            </a:extLst>
          </p:cNvPr>
          <p:cNvCxnSpPr>
            <a:cxnSpLocks/>
          </p:cNvCxnSpPr>
          <p:nvPr/>
        </p:nvCxnSpPr>
        <p:spPr>
          <a:xfrm flipV="1">
            <a:off x="8877298" y="1757012"/>
            <a:ext cx="0" cy="188484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C4AB0AC-3CE8-4E4F-B03D-998C620BC986}"/>
              </a:ext>
            </a:extLst>
          </p:cNvPr>
          <p:cNvSpPr txBox="1"/>
          <p:nvPr/>
        </p:nvSpPr>
        <p:spPr>
          <a:xfrm>
            <a:off x="3124201" y="3641854"/>
            <a:ext cx="5753096"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Leave the selected group.</a:t>
            </a:r>
          </a:p>
        </p:txBody>
      </p:sp>
      <p:cxnSp>
        <p:nvCxnSpPr>
          <p:cNvPr id="18" name="Straight Arrow Connector 17">
            <a:extLst>
              <a:ext uri="{FF2B5EF4-FFF2-40B4-BE49-F238E27FC236}">
                <a16:creationId xmlns:a16="http://schemas.microsoft.com/office/drawing/2014/main" id="{42AC7D3A-D2EA-4B39-9B75-D1F98D28FFAF}"/>
              </a:ext>
            </a:extLst>
          </p:cNvPr>
          <p:cNvCxnSpPr>
            <a:cxnSpLocks/>
          </p:cNvCxnSpPr>
          <p:nvPr/>
        </p:nvCxnSpPr>
        <p:spPr>
          <a:xfrm flipV="1">
            <a:off x="9277348" y="1762125"/>
            <a:ext cx="0" cy="227977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7A6BF95C-18ED-48D1-B2F9-FD27F22A343F}"/>
              </a:ext>
            </a:extLst>
          </p:cNvPr>
          <p:cNvSpPr txBox="1"/>
          <p:nvPr/>
        </p:nvSpPr>
        <p:spPr>
          <a:xfrm>
            <a:off x="3124200" y="4041904"/>
            <a:ext cx="6153145"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Follow the selected group.</a:t>
            </a:r>
          </a:p>
        </p:txBody>
      </p:sp>
      <p:sp>
        <p:nvSpPr>
          <p:cNvPr id="21" name="TextBox 20">
            <a:extLst>
              <a:ext uri="{FF2B5EF4-FFF2-40B4-BE49-F238E27FC236}">
                <a16:creationId xmlns:a16="http://schemas.microsoft.com/office/drawing/2014/main" id="{AA3567A8-A499-4137-BDE0-B0AB9161C92A}"/>
              </a:ext>
            </a:extLst>
          </p:cNvPr>
          <p:cNvSpPr txBox="1"/>
          <p:nvPr/>
        </p:nvSpPr>
        <p:spPr>
          <a:xfrm>
            <a:off x="575431" y="4577623"/>
            <a:ext cx="4108556" cy="400110"/>
          </a:xfrm>
          <a:prstGeom prst="rect">
            <a:avLst/>
          </a:prstGeom>
          <a:solidFill>
            <a:srgbClr val="FEFAF8"/>
          </a:solidFill>
          <a:ln w="19050">
            <a:solidFill>
              <a:schemeClr val="accent6">
                <a:lumMod val="75000"/>
              </a:schemeClr>
            </a:solidFill>
          </a:ln>
        </p:spPr>
        <p:txBody>
          <a:bodyPr wrap="square">
            <a:spAutoFit/>
          </a:bodyPr>
          <a:lstStyle/>
          <a:p>
            <a:r>
              <a:rPr lang="en-US" sz="2000" b="0" i="0" dirty="0">
                <a:solidFill>
                  <a:srgbClr val="001D35"/>
                </a:solidFill>
                <a:effectLst/>
              </a:rPr>
              <a:t>What does it mean to </a:t>
            </a:r>
            <a:r>
              <a:rPr lang="en-US" sz="2000" i="0" dirty="0">
                <a:solidFill>
                  <a:srgbClr val="001D35"/>
                </a:solidFill>
                <a:effectLst/>
              </a:rPr>
              <a:t>follow</a:t>
            </a:r>
            <a:r>
              <a:rPr lang="en-US" sz="2000" b="0" i="0" dirty="0">
                <a:solidFill>
                  <a:srgbClr val="001D35"/>
                </a:solidFill>
                <a:effectLst/>
              </a:rPr>
              <a:t> a group?</a:t>
            </a:r>
          </a:p>
        </p:txBody>
      </p:sp>
      <p:sp>
        <p:nvSpPr>
          <p:cNvPr id="31" name="TextBox 30">
            <a:extLst>
              <a:ext uri="{FF2B5EF4-FFF2-40B4-BE49-F238E27FC236}">
                <a16:creationId xmlns:a16="http://schemas.microsoft.com/office/drawing/2014/main" id="{80F62D9E-B9F0-486A-A7FB-1815C3C0E479}"/>
              </a:ext>
            </a:extLst>
          </p:cNvPr>
          <p:cNvSpPr txBox="1"/>
          <p:nvPr/>
        </p:nvSpPr>
        <p:spPr>
          <a:xfrm>
            <a:off x="2162178" y="4985694"/>
            <a:ext cx="9134472" cy="400110"/>
          </a:xfrm>
          <a:prstGeom prst="rect">
            <a:avLst/>
          </a:prstGeom>
          <a:solidFill>
            <a:srgbClr val="FEFAF8"/>
          </a:solidFill>
          <a:ln w="19050">
            <a:solidFill>
              <a:schemeClr val="accent6">
                <a:lumMod val="75000"/>
              </a:schemeClr>
            </a:solidFill>
          </a:ln>
        </p:spPr>
        <p:txBody>
          <a:bodyPr wrap="square">
            <a:spAutoFit/>
          </a:bodyPr>
          <a:lstStyle/>
          <a:p>
            <a:r>
              <a:rPr lang="en-US" sz="2000" b="0" i="0" dirty="0">
                <a:solidFill>
                  <a:srgbClr val="001D35"/>
                </a:solidFill>
                <a:effectLst/>
              </a:rPr>
              <a:t>Following a group will copy all conversations and events from the group to your inbox. </a:t>
            </a:r>
            <a:endParaRPr lang="en-CA" sz="2000" dirty="0"/>
          </a:p>
        </p:txBody>
      </p:sp>
    </p:spTree>
    <p:extLst>
      <p:ext uri="{BB962C8B-B14F-4D97-AF65-F5344CB8AC3E}">
        <p14:creationId xmlns:p14="http://schemas.microsoft.com/office/powerpoint/2010/main" val="944973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par>
                          <p:cTn id="19" fill="hold">
                            <p:stCondLst>
                              <p:cond delay="500"/>
                            </p:stCondLst>
                            <p:childTnLst>
                              <p:par>
                                <p:cTn id="20" presetID="22" presetClass="entr" presetSubtype="4"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ppt_x"/>
                                          </p:val>
                                        </p:tav>
                                        <p:tav tm="100000">
                                          <p:val>
                                            <p:strVal val="#ppt_x"/>
                                          </p:val>
                                        </p:tav>
                                      </p:tavLst>
                                    </p:anim>
                                    <p:anim calcmode="lin" valueType="num">
                                      <p:cBhvr additive="base">
                                        <p:cTn id="28" dur="500" fill="hold"/>
                                        <p:tgtEl>
                                          <p:spTgt spid="15"/>
                                        </p:tgtEl>
                                        <p:attrNameLst>
                                          <p:attrName>ppt_y</p:attrName>
                                        </p:attrNameLst>
                                      </p:cBhvr>
                                      <p:tavLst>
                                        <p:tav tm="0">
                                          <p:val>
                                            <p:strVal val="1+#ppt_h/2"/>
                                          </p:val>
                                        </p:tav>
                                        <p:tav tm="100000">
                                          <p:val>
                                            <p:strVal val="#ppt_y"/>
                                          </p:val>
                                        </p:tav>
                                      </p:tavLst>
                                    </p:anim>
                                  </p:childTnLst>
                                </p:cTn>
                              </p:par>
                            </p:childTnLst>
                          </p:cTn>
                        </p:par>
                        <p:par>
                          <p:cTn id="29" fill="hold">
                            <p:stCondLst>
                              <p:cond delay="500"/>
                            </p:stCondLst>
                            <p:childTnLst>
                              <p:par>
                                <p:cTn id="30" presetID="22" presetClass="entr" presetSubtype="4" fill="hold" nodeType="after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down)">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par>
                          <p:cTn id="39" fill="hold">
                            <p:stCondLst>
                              <p:cond delay="500"/>
                            </p:stCondLst>
                            <p:childTnLst>
                              <p:par>
                                <p:cTn id="40" presetID="22" presetClass="entr" presetSubtype="4" fill="hold" nodeType="after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down)">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 calcmode="lin" valueType="num">
                                      <p:cBhvr additive="base">
                                        <p:cTn id="47" dur="500" fill="hold"/>
                                        <p:tgtEl>
                                          <p:spTgt spid="19"/>
                                        </p:tgtEl>
                                        <p:attrNameLst>
                                          <p:attrName>ppt_x</p:attrName>
                                        </p:attrNameLst>
                                      </p:cBhvr>
                                      <p:tavLst>
                                        <p:tav tm="0">
                                          <p:val>
                                            <p:strVal val="#ppt_x"/>
                                          </p:val>
                                        </p:tav>
                                        <p:tav tm="100000">
                                          <p:val>
                                            <p:strVal val="#ppt_x"/>
                                          </p:val>
                                        </p:tav>
                                      </p:tavLst>
                                    </p:anim>
                                    <p:anim calcmode="lin" valueType="num">
                                      <p:cBhvr additive="base">
                                        <p:cTn id="48" dur="500" fill="hold"/>
                                        <p:tgtEl>
                                          <p:spTgt spid="19"/>
                                        </p:tgtEl>
                                        <p:attrNameLst>
                                          <p:attrName>ppt_y</p:attrName>
                                        </p:attrNameLst>
                                      </p:cBhvr>
                                      <p:tavLst>
                                        <p:tav tm="0">
                                          <p:val>
                                            <p:strVal val="1+#ppt_h/2"/>
                                          </p:val>
                                        </p:tav>
                                        <p:tav tm="100000">
                                          <p:val>
                                            <p:strVal val="#ppt_y"/>
                                          </p:val>
                                        </p:tav>
                                      </p:tavLst>
                                    </p:anim>
                                  </p:childTnLst>
                                </p:cTn>
                              </p:par>
                            </p:childTnLst>
                          </p:cTn>
                        </p:par>
                        <p:par>
                          <p:cTn id="49" fill="hold">
                            <p:stCondLst>
                              <p:cond delay="500"/>
                            </p:stCondLst>
                            <p:childTnLst>
                              <p:par>
                                <p:cTn id="50" presetID="22" presetClass="entr" presetSubtype="4" fill="hold" nodeType="after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wipe(down)">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grpId="0" nodeType="clickEffect">
                                  <p:stCondLst>
                                    <p:cond delay="0"/>
                                  </p:stCondLst>
                                  <p:childTnLst>
                                    <p:set>
                                      <p:cBhvr>
                                        <p:cTn id="56" dur="1" fill="hold">
                                          <p:stCondLst>
                                            <p:cond delay="0"/>
                                          </p:stCondLst>
                                        </p:cTn>
                                        <p:tgtEl>
                                          <p:spTgt spid="21"/>
                                        </p:tgtEl>
                                        <p:attrNameLst>
                                          <p:attrName>style.visibility</p:attrName>
                                        </p:attrNameLst>
                                      </p:cBhvr>
                                      <p:to>
                                        <p:strVal val="visible"/>
                                      </p:to>
                                    </p:set>
                                    <p:anim calcmode="lin" valueType="num">
                                      <p:cBhvr additive="base">
                                        <p:cTn id="57" dur="500" fill="hold"/>
                                        <p:tgtEl>
                                          <p:spTgt spid="21"/>
                                        </p:tgtEl>
                                        <p:attrNameLst>
                                          <p:attrName>ppt_x</p:attrName>
                                        </p:attrNameLst>
                                      </p:cBhvr>
                                      <p:tavLst>
                                        <p:tav tm="0">
                                          <p:val>
                                            <p:strVal val="0-#ppt_w/2"/>
                                          </p:val>
                                        </p:tav>
                                        <p:tav tm="100000">
                                          <p:val>
                                            <p:strVal val="#ppt_x"/>
                                          </p:val>
                                        </p:tav>
                                      </p:tavLst>
                                    </p:anim>
                                    <p:anim calcmode="lin" valueType="num">
                                      <p:cBhvr additive="base">
                                        <p:cTn id="58" dur="500" fill="hold"/>
                                        <p:tgtEl>
                                          <p:spTgt spid="21"/>
                                        </p:tgtEl>
                                        <p:attrNameLst>
                                          <p:attrName>ppt_y</p:attrName>
                                        </p:attrNameLst>
                                      </p:cBhvr>
                                      <p:tavLst>
                                        <p:tav tm="0">
                                          <p:val>
                                            <p:strVal val="#ppt_y"/>
                                          </p:val>
                                        </p:tav>
                                        <p:tav tm="100000">
                                          <p:val>
                                            <p:strVal val="#ppt_y"/>
                                          </p:val>
                                        </p:tav>
                                      </p:tavLst>
                                    </p:anim>
                                  </p:childTnLst>
                                </p:cTn>
                              </p:par>
                            </p:childTnLst>
                          </p:cTn>
                        </p:par>
                        <p:par>
                          <p:cTn id="59" fill="hold">
                            <p:stCondLst>
                              <p:cond delay="500"/>
                            </p:stCondLst>
                            <p:childTnLst>
                              <p:par>
                                <p:cTn id="60" presetID="2" presetClass="entr" presetSubtype="8" fill="hold" grpId="0" nodeType="afterEffect">
                                  <p:stCondLst>
                                    <p:cond delay="0"/>
                                  </p:stCondLst>
                                  <p:childTnLst>
                                    <p:set>
                                      <p:cBhvr>
                                        <p:cTn id="61" dur="1" fill="hold">
                                          <p:stCondLst>
                                            <p:cond delay="0"/>
                                          </p:stCondLst>
                                        </p:cTn>
                                        <p:tgtEl>
                                          <p:spTgt spid="31"/>
                                        </p:tgtEl>
                                        <p:attrNameLst>
                                          <p:attrName>style.visibility</p:attrName>
                                        </p:attrNameLst>
                                      </p:cBhvr>
                                      <p:to>
                                        <p:strVal val="visible"/>
                                      </p:to>
                                    </p:set>
                                    <p:anim calcmode="lin" valueType="num">
                                      <p:cBhvr additive="base">
                                        <p:cTn id="62" dur="500" fill="hold"/>
                                        <p:tgtEl>
                                          <p:spTgt spid="31"/>
                                        </p:tgtEl>
                                        <p:attrNameLst>
                                          <p:attrName>ppt_x</p:attrName>
                                        </p:attrNameLst>
                                      </p:cBhvr>
                                      <p:tavLst>
                                        <p:tav tm="0">
                                          <p:val>
                                            <p:strVal val="0-#ppt_w/2"/>
                                          </p:val>
                                        </p:tav>
                                        <p:tav tm="100000">
                                          <p:val>
                                            <p:strVal val="#ppt_x"/>
                                          </p:val>
                                        </p:tav>
                                      </p:tavLst>
                                    </p:anim>
                                    <p:anim calcmode="lin" valueType="num">
                                      <p:cBhvr additive="base">
                                        <p:cTn id="63"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xit" presetSubtype="4" fill="hold" grpId="1" nodeType="clickEffect">
                                  <p:stCondLst>
                                    <p:cond delay="0"/>
                                  </p:stCondLst>
                                  <p:childTnLst>
                                    <p:anim calcmode="lin" valueType="num">
                                      <p:cBhvr additive="base">
                                        <p:cTn id="67" dur="500"/>
                                        <p:tgtEl>
                                          <p:spTgt spid="11"/>
                                        </p:tgtEl>
                                        <p:attrNameLst>
                                          <p:attrName>ppt_x</p:attrName>
                                        </p:attrNameLst>
                                      </p:cBhvr>
                                      <p:tavLst>
                                        <p:tav tm="0">
                                          <p:val>
                                            <p:strVal val="ppt_x"/>
                                          </p:val>
                                        </p:tav>
                                        <p:tav tm="100000">
                                          <p:val>
                                            <p:strVal val="ppt_x"/>
                                          </p:val>
                                        </p:tav>
                                      </p:tavLst>
                                    </p:anim>
                                    <p:anim calcmode="lin" valueType="num">
                                      <p:cBhvr additive="base">
                                        <p:cTn id="68" dur="500"/>
                                        <p:tgtEl>
                                          <p:spTgt spid="11"/>
                                        </p:tgtEl>
                                        <p:attrNameLst>
                                          <p:attrName>ppt_y</p:attrName>
                                        </p:attrNameLst>
                                      </p:cBhvr>
                                      <p:tavLst>
                                        <p:tav tm="0">
                                          <p:val>
                                            <p:strVal val="ppt_y"/>
                                          </p:val>
                                        </p:tav>
                                        <p:tav tm="100000">
                                          <p:val>
                                            <p:strVal val="1+ppt_h/2"/>
                                          </p:val>
                                        </p:tav>
                                      </p:tavLst>
                                    </p:anim>
                                    <p:set>
                                      <p:cBhvr>
                                        <p:cTn id="69" dur="1" fill="hold">
                                          <p:stCondLst>
                                            <p:cond delay="499"/>
                                          </p:stCondLst>
                                        </p:cTn>
                                        <p:tgtEl>
                                          <p:spTgt spid="11"/>
                                        </p:tgtEl>
                                        <p:attrNameLst>
                                          <p:attrName>style.visibility</p:attrName>
                                        </p:attrNameLst>
                                      </p:cBhvr>
                                      <p:to>
                                        <p:strVal val="hidden"/>
                                      </p:to>
                                    </p:set>
                                  </p:childTnLst>
                                </p:cTn>
                              </p:par>
                              <p:par>
                                <p:cTn id="70" presetID="2" presetClass="exit" presetSubtype="4" fill="hold" nodeType="withEffect">
                                  <p:stCondLst>
                                    <p:cond delay="0"/>
                                  </p:stCondLst>
                                  <p:childTnLst>
                                    <p:anim calcmode="lin" valueType="num">
                                      <p:cBhvr additive="base">
                                        <p:cTn id="71" dur="500"/>
                                        <p:tgtEl>
                                          <p:spTgt spid="10"/>
                                        </p:tgtEl>
                                        <p:attrNameLst>
                                          <p:attrName>ppt_x</p:attrName>
                                        </p:attrNameLst>
                                      </p:cBhvr>
                                      <p:tavLst>
                                        <p:tav tm="0">
                                          <p:val>
                                            <p:strVal val="ppt_x"/>
                                          </p:val>
                                        </p:tav>
                                        <p:tav tm="100000">
                                          <p:val>
                                            <p:strVal val="ppt_x"/>
                                          </p:val>
                                        </p:tav>
                                      </p:tavLst>
                                    </p:anim>
                                    <p:anim calcmode="lin" valueType="num">
                                      <p:cBhvr additive="base">
                                        <p:cTn id="72" dur="500"/>
                                        <p:tgtEl>
                                          <p:spTgt spid="10"/>
                                        </p:tgtEl>
                                        <p:attrNameLst>
                                          <p:attrName>ppt_y</p:attrName>
                                        </p:attrNameLst>
                                      </p:cBhvr>
                                      <p:tavLst>
                                        <p:tav tm="0">
                                          <p:val>
                                            <p:strVal val="ppt_y"/>
                                          </p:val>
                                        </p:tav>
                                        <p:tav tm="100000">
                                          <p:val>
                                            <p:strVal val="1+ppt_h/2"/>
                                          </p:val>
                                        </p:tav>
                                      </p:tavLst>
                                    </p:anim>
                                    <p:set>
                                      <p:cBhvr>
                                        <p:cTn id="73" dur="1" fill="hold">
                                          <p:stCondLst>
                                            <p:cond delay="499"/>
                                          </p:stCondLst>
                                        </p:cTn>
                                        <p:tgtEl>
                                          <p:spTgt spid="10"/>
                                        </p:tgtEl>
                                        <p:attrNameLst>
                                          <p:attrName>style.visibility</p:attrName>
                                        </p:attrNameLst>
                                      </p:cBhvr>
                                      <p:to>
                                        <p:strVal val="hidden"/>
                                      </p:to>
                                    </p:set>
                                  </p:childTnLst>
                                </p:cTn>
                              </p:par>
                              <p:par>
                                <p:cTn id="74" presetID="2" presetClass="exit" presetSubtype="4" fill="hold" grpId="1" nodeType="withEffect">
                                  <p:stCondLst>
                                    <p:cond delay="0"/>
                                  </p:stCondLst>
                                  <p:childTnLst>
                                    <p:anim calcmode="lin" valueType="num">
                                      <p:cBhvr additive="base">
                                        <p:cTn id="75" dur="500"/>
                                        <p:tgtEl>
                                          <p:spTgt spid="13"/>
                                        </p:tgtEl>
                                        <p:attrNameLst>
                                          <p:attrName>ppt_x</p:attrName>
                                        </p:attrNameLst>
                                      </p:cBhvr>
                                      <p:tavLst>
                                        <p:tav tm="0">
                                          <p:val>
                                            <p:strVal val="ppt_x"/>
                                          </p:val>
                                        </p:tav>
                                        <p:tav tm="100000">
                                          <p:val>
                                            <p:strVal val="ppt_x"/>
                                          </p:val>
                                        </p:tav>
                                      </p:tavLst>
                                    </p:anim>
                                    <p:anim calcmode="lin" valueType="num">
                                      <p:cBhvr additive="base">
                                        <p:cTn id="76" dur="500"/>
                                        <p:tgtEl>
                                          <p:spTgt spid="13"/>
                                        </p:tgtEl>
                                        <p:attrNameLst>
                                          <p:attrName>ppt_y</p:attrName>
                                        </p:attrNameLst>
                                      </p:cBhvr>
                                      <p:tavLst>
                                        <p:tav tm="0">
                                          <p:val>
                                            <p:strVal val="ppt_y"/>
                                          </p:val>
                                        </p:tav>
                                        <p:tav tm="100000">
                                          <p:val>
                                            <p:strVal val="1+ppt_h/2"/>
                                          </p:val>
                                        </p:tav>
                                      </p:tavLst>
                                    </p:anim>
                                    <p:set>
                                      <p:cBhvr>
                                        <p:cTn id="77" dur="1" fill="hold">
                                          <p:stCondLst>
                                            <p:cond delay="499"/>
                                          </p:stCondLst>
                                        </p:cTn>
                                        <p:tgtEl>
                                          <p:spTgt spid="13"/>
                                        </p:tgtEl>
                                        <p:attrNameLst>
                                          <p:attrName>style.visibility</p:attrName>
                                        </p:attrNameLst>
                                      </p:cBhvr>
                                      <p:to>
                                        <p:strVal val="hidden"/>
                                      </p:to>
                                    </p:set>
                                  </p:childTnLst>
                                </p:cTn>
                              </p:par>
                              <p:par>
                                <p:cTn id="78" presetID="2" presetClass="exit" presetSubtype="4" fill="hold" nodeType="withEffect">
                                  <p:stCondLst>
                                    <p:cond delay="0"/>
                                  </p:stCondLst>
                                  <p:childTnLst>
                                    <p:anim calcmode="lin" valueType="num">
                                      <p:cBhvr additive="base">
                                        <p:cTn id="79" dur="500"/>
                                        <p:tgtEl>
                                          <p:spTgt spid="12"/>
                                        </p:tgtEl>
                                        <p:attrNameLst>
                                          <p:attrName>ppt_x</p:attrName>
                                        </p:attrNameLst>
                                      </p:cBhvr>
                                      <p:tavLst>
                                        <p:tav tm="0">
                                          <p:val>
                                            <p:strVal val="ppt_x"/>
                                          </p:val>
                                        </p:tav>
                                        <p:tav tm="100000">
                                          <p:val>
                                            <p:strVal val="ppt_x"/>
                                          </p:val>
                                        </p:tav>
                                      </p:tavLst>
                                    </p:anim>
                                    <p:anim calcmode="lin" valueType="num">
                                      <p:cBhvr additive="base">
                                        <p:cTn id="80" dur="500"/>
                                        <p:tgtEl>
                                          <p:spTgt spid="12"/>
                                        </p:tgtEl>
                                        <p:attrNameLst>
                                          <p:attrName>ppt_y</p:attrName>
                                        </p:attrNameLst>
                                      </p:cBhvr>
                                      <p:tavLst>
                                        <p:tav tm="0">
                                          <p:val>
                                            <p:strVal val="ppt_y"/>
                                          </p:val>
                                        </p:tav>
                                        <p:tav tm="100000">
                                          <p:val>
                                            <p:strVal val="1+ppt_h/2"/>
                                          </p:val>
                                        </p:tav>
                                      </p:tavLst>
                                    </p:anim>
                                    <p:set>
                                      <p:cBhvr>
                                        <p:cTn id="81" dur="1" fill="hold">
                                          <p:stCondLst>
                                            <p:cond delay="499"/>
                                          </p:stCondLst>
                                        </p:cTn>
                                        <p:tgtEl>
                                          <p:spTgt spid="12"/>
                                        </p:tgtEl>
                                        <p:attrNameLst>
                                          <p:attrName>style.visibility</p:attrName>
                                        </p:attrNameLst>
                                      </p:cBhvr>
                                      <p:to>
                                        <p:strVal val="hidden"/>
                                      </p:to>
                                    </p:set>
                                  </p:childTnLst>
                                </p:cTn>
                              </p:par>
                              <p:par>
                                <p:cTn id="82" presetID="2" presetClass="exit" presetSubtype="4" fill="hold" grpId="1" nodeType="withEffect">
                                  <p:stCondLst>
                                    <p:cond delay="0"/>
                                  </p:stCondLst>
                                  <p:childTnLst>
                                    <p:anim calcmode="lin" valueType="num">
                                      <p:cBhvr additive="base">
                                        <p:cTn id="83" dur="500"/>
                                        <p:tgtEl>
                                          <p:spTgt spid="15"/>
                                        </p:tgtEl>
                                        <p:attrNameLst>
                                          <p:attrName>ppt_x</p:attrName>
                                        </p:attrNameLst>
                                      </p:cBhvr>
                                      <p:tavLst>
                                        <p:tav tm="0">
                                          <p:val>
                                            <p:strVal val="ppt_x"/>
                                          </p:val>
                                        </p:tav>
                                        <p:tav tm="100000">
                                          <p:val>
                                            <p:strVal val="ppt_x"/>
                                          </p:val>
                                        </p:tav>
                                      </p:tavLst>
                                    </p:anim>
                                    <p:anim calcmode="lin" valueType="num">
                                      <p:cBhvr additive="base">
                                        <p:cTn id="84" dur="500"/>
                                        <p:tgtEl>
                                          <p:spTgt spid="15"/>
                                        </p:tgtEl>
                                        <p:attrNameLst>
                                          <p:attrName>ppt_y</p:attrName>
                                        </p:attrNameLst>
                                      </p:cBhvr>
                                      <p:tavLst>
                                        <p:tav tm="0">
                                          <p:val>
                                            <p:strVal val="ppt_y"/>
                                          </p:val>
                                        </p:tav>
                                        <p:tav tm="100000">
                                          <p:val>
                                            <p:strVal val="1+ppt_h/2"/>
                                          </p:val>
                                        </p:tav>
                                      </p:tavLst>
                                    </p:anim>
                                    <p:set>
                                      <p:cBhvr>
                                        <p:cTn id="85" dur="1" fill="hold">
                                          <p:stCondLst>
                                            <p:cond delay="499"/>
                                          </p:stCondLst>
                                        </p:cTn>
                                        <p:tgtEl>
                                          <p:spTgt spid="15"/>
                                        </p:tgtEl>
                                        <p:attrNameLst>
                                          <p:attrName>style.visibility</p:attrName>
                                        </p:attrNameLst>
                                      </p:cBhvr>
                                      <p:to>
                                        <p:strVal val="hidden"/>
                                      </p:to>
                                    </p:set>
                                  </p:childTnLst>
                                </p:cTn>
                              </p:par>
                              <p:par>
                                <p:cTn id="86" presetID="2" presetClass="exit" presetSubtype="4" fill="hold" nodeType="withEffect">
                                  <p:stCondLst>
                                    <p:cond delay="0"/>
                                  </p:stCondLst>
                                  <p:childTnLst>
                                    <p:anim calcmode="lin" valueType="num">
                                      <p:cBhvr additive="base">
                                        <p:cTn id="87" dur="500"/>
                                        <p:tgtEl>
                                          <p:spTgt spid="14"/>
                                        </p:tgtEl>
                                        <p:attrNameLst>
                                          <p:attrName>ppt_x</p:attrName>
                                        </p:attrNameLst>
                                      </p:cBhvr>
                                      <p:tavLst>
                                        <p:tav tm="0">
                                          <p:val>
                                            <p:strVal val="ppt_x"/>
                                          </p:val>
                                        </p:tav>
                                        <p:tav tm="100000">
                                          <p:val>
                                            <p:strVal val="ppt_x"/>
                                          </p:val>
                                        </p:tav>
                                      </p:tavLst>
                                    </p:anim>
                                    <p:anim calcmode="lin" valueType="num">
                                      <p:cBhvr additive="base">
                                        <p:cTn id="88" dur="500"/>
                                        <p:tgtEl>
                                          <p:spTgt spid="14"/>
                                        </p:tgtEl>
                                        <p:attrNameLst>
                                          <p:attrName>ppt_y</p:attrName>
                                        </p:attrNameLst>
                                      </p:cBhvr>
                                      <p:tavLst>
                                        <p:tav tm="0">
                                          <p:val>
                                            <p:strVal val="ppt_y"/>
                                          </p:val>
                                        </p:tav>
                                        <p:tav tm="100000">
                                          <p:val>
                                            <p:strVal val="1+ppt_h/2"/>
                                          </p:val>
                                        </p:tav>
                                      </p:tavLst>
                                    </p:anim>
                                    <p:set>
                                      <p:cBhvr>
                                        <p:cTn id="89" dur="1" fill="hold">
                                          <p:stCondLst>
                                            <p:cond delay="499"/>
                                          </p:stCondLst>
                                        </p:cTn>
                                        <p:tgtEl>
                                          <p:spTgt spid="14"/>
                                        </p:tgtEl>
                                        <p:attrNameLst>
                                          <p:attrName>style.visibility</p:attrName>
                                        </p:attrNameLst>
                                      </p:cBhvr>
                                      <p:to>
                                        <p:strVal val="hidden"/>
                                      </p:to>
                                    </p:set>
                                  </p:childTnLst>
                                </p:cTn>
                              </p:par>
                              <p:par>
                                <p:cTn id="90" presetID="2" presetClass="exit" presetSubtype="4" fill="hold" grpId="1" nodeType="withEffect">
                                  <p:stCondLst>
                                    <p:cond delay="0"/>
                                  </p:stCondLst>
                                  <p:childTnLst>
                                    <p:anim calcmode="lin" valueType="num">
                                      <p:cBhvr additive="base">
                                        <p:cTn id="91" dur="500"/>
                                        <p:tgtEl>
                                          <p:spTgt spid="17"/>
                                        </p:tgtEl>
                                        <p:attrNameLst>
                                          <p:attrName>ppt_x</p:attrName>
                                        </p:attrNameLst>
                                      </p:cBhvr>
                                      <p:tavLst>
                                        <p:tav tm="0">
                                          <p:val>
                                            <p:strVal val="ppt_x"/>
                                          </p:val>
                                        </p:tav>
                                        <p:tav tm="100000">
                                          <p:val>
                                            <p:strVal val="ppt_x"/>
                                          </p:val>
                                        </p:tav>
                                      </p:tavLst>
                                    </p:anim>
                                    <p:anim calcmode="lin" valueType="num">
                                      <p:cBhvr additive="base">
                                        <p:cTn id="92" dur="500"/>
                                        <p:tgtEl>
                                          <p:spTgt spid="17"/>
                                        </p:tgtEl>
                                        <p:attrNameLst>
                                          <p:attrName>ppt_y</p:attrName>
                                        </p:attrNameLst>
                                      </p:cBhvr>
                                      <p:tavLst>
                                        <p:tav tm="0">
                                          <p:val>
                                            <p:strVal val="ppt_y"/>
                                          </p:val>
                                        </p:tav>
                                        <p:tav tm="100000">
                                          <p:val>
                                            <p:strVal val="1+ppt_h/2"/>
                                          </p:val>
                                        </p:tav>
                                      </p:tavLst>
                                    </p:anim>
                                    <p:set>
                                      <p:cBhvr>
                                        <p:cTn id="93" dur="1" fill="hold">
                                          <p:stCondLst>
                                            <p:cond delay="499"/>
                                          </p:stCondLst>
                                        </p:cTn>
                                        <p:tgtEl>
                                          <p:spTgt spid="17"/>
                                        </p:tgtEl>
                                        <p:attrNameLst>
                                          <p:attrName>style.visibility</p:attrName>
                                        </p:attrNameLst>
                                      </p:cBhvr>
                                      <p:to>
                                        <p:strVal val="hidden"/>
                                      </p:to>
                                    </p:set>
                                  </p:childTnLst>
                                </p:cTn>
                              </p:par>
                              <p:par>
                                <p:cTn id="94" presetID="2" presetClass="exit" presetSubtype="4" fill="hold" nodeType="withEffect">
                                  <p:stCondLst>
                                    <p:cond delay="0"/>
                                  </p:stCondLst>
                                  <p:childTnLst>
                                    <p:anim calcmode="lin" valueType="num">
                                      <p:cBhvr additive="base">
                                        <p:cTn id="95" dur="500"/>
                                        <p:tgtEl>
                                          <p:spTgt spid="16"/>
                                        </p:tgtEl>
                                        <p:attrNameLst>
                                          <p:attrName>ppt_x</p:attrName>
                                        </p:attrNameLst>
                                      </p:cBhvr>
                                      <p:tavLst>
                                        <p:tav tm="0">
                                          <p:val>
                                            <p:strVal val="ppt_x"/>
                                          </p:val>
                                        </p:tav>
                                        <p:tav tm="100000">
                                          <p:val>
                                            <p:strVal val="ppt_x"/>
                                          </p:val>
                                        </p:tav>
                                      </p:tavLst>
                                    </p:anim>
                                    <p:anim calcmode="lin" valueType="num">
                                      <p:cBhvr additive="base">
                                        <p:cTn id="96" dur="500"/>
                                        <p:tgtEl>
                                          <p:spTgt spid="16"/>
                                        </p:tgtEl>
                                        <p:attrNameLst>
                                          <p:attrName>ppt_y</p:attrName>
                                        </p:attrNameLst>
                                      </p:cBhvr>
                                      <p:tavLst>
                                        <p:tav tm="0">
                                          <p:val>
                                            <p:strVal val="ppt_y"/>
                                          </p:val>
                                        </p:tav>
                                        <p:tav tm="100000">
                                          <p:val>
                                            <p:strVal val="1+ppt_h/2"/>
                                          </p:val>
                                        </p:tav>
                                      </p:tavLst>
                                    </p:anim>
                                    <p:set>
                                      <p:cBhvr>
                                        <p:cTn id="97" dur="1" fill="hold">
                                          <p:stCondLst>
                                            <p:cond delay="499"/>
                                          </p:stCondLst>
                                        </p:cTn>
                                        <p:tgtEl>
                                          <p:spTgt spid="16"/>
                                        </p:tgtEl>
                                        <p:attrNameLst>
                                          <p:attrName>style.visibility</p:attrName>
                                        </p:attrNameLst>
                                      </p:cBhvr>
                                      <p:to>
                                        <p:strVal val="hidden"/>
                                      </p:to>
                                    </p:set>
                                  </p:childTnLst>
                                </p:cTn>
                              </p:par>
                              <p:par>
                                <p:cTn id="98" presetID="2" presetClass="exit" presetSubtype="4" fill="hold" grpId="1" nodeType="withEffect">
                                  <p:stCondLst>
                                    <p:cond delay="0"/>
                                  </p:stCondLst>
                                  <p:childTnLst>
                                    <p:anim calcmode="lin" valueType="num">
                                      <p:cBhvr additive="base">
                                        <p:cTn id="99" dur="500"/>
                                        <p:tgtEl>
                                          <p:spTgt spid="19"/>
                                        </p:tgtEl>
                                        <p:attrNameLst>
                                          <p:attrName>ppt_x</p:attrName>
                                        </p:attrNameLst>
                                      </p:cBhvr>
                                      <p:tavLst>
                                        <p:tav tm="0">
                                          <p:val>
                                            <p:strVal val="ppt_x"/>
                                          </p:val>
                                        </p:tav>
                                        <p:tav tm="100000">
                                          <p:val>
                                            <p:strVal val="ppt_x"/>
                                          </p:val>
                                        </p:tav>
                                      </p:tavLst>
                                    </p:anim>
                                    <p:anim calcmode="lin" valueType="num">
                                      <p:cBhvr additive="base">
                                        <p:cTn id="100" dur="500"/>
                                        <p:tgtEl>
                                          <p:spTgt spid="19"/>
                                        </p:tgtEl>
                                        <p:attrNameLst>
                                          <p:attrName>ppt_y</p:attrName>
                                        </p:attrNameLst>
                                      </p:cBhvr>
                                      <p:tavLst>
                                        <p:tav tm="0">
                                          <p:val>
                                            <p:strVal val="ppt_y"/>
                                          </p:val>
                                        </p:tav>
                                        <p:tav tm="100000">
                                          <p:val>
                                            <p:strVal val="1+ppt_h/2"/>
                                          </p:val>
                                        </p:tav>
                                      </p:tavLst>
                                    </p:anim>
                                    <p:set>
                                      <p:cBhvr>
                                        <p:cTn id="101" dur="1" fill="hold">
                                          <p:stCondLst>
                                            <p:cond delay="499"/>
                                          </p:stCondLst>
                                        </p:cTn>
                                        <p:tgtEl>
                                          <p:spTgt spid="19"/>
                                        </p:tgtEl>
                                        <p:attrNameLst>
                                          <p:attrName>style.visibility</p:attrName>
                                        </p:attrNameLst>
                                      </p:cBhvr>
                                      <p:to>
                                        <p:strVal val="hidden"/>
                                      </p:to>
                                    </p:set>
                                  </p:childTnLst>
                                </p:cTn>
                              </p:par>
                              <p:par>
                                <p:cTn id="102" presetID="2" presetClass="exit" presetSubtype="4" fill="hold" nodeType="withEffect">
                                  <p:stCondLst>
                                    <p:cond delay="0"/>
                                  </p:stCondLst>
                                  <p:childTnLst>
                                    <p:anim calcmode="lin" valueType="num">
                                      <p:cBhvr additive="base">
                                        <p:cTn id="103" dur="500"/>
                                        <p:tgtEl>
                                          <p:spTgt spid="18"/>
                                        </p:tgtEl>
                                        <p:attrNameLst>
                                          <p:attrName>ppt_x</p:attrName>
                                        </p:attrNameLst>
                                      </p:cBhvr>
                                      <p:tavLst>
                                        <p:tav tm="0">
                                          <p:val>
                                            <p:strVal val="ppt_x"/>
                                          </p:val>
                                        </p:tav>
                                        <p:tav tm="100000">
                                          <p:val>
                                            <p:strVal val="ppt_x"/>
                                          </p:val>
                                        </p:tav>
                                      </p:tavLst>
                                    </p:anim>
                                    <p:anim calcmode="lin" valueType="num">
                                      <p:cBhvr additive="base">
                                        <p:cTn id="104" dur="500"/>
                                        <p:tgtEl>
                                          <p:spTgt spid="18"/>
                                        </p:tgtEl>
                                        <p:attrNameLst>
                                          <p:attrName>ppt_y</p:attrName>
                                        </p:attrNameLst>
                                      </p:cBhvr>
                                      <p:tavLst>
                                        <p:tav tm="0">
                                          <p:val>
                                            <p:strVal val="ppt_y"/>
                                          </p:val>
                                        </p:tav>
                                        <p:tav tm="100000">
                                          <p:val>
                                            <p:strVal val="1+ppt_h/2"/>
                                          </p:val>
                                        </p:tav>
                                      </p:tavLst>
                                    </p:anim>
                                    <p:set>
                                      <p:cBhvr>
                                        <p:cTn id="105" dur="1" fill="hold">
                                          <p:stCondLst>
                                            <p:cond delay="499"/>
                                          </p:stCondLst>
                                        </p:cTn>
                                        <p:tgtEl>
                                          <p:spTgt spid="18"/>
                                        </p:tgtEl>
                                        <p:attrNameLst>
                                          <p:attrName>style.visibility</p:attrName>
                                        </p:attrNameLst>
                                      </p:cBhvr>
                                      <p:to>
                                        <p:strVal val="hidden"/>
                                      </p:to>
                                    </p:set>
                                  </p:childTnLst>
                                </p:cTn>
                              </p:par>
                              <p:par>
                                <p:cTn id="106" presetID="2" presetClass="exit" presetSubtype="4" fill="hold" grpId="1" nodeType="withEffect">
                                  <p:stCondLst>
                                    <p:cond delay="0"/>
                                  </p:stCondLst>
                                  <p:childTnLst>
                                    <p:anim calcmode="lin" valueType="num">
                                      <p:cBhvr additive="base">
                                        <p:cTn id="107" dur="500"/>
                                        <p:tgtEl>
                                          <p:spTgt spid="21"/>
                                        </p:tgtEl>
                                        <p:attrNameLst>
                                          <p:attrName>ppt_x</p:attrName>
                                        </p:attrNameLst>
                                      </p:cBhvr>
                                      <p:tavLst>
                                        <p:tav tm="0">
                                          <p:val>
                                            <p:strVal val="ppt_x"/>
                                          </p:val>
                                        </p:tav>
                                        <p:tav tm="100000">
                                          <p:val>
                                            <p:strVal val="ppt_x"/>
                                          </p:val>
                                        </p:tav>
                                      </p:tavLst>
                                    </p:anim>
                                    <p:anim calcmode="lin" valueType="num">
                                      <p:cBhvr additive="base">
                                        <p:cTn id="108" dur="500"/>
                                        <p:tgtEl>
                                          <p:spTgt spid="21"/>
                                        </p:tgtEl>
                                        <p:attrNameLst>
                                          <p:attrName>ppt_y</p:attrName>
                                        </p:attrNameLst>
                                      </p:cBhvr>
                                      <p:tavLst>
                                        <p:tav tm="0">
                                          <p:val>
                                            <p:strVal val="ppt_y"/>
                                          </p:val>
                                        </p:tav>
                                        <p:tav tm="100000">
                                          <p:val>
                                            <p:strVal val="1+ppt_h/2"/>
                                          </p:val>
                                        </p:tav>
                                      </p:tavLst>
                                    </p:anim>
                                    <p:set>
                                      <p:cBhvr>
                                        <p:cTn id="109" dur="1" fill="hold">
                                          <p:stCondLst>
                                            <p:cond delay="499"/>
                                          </p:stCondLst>
                                        </p:cTn>
                                        <p:tgtEl>
                                          <p:spTgt spid="21"/>
                                        </p:tgtEl>
                                        <p:attrNameLst>
                                          <p:attrName>style.visibility</p:attrName>
                                        </p:attrNameLst>
                                      </p:cBhvr>
                                      <p:to>
                                        <p:strVal val="hidden"/>
                                      </p:to>
                                    </p:set>
                                  </p:childTnLst>
                                </p:cTn>
                              </p:par>
                              <p:par>
                                <p:cTn id="110" presetID="2" presetClass="exit" presetSubtype="4" fill="hold" grpId="1" nodeType="withEffect">
                                  <p:stCondLst>
                                    <p:cond delay="0"/>
                                  </p:stCondLst>
                                  <p:childTnLst>
                                    <p:anim calcmode="lin" valueType="num">
                                      <p:cBhvr additive="base">
                                        <p:cTn id="111" dur="500"/>
                                        <p:tgtEl>
                                          <p:spTgt spid="31"/>
                                        </p:tgtEl>
                                        <p:attrNameLst>
                                          <p:attrName>ppt_x</p:attrName>
                                        </p:attrNameLst>
                                      </p:cBhvr>
                                      <p:tavLst>
                                        <p:tav tm="0">
                                          <p:val>
                                            <p:strVal val="ppt_x"/>
                                          </p:val>
                                        </p:tav>
                                        <p:tav tm="100000">
                                          <p:val>
                                            <p:strVal val="ppt_x"/>
                                          </p:val>
                                        </p:tav>
                                      </p:tavLst>
                                    </p:anim>
                                    <p:anim calcmode="lin" valueType="num">
                                      <p:cBhvr additive="base">
                                        <p:cTn id="112" dur="500"/>
                                        <p:tgtEl>
                                          <p:spTgt spid="31"/>
                                        </p:tgtEl>
                                        <p:attrNameLst>
                                          <p:attrName>ppt_y</p:attrName>
                                        </p:attrNameLst>
                                      </p:cBhvr>
                                      <p:tavLst>
                                        <p:tav tm="0">
                                          <p:val>
                                            <p:strVal val="ppt_y"/>
                                          </p:val>
                                        </p:tav>
                                        <p:tav tm="100000">
                                          <p:val>
                                            <p:strVal val="1+ppt_h/2"/>
                                          </p:val>
                                        </p:tav>
                                      </p:tavLst>
                                    </p:anim>
                                    <p:set>
                                      <p:cBhvr>
                                        <p:cTn id="113" dur="1" fill="hold">
                                          <p:stCondLst>
                                            <p:cond delay="499"/>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3" grpId="0" animBg="1"/>
      <p:bldP spid="13" grpId="1" animBg="1"/>
      <p:bldP spid="15" grpId="0" animBg="1"/>
      <p:bldP spid="15" grpId="1" animBg="1"/>
      <p:bldP spid="17" grpId="0" animBg="1"/>
      <p:bldP spid="17" grpId="1" animBg="1"/>
      <p:bldP spid="19" grpId="0" animBg="1"/>
      <p:bldP spid="19" grpId="1" animBg="1"/>
      <p:bldP spid="21" grpId="0" animBg="1"/>
      <p:bldP spid="21" grpId="1" animBg="1"/>
      <p:bldP spid="31" grpId="0" animBg="1"/>
      <p:bldP spid="31" grpId="1"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61">
            <a:extLst>
              <a:ext uri="{FF2B5EF4-FFF2-40B4-BE49-F238E27FC236}">
                <a16:creationId xmlns:a16="http://schemas.microsoft.com/office/drawing/2014/main" id="{DA2F8F0E-EA21-4C5E-BE59-2D2BFB8A1A9D}"/>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52</a:t>
            </a:fld>
            <a:endParaRPr lang="en-US" altLang="en-US" dirty="0">
              <a:solidFill>
                <a:schemeClr val="tx1"/>
              </a:solidFill>
            </a:endParaRPr>
          </a:p>
        </p:txBody>
      </p:sp>
      <p:sp>
        <p:nvSpPr>
          <p:cNvPr id="7" name="TextBox 6">
            <a:extLst>
              <a:ext uri="{FF2B5EF4-FFF2-40B4-BE49-F238E27FC236}">
                <a16:creationId xmlns:a16="http://schemas.microsoft.com/office/drawing/2014/main" id="{2DBFFF4E-9A59-4A86-8B03-274D6A683BA7}"/>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8" name="Rectangle: Rounded Corners 7">
            <a:extLst>
              <a:ext uri="{FF2B5EF4-FFF2-40B4-BE49-F238E27FC236}">
                <a16:creationId xmlns:a16="http://schemas.microsoft.com/office/drawing/2014/main" id="{53EC20D9-440F-46CE-A7A9-DCD1DAC1EFCF}"/>
              </a:ext>
            </a:extLst>
          </p:cNvPr>
          <p:cNvSpPr/>
          <p:nvPr/>
        </p:nvSpPr>
        <p:spPr>
          <a:xfrm>
            <a:off x="42394" y="33252"/>
            <a:ext cx="2081681" cy="387350"/>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Contacts/People</a:t>
            </a:r>
          </a:p>
        </p:txBody>
      </p:sp>
      <p:pic>
        <p:nvPicPr>
          <p:cNvPr id="9" name="Picture 8">
            <a:extLst>
              <a:ext uri="{FF2B5EF4-FFF2-40B4-BE49-F238E27FC236}">
                <a16:creationId xmlns:a16="http://schemas.microsoft.com/office/drawing/2014/main" id="{F10880BF-F329-438E-9945-4ED9722462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7075" y="514350"/>
            <a:ext cx="10272893" cy="6298632"/>
          </a:xfrm>
          <a:prstGeom prst="rect">
            <a:avLst/>
          </a:prstGeom>
        </p:spPr>
      </p:pic>
      <p:cxnSp>
        <p:nvCxnSpPr>
          <p:cNvPr id="10" name="Straight Arrow Connector 9">
            <a:extLst>
              <a:ext uri="{FF2B5EF4-FFF2-40B4-BE49-F238E27FC236}">
                <a16:creationId xmlns:a16="http://schemas.microsoft.com/office/drawing/2014/main" id="{19F87AF9-2E18-4A9F-96A5-275A734E48E8}"/>
              </a:ext>
            </a:extLst>
          </p:cNvPr>
          <p:cNvCxnSpPr>
            <a:cxnSpLocks/>
          </p:cNvCxnSpPr>
          <p:nvPr/>
        </p:nvCxnSpPr>
        <p:spPr>
          <a:xfrm flipV="1">
            <a:off x="6886574" y="1571625"/>
            <a:ext cx="2771776" cy="50482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9D67D531-6974-4A64-A203-B15F83B4C86B}"/>
              </a:ext>
            </a:extLst>
          </p:cNvPr>
          <p:cNvSpPr txBox="1"/>
          <p:nvPr/>
        </p:nvSpPr>
        <p:spPr>
          <a:xfrm>
            <a:off x="4798005" y="1876396"/>
            <a:ext cx="2129953"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Manage Contacts</a:t>
            </a:r>
          </a:p>
        </p:txBody>
      </p:sp>
      <p:pic>
        <p:nvPicPr>
          <p:cNvPr id="13" name="Picture 12">
            <a:extLst>
              <a:ext uri="{FF2B5EF4-FFF2-40B4-BE49-F238E27FC236}">
                <a16:creationId xmlns:a16="http://schemas.microsoft.com/office/drawing/2014/main" id="{F7CDD08D-D2B8-4DB3-AB12-63783E5079B1}"/>
              </a:ext>
            </a:extLst>
          </p:cNvPr>
          <p:cNvPicPr>
            <a:picLocks noChangeAspect="1"/>
          </p:cNvPicPr>
          <p:nvPr/>
        </p:nvPicPr>
        <p:blipFill>
          <a:blip r:embed="rId3"/>
          <a:stretch>
            <a:fillRect/>
          </a:stretch>
        </p:blipFill>
        <p:spPr>
          <a:xfrm>
            <a:off x="10112188" y="1788690"/>
            <a:ext cx="1162212" cy="628738"/>
          </a:xfrm>
          <a:prstGeom prst="rect">
            <a:avLst/>
          </a:prstGeom>
          <a:ln w="6350">
            <a:solidFill>
              <a:schemeClr val="bg1">
                <a:lumMod val="50000"/>
              </a:schemeClr>
            </a:solidFill>
          </a:ln>
        </p:spPr>
      </p:pic>
      <p:cxnSp>
        <p:nvCxnSpPr>
          <p:cNvPr id="14" name="Straight Arrow Connector 13">
            <a:extLst>
              <a:ext uri="{FF2B5EF4-FFF2-40B4-BE49-F238E27FC236}">
                <a16:creationId xmlns:a16="http://schemas.microsoft.com/office/drawing/2014/main" id="{1EBBBAE9-1C32-4CEE-B7AE-019106739D56}"/>
              </a:ext>
            </a:extLst>
          </p:cNvPr>
          <p:cNvCxnSpPr>
            <a:cxnSpLocks/>
          </p:cNvCxnSpPr>
          <p:nvPr/>
        </p:nvCxnSpPr>
        <p:spPr>
          <a:xfrm flipV="1">
            <a:off x="11572874" y="1788520"/>
            <a:ext cx="0" cy="199640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B243CFF-265E-42B3-939D-9D25D262E8C3}"/>
              </a:ext>
            </a:extLst>
          </p:cNvPr>
          <p:cNvSpPr txBox="1"/>
          <p:nvPr/>
        </p:nvSpPr>
        <p:spPr>
          <a:xfrm>
            <a:off x="3562353" y="3782959"/>
            <a:ext cx="8006877"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Refreshes the contact by pulling the contact data from the Microsoft server.</a:t>
            </a:r>
          </a:p>
        </p:txBody>
      </p:sp>
      <p:sp>
        <p:nvSpPr>
          <p:cNvPr id="18" name="Left Brace 17">
            <a:extLst>
              <a:ext uri="{FF2B5EF4-FFF2-40B4-BE49-F238E27FC236}">
                <a16:creationId xmlns:a16="http://schemas.microsoft.com/office/drawing/2014/main" id="{052BC7CC-3A7D-4550-8A15-591C2FE65F05}"/>
              </a:ext>
            </a:extLst>
          </p:cNvPr>
          <p:cNvSpPr/>
          <p:nvPr/>
        </p:nvSpPr>
        <p:spPr>
          <a:xfrm>
            <a:off x="9877463" y="1876396"/>
            <a:ext cx="234725" cy="541032"/>
          </a:xfrm>
          <a:prstGeom prst="leftBrace">
            <a:avLst>
              <a:gd name="adj1" fmla="val 57624"/>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19" name="Straight Arrow Connector 18">
            <a:extLst>
              <a:ext uri="{FF2B5EF4-FFF2-40B4-BE49-F238E27FC236}">
                <a16:creationId xmlns:a16="http://schemas.microsoft.com/office/drawing/2014/main" id="{2E606344-B87D-4137-8BB4-F6D8BA0F64FD}"/>
              </a:ext>
            </a:extLst>
          </p:cNvPr>
          <p:cNvCxnSpPr>
            <a:cxnSpLocks/>
            <a:stCxn id="27" idx="3"/>
          </p:cNvCxnSpPr>
          <p:nvPr/>
        </p:nvCxnSpPr>
        <p:spPr>
          <a:xfrm flipV="1">
            <a:off x="6927958" y="2143127"/>
            <a:ext cx="2863742" cy="89430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7EB0678C-0453-48C6-A884-D0EF497AA941}"/>
              </a:ext>
            </a:extLst>
          </p:cNvPr>
          <p:cNvSpPr txBox="1"/>
          <p:nvPr/>
        </p:nvSpPr>
        <p:spPr>
          <a:xfrm>
            <a:off x="438151" y="2529595"/>
            <a:ext cx="6489807" cy="1015663"/>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b="1" dirty="0"/>
              <a:t>Import</a:t>
            </a:r>
            <a:r>
              <a:rPr lang="en-CA" dirty="0"/>
              <a:t> and/or </a:t>
            </a:r>
            <a:r>
              <a:rPr lang="en-CA" b="1" dirty="0"/>
              <a:t>Export</a:t>
            </a:r>
            <a:r>
              <a:rPr lang="en-CA" dirty="0"/>
              <a:t> your contacts to a CSV file.  A CSV file is a comma delimited text file, used as a lowest common data type (text), for the transfer of data to other software.</a:t>
            </a:r>
          </a:p>
        </p:txBody>
      </p:sp>
    </p:spTree>
    <p:extLst>
      <p:ext uri="{BB962C8B-B14F-4D97-AF65-F5344CB8AC3E}">
        <p14:creationId xmlns:p14="http://schemas.microsoft.com/office/powerpoint/2010/main" val="2251466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500" fill="hold"/>
                                        <p:tgtEl>
                                          <p:spTgt spid="27"/>
                                        </p:tgtEl>
                                        <p:attrNameLst>
                                          <p:attrName>ppt_x</p:attrName>
                                        </p:attrNameLst>
                                      </p:cBhvr>
                                      <p:tavLst>
                                        <p:tav tm="0">
                                          <p:val>
                                            <p:strVal val="0-#ppt_w/2"/>
                                          </p:val>
                                        </p:tav>
                                        <p:tav tm="100000">
                                          <p:val>
                                            <p:strVal val="#ppt_x"/>
                                          </p:val>
                                        </p:tav>
                                      </p:tavLst>
                                    </p:anim>
                                    <p:anim calcmode="lin" valueType="num">
                                      <p:cBhvr additive="base">
                                        <p:cTn id="18" dur="500" fill="hold"/>
                                        <p:tgtEl>
                                          <p:spTgt spid="27"/>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left)">
                                      <p:cBhvr>
                                        <p:cTn id="22" dur="500"/>
                                        <p:tgtEl>
                                          <p:spTgt spid="19"/>
                                        </p:tgtEl>
                                      </p:cBhvr>
                                    </p:animEffect>
                                  </p:childTnLst>
                                </p:cTn>
                              </p:par>
                            </p:childTnLst>
                          </p:cTn>
                        </p:par>
                        <p:par>
                          <p:cTn id="23" fill="hold">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left)">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0-#ppt_w/2"/>
                                          </p:val>
                                        </p:tav>
                                        <p:tav tm="100000">
                                          <p:val>
                                            <p:strVal val="#ppt_x"/>
                                          </p:val>
                                        </p:tav>
                                      </p:tavLst>
                                    </p:anim>
                                    <p:anim calcmode="lin" valueType="num">
                                      <p:cBhvr additive="base">
                                        <p:cTn id="32" dur="500" fill="hold"/>
                                        <p:tgtEl>
                                          <p:spTgt spid="15"/>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22" presetClass="entr" presetSubtype="4" fill="hold" nodeType="after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ipe(down)">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9" presetClass="exit" presetSubtype="0" fill="hold" grpId="1" nodeType="clickEffect">
                                  <p:stCondLst>
                                    <p:cond delay="0"/>
                                  </p:stCondLst>
                                  <p:childTnLst>
                                    <p:animEffect transition="out" filter="dissolve">
                                      <p:cBhvr>
                                        <p:cTn id="40" dur="500"/>
                                        <p:tgtEl>
                                          <p:spTgt spid="11"/>
                                        </p:tgtEl>
                                      </p:cBhvr>
                                    </p:animEffect>
                                    <p:set>
                                      <p:cBhvr>
                                        <p:cTn id="41" dur="1" fill="hold">
                                          <p:stCondLst>
                                            <p:cond delay="499"/>
                                          </p:stCondLst>
                                        </p:cTn>
                                        <p:tgtEl>
                                          <p:spTgt spid="11"/>
                                        </p:tgtEl>
                                        <p:attrNameLst>
                                          <p:attrName>style.visibility</p:attrName>
                                        </p:attrNameLst>
                                      </p:cBhvr>
                                      <p:to>
                                        <p:strVal val="hidden"/>
                                      </p:to>
                                    </p:set>
                                  </p:childTnLst>
                                </p:cTn>
                              </p:par>
                              <p:par>
                                <p:cTn id="42" presetID="9" presetClass="exit" presetSubtype="0" fill="hold" nodeType="withEffect">
                                  <p:stCondLst>
                                    <p:cond delay="0"/>
                                  </p:stCondLst>
                                  <p:childTnLst>
                                    <p:animEffect transition="out" filter="dissolve">
                                      <p:cBhvr>
                                        <p:cTn id="43" dur="500"/>
                                        <p:tgtEl>
                                          <p:spTgt spid="10"/>
                                        </p:tgtEl>
                                      </p:cBhvr>
                                    </p:animEffect>
                                    <p:set>
                                      <p:cBhvr>
                                        <p:cTn id="44" dur="1" fill="hold">
                                          <p:stCondLst>
                                            <p:cond delay="499"/>
                                          </p:stCondLst>
                                        </p:cTn>
                                        <p:tgtEl>
                                          <p:spTgt spid="10"/>
                                        </p:tgtEl>
                                        <p:attrNameLst>
                                          <p:attrName>style.visibility</p:attrName>
                                        </p:attrNameLst>
                                      </p:cBhvr>
                                      <p:to>
                                        <p:strVal val="hidden"/>
                                      </p:to>
                                    </p:set>
                                  </p:childTnLst>
                                </p:cTn>
                              </p:par>
                              <p:par>
                                <p:cTn id="45" presetID="9" presetClass="exit" presetSubtype="0" fill="hold" grpId="1" nodeType="withEffect">
                                  <p:stCondLst>
                                    <p:cond delay="0"/>
                                  </p:stCondLst>
                                  <p:childTnLst>
                                    <p:animEffect transition="out" filter="dissolve">
                                      <p:cBhvr>
                                        <p:cTn id="46" dur="500"/>
                                        <p:tgtEl>
                                          <p:spTgt spid="27"/>
                                        </p:tgtEl>
                                      </p:cBhvr>
                                    </p:animEffect>
                                    <p:set>
                                      <p:cBhvr>
                                        <p:cTn id="47" dur="1" fill="hold">
                                          <p:stCondLst>
                                            <p:cond delay="499"/>
                                          </p:stCondLst>
                                        </p:cTn>
                                        <p:tgtEl>
                                          <p:spTgt spid="27"/>
                                        </p:tgtEl>
                                        <p:attrNameLst>
                                          <p:attrName>style.visibility</p:attrName>
                                        </p:attrNameLst>
                                      </p:cBhvr>
                                      <p:to>
                                        <p:strVal val="hidden"/>
                                      </p:to>
                                    </p:set>
                                  </p:childTnLst>
                                </p:cTn>
                              </p:par>
                              <p:par>
                                <p:cTn id="48" presetID="9" presetClass="exit" presetSubtype="0" fill="hold" nodeType="withEffect">
                                  <p:stCondLst>
                                    <p:cond delay="0"/>
                                  </p:stCondLst>
                                  <p:childTnLst>
                                    <p:animEffect transition="out" filter="dissolve">
                                      <p:cBhvr>
                                        <p:cTn id="49" dur="500"/>
                                        <p:tgtEl>
                                          <p:spTgt spid="19"/>
                                        </p:tgtEl>
                                      </p:cBhvr>
                                    </p:animEffect>
                                    <p:set>
                                      <p:cBhvr>
                                        <p:cTn id="50" dur="1" fill="hold">
                                          <p:stCondLst>
                                            <p:cond delay="499"/>
                                          </p:stCondLst>
                                        </p:cTn>
                                        <p:tgtEl>
                                          <p:spTgt spid="19"/>
                                        </p:tgtEl>
                                        <p:attrNameLst>
                                          <p:attrName>style.visibility</p:attrName>
                                        </p:attrNameLst>
                                      </p:cBhvr>
                                      <p:to>
                                        <p:strVal val="hidden"/>
                                      </p:to>
                                    </p:set>
                                  </p:childTnLst>
                                </p:cTn>
                              </p:par>
                              <p:par>
                                <p:cTn id="51" presetID="9" presetClass="exit" presetSubtype="0" fill="hold" grpId="1" nodeType="withEffect">
                                  <p:stCondLst>
                                    <p:cond delay="0"/>
                                  </p:stCondLst>
                                  <p:childTnLst>
                                    <p:animEffect transition="out" filter="dissolve">
                                      <p:cBhvr>
                                        <p:cTn id="52" dur="500"/>
                                        <p:tgtEl>
                                          <p:spTgt spid="18"/>
                                        </p:tgtEl>
                                      </p:cBhvr>
                                    </p:animEffect>
                                    <p:set>
                                      <p:cBhvr>
                                        <p:cTn id="53" dur="1" fill="hold">
                                          <p:stCondLst>
                                            <p:cond delay="499"/>
                                          </p:stCondLst>
                                        </p:cTn>
                                        <p:tgtEl>
                                          <p:spTgt spid="18"/>
                                        </p:tgtEl>
                                        <p:attrNameLst>
                                          <p:attrName>style.visibility</p:attrName>
                                        </p:attrNameLst>
                                      </p:cBhvr>
                                      <p:to>
                                        <p:strVal val="hidden"/>
                                      </p:to>
                                    </p:set>
                                  </p:childTnLst>
                                </p:cTn>
                              </p:par>
                              <p:par>
                                <p:cTn id="54" presetID="9" presetClass="exit" presetSubtype="0" fill="hold" grpId="1" nodeType="withEffect">
                                  <p:stCondLst>
                                    <p:cond delay="0"/>
                                  </p:stCondLst>
                                  <p:childTnLst>
                                    <p:animEffect transition="out" filter="dissolve">
                                      <p:cBhvr>
                                        <p:cTn id="55" dur="500"/>
                                        <p:tgtEl>
                                          <p:spTgt spid="15"/>
                                        </p:tgtEl>
                                      </p:cBhvr>
                                    </p:animEffect>
                                    <p:set>
                                      <p:cBhvr>
                                        <p:cTn id="56" dur="1" fill="hold">
                                          <p:stCondLst>
                                            <p:cond delay="499"/>
                                          </p:stCondLst>
                                        </p:cTn>
                                        <p:tgtEl>
                                          <p:spTgt spid="15"/>
                                        </p:tgtEl>
                                        <p:attrNameLst>
                                          <p:attrName>style.visibility</p:attrName>
                                        </p:attrNameLst>
                                      </p:cBhvr>
                                      <p:to>
                                        <p:strVal val="hidden"/>
                                      </p:to>
                                    </p:set>
                                  </p:childTnLst>
                                </p:cTn>
                              </p:par>
                              <p:par>
                                <p:cTn id="57" presetID="9" presetClass="exit" presetSubtype="0" fill="hold" nodeType="withEffect">
                                  <p:stCondLst>
                                    <p:cond delay="0"/>
                                  </p:stCondLst>
                                  <p:childTnLst>
                                    <p:animEffect transition="out" filter="dissolve">
                                      <p:cBhvr>
                                        <p:cTn id="58" dur="500"/>
                                        <p:tgtEl>
                                          <p:spTgt spid="14"/>
                                        </p:tgtEl>
                                      </p:cBhvr>
                                    </p:animEffect>
                                    <p:set>
                                      <p:cBhvr>
                                        <p:cTn id="59" dur="1" fill="hold">
                                          <p:stCondLst>
                                            <p:cond delay="499"/>
                                          </p:stCondLst>
                                        </p:cTn>
                                        <p:tgtEl>
                                          <p:spTgt spid="14"/>
                                        </p:tgtEl>
                                        <p:attrNameLst>
                                          <p:attrName>style.visibility</p:attrName>
                                        </p:attrNameLst>
                                      </p:cBhvr>
                                      <p:to>
                                        <p:strVal val="hidden"/>
                                      </p:to>
                                    </p:set>
                                  </p:childTnLst>
                                </p:cTn>
                              </p:par>
                              <p:par>
                                <p:cTn id="60" presetID="9" presetClass="exit" presetSubtype="0" fill="hold" nodeType="withEffect">
                                  <p:stCondLst>
                                    <p:cond delay="0"/>
                                  </p:stCondLst>
                                  <p:childTnLst>
                                    <p:animEffect transition="out" filter="dissolve">
                                      <p:cBhvr>
                                        <p:cTn id="61" dur="500"/>
                                        <p:tgtEl>
                                          <p:spTgt spid="13"/>
                                        </p:tgtEl>
                                      </p:cBhvr>
                                    </p:animEffect>
                                    <p:set>
                                      <p:cBhvr>
                                        <p:cTn id="62" dur="1" fill="hold">
                                          <p:stCondLst>
                                            <p:cond delay="499"/>
                                          </p:stCondLst>
                                        </p:cTn>
                                        <p:tgtEl>
                                          <p:spTgt spid="13"/>
                                        </p:tgtEl>
                                        <p:attrNameLst>
                                          <p:attrName>style.visibility</p:attrName>
                                        </p:attrNameLst>
                                      </p:cBhvr>
                                      <p:to>
                                        <p:strVal val="hidden"/>
                                      </p:to>
                                    </p:set>
                                  </p:childTnLst>
                                </p:cTn>
                              </p:par>
                              <p:par>
                                <p:cTn id="63" presetID="9" presetClass="exit" presetSubtype="0" fill="hold" grpId="0" nodeType="withEffect">
                                  <p:stCondLst>
                                    <p:cond delay="0"/>
                                  </p:stCondLst>
                                  <p:childTnLst>
                                    <p:animEffect transition="out" filter="dissolve">
                                      <p:cBhvr>
                                        <p:cTn id="64" dur="500"/>
                                        <p:tgtEl>
                                          <p:spTgt spid="8"/>
                                        </p:tgtEl>
                                      </p:cBhvr>
                                    </p:animEffect>
                                    <p:set>
                                      <p:cBhvr>
                                        <p:cTn id="65"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1" grpId="1" animBg="1"/>
      <p:bldP spid="15" grpId="0" animBg="1"/>
      <p:bldP spid="15" grpId="1" animBg="1"/>
      <p:bldP spid="18" grpId="0" animBg="1"/>
      <p:bldP spid="18" grpId="1" animBg="1"/>
      <p:bldP spid="27" grpId="0" animBg="1"/>
      <p:bldP spid="27" grpId="1"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AA7912E-B299-47D8-8D04-6F51277D74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7075" y="514350"/>
            <a:ext cx="10272893" cy="6298632"/>
          </a:xfrm>
          <a:prstGeom prst="rect">
            <a:avLst/>
          </a:prstGeom>
        </p:spPr>
      </p:pic>
      <p:sp>
        <p:nvSpPr>
          <p:cNvPr id="6" name="Slide Number Placeholder 61">
            <a:extLst>
              <a:ext uri="{FF2B5EF4-FFF2-40B4-BE49-F238E27FC236}">
                <a16:creationId xmlns:a16="http://schemas.microsoft.com/office/drawing/2014/main" id="{DA2F8F0E-EA21-4C5E-BE59-2D2BFB8A1A9D}"/>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53</a:t>
            </a:fld>
            <a:endParaRPr lang="en-US" altLang="en-US" dirty="0">
              <a:solidFill>
                <a:schemeClr val="tx1"/>
              </a:solidFill>
            </a:endParaRPr>
          </a:p>
        </p:txBody>
      </p:sp>
      <p:sp>
        <p:nvSpPr>
          <p:cNvPr id="7" name="TextBox 6">
            <a:extLst>
              <a:ext uri="{FF2B5EF4-FFF2-40B4-BE49-F238E27FC236}">
                <a16:creationId xmlns:a16="http://schemas.microsoft.com/office/drawing/2014/main" id="{2DBFFF4E-9A59-4A86-8B03-274D6A683BA7}"/>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8" name="Rectangle: Rounded Corners 7">
            <a:extLst>
              <a:ext uri="{FF2B5EF4-FFF2-40B4-BE49-F238E27FC236}">
                <a16:creationId xmlns:a16="http://schemas.microsoft.com/office/drawing/2014/main" id="{F1212591-5656-4BDD-AD01-75411B7693AF}"/>
              </a:ext>
            </a:extLst>
          </p:cNvPr>
          <p:cNvSpPr/>
          <p:nvPr/>
        </p:nvSpPr>
        <p:spPr>
          <a:xfrm>
            <a:off x="42394" y="33252"/>
            <a:ext cx="2081681" cy="387350"/>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New Contact</a:t>
            </a:r>
          </a:p>
        </p:txBody>
      </p:sp>
      <p:cxnSp>
        <p:nvCxnSpPr>
          <p:cNvPr id="9" name="Straight Arrow Connector 8">
            <a:extLst>
              <a:ext uri="{FF2B5EF4-FFF2-40B4-BE49-F238E27FC236}">
                <a16:creationId xmlns:a16="http://schemas.microsoft.com/office/drawing/2014/main" id="{31ABF6FD-C215-4356-A380-BBD542049B31}"/>
              </a:ext>
            </a:extLst>
          </p:cNvPr>
          <p:cNvCxnSpPr>
            <a:cxnSpLocks/>
          </p:cNvCxnSpPr>
          <p:nvPr/>
        </p:nvCxnSpPr>
        <p:spPr>
          <a:xfrm flipH="1" flipV="1">
            <a:off x="4124325" y="1657350"/>
            <a:ext cx="2762249" cy="41910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C6C19CD-E11E-41F8-9EA1-00E71354259E}"/>
              </a:ext>
            </a:extLst>
          </p:cNvPr>
          <p:cNvSpPr txBox="1"/>
          <p:nvPr/>
        </p:nvSpPr>
        <p:spPr>
          <a:xfrm>
            <a:off x="6886574" y="1876396"/>
            <a:ext cx="2320453"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Make a new contact</a:t>
            </a:r>
          </a:p>
        </p:txBody>
      </p:sp>
    </p:spTree>
    <p:extLst>
      <p:ext uri="{BB962C8B-B14F-4D97-AF65-F5344CB8AC3E}">
        <p14:creationId xmlns:p14="http://schemas.microsoft.com/office/powerpoint/2010/main" val="3463423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1+#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2" presetClass="entr" presetSubtype="2"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right)">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xit" presetSubtype="0" fill="hold" grpId="1" nodeType="clickEffect">
                                  <p:stCondLst>
                                    <p:cond delay="0"/>
                                  </p:stCondLst>
                                  <p:childTnLst>
                                    <p:animEffect transition="out" filter="dissolve">
                                      <p:cBhvr>
                                        <p:cTn id="20" dur="500"/>
                                        <p:tgtEl>
                                          <p:spTgt spid="10"/>
                                        </p:tgtEl>
                                      </p:cBhvr>
                                    </p:animEffect>
                                    <p:set>
                                      <p:cBhvr>
                                        <p:cTn id="21" dur="1" fill="hold">
                                          <p:stCondLst>
                                            <p:cond delay="499"/>
                                          </p:stCondLst>
                                        </p:cTn>
                                        <p:tgtEl>
                                          <p:spTgt spid="10"/>
                                        </p:tgtEl>
                                        <p:attrNameLst>
                                          <p:attrName>style.visibility</p:attrName>
                                        </p:attrNameLst>
                                      </p:cBhvr>
                                      <p:to>
                                        <p:strVal val="hidden"/>
                                      </p:to>
                                    </p:set>
                                  </p:childTnLst>
                                </p:cTn>
                              </p:par>
                              <p:par>
                                <p:cTn id="22" presetID="9" presetClass="exit" presetSubtype="0" fill="hold" nodeType="withEffect">
                                  <p:stCondLst>
                                    <p:cond delay="0"/>
                                  </p:stCondLst>
                                  <p:childTnLst>
                                    <p:animEffect transition="out" filter="dissolve">
                                      <p:cBhvr>
                                        <p:cTn id="23" dur="500"/>
                                        <p:tgtEl>
                                          <p:spTgt spid="9"/>
                                        </p:tgtEl>
                                      </p:cBhvr>
                                    </p:animEffect>
                                    <p:set>
                                      <p:cBhvr>
                                        <p:cTn id="24" dur="1" fill="hold">
                                          <p:stCondLst>
                                            <p:cond delay="499"/>
                                          </p:stCondLst>
                                        </p:cTn>
                                        <p:tgtEl>
                                          <p:spTgt spid="9"/>
                                        </p:tgtEl>
                                        <p:attrNameLst>
                                          <p:attrName>style.visibility</p:attrName>
                                        </p:attrNameLst>
                                      </p:cBhvr>
                                      <p:to>
                                        <p:strVal val="hidden"/>
                                      </p:to>
                                    </p:set>
                                  </p:childTnLst>
                                </p:cTn>
                              </p:par>
                              <p:par>
                                <p:cTn id="25" presetID="9" presetClass="exit" presetSubtype="0" fill="hold" nodeType="withEffect">
                                  <p:stCondLst>
                                    <p:cond delay="0"/>
                                  </p:stCondLst>
                                  <p:childTnLst>
                                    <p:animEffect transition="out" filter="dissolve">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0" grpId="1"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C63BD9DE-3253-440D-A01D-2FE6EBAE7C30}"/>
              </a:ext>
            </a:extLst>
          </p:cNvPr>
          <p:cNvSpPr/>
          <p:nvPr/>
        </p:nvSpPr>
        <p:spPr>
          <a:xfrm>
            <a:off x="42394" y="33252"/>
            <a:ext cx="2081681" cy="387350"/>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New Contact</a:t>
            </a:r>
          </a:p>
        </p:txBody>
      </p:sp>
      <p:sp>
        <p:nvSpPr>
          <p:cNvPr id="6" name="Slide Number Placeholder 61">
            <a:extLst>
              <a:ext uri="{FF2B5EF4-FFF2-40B4-BE49-F238E27FC236}">
                <a16:creationId xmlns:a16="http://schemas.microsoft.com/office/drawing/2014/main" id="{010ADF2A-F9AA-473C-BE09-82EEA208087C}"/>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54</a:t>
            </a:fld>
            <a:endParaRPr lang="en-US" altLang="en-US" dirty="0">
              <a:solidFill>
                <a:schemeClr val="tx1"/>
              </a:solidFill>
            </a:endParaRPr>
          </a:p>
        </p:txBody>
      </p:sp>
      <p:sp>
        <p:nvSpPr>
          <p:cNvPr id="7" name="TextBox 6">
            <a:extLst>
              <a:ext uri="{FF2B5EF4-FFF2-40B4-BE49-F238E27FC236}">
                <a16:creationId xmlns:a16="http://schemas.microsoft.com/office/drawing/2014/main" id="{A7553DF7-F2C1-4758-BF39-590E476C8374}"/>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10" name="TextBox 9">
            <a:extLst>
              <a:ext uri="{FF2B5EF4-FFF2-40B4-BE49-F238E27FC236}">
                <a16:creationId xmlns:a16="http://schemas.microsoft.com/office/drawing/2014/main" id="{921ED193-9EF1-427C-96C8-AA35D0286CB0}"/>
              </a:ext>
            </a:extLst>
          </p:cNvPr>
          <p:cNvSpPr txBox="1"/>
          <p:nvPr/>
        </p:nvSpPr>
        <p:spPr>
          <a:xfrm>
            <a:off x="3486151" y="441185"/>
            <a:ext cx="2000249"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First &amp; Last Name</a:t>
            </a:r>
          </a:p>
        </p:txBody>
      </p:sp>
      <p:pic>
        <p:nvPicPr>
          <p:cNvPr id="12" name="Picture 11">
            <a:extLst>
              <a:ext uri="{FF2B5EF4-FFF2-40B4-BE49-F238E27FC236}">
                <a16:creationId xmlns:a16="http://schemas.microsoft.com/office/drawing/2014/main" id="{9C479542-C922-405C-AD50-D4BA53AB1F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82443" y="0"/>
            <a:ext cx="5551714" cy="6858000"/>
          </a:xfrm>
          <a:prstGeom prst="rect">
            <a:avLst/>
          </a:prstGeom>
          <a:ln w="12700">
            <a:solidFill>
              <a:schemeClr val="bg1">
                <a:lumMod val="65000"/>
              </a:schemeClr>
            </a:solidFill>
          </a:ln>
        </p:spPr>
      </p:pic>
      <p:cxnSp>
        <p:nvCxnSpPr>
          <p:cNvPr id="14" name="Straight Arrow Connector 13">
            <a:extLst>
              <a:ext uri="{FF2B5EF4-FFF2-40B4-BE49-F238E27FC236}">
                <a16:creationId xmlns:a16="http://schemas.microsoft.com/office/drawing/2014/main" id="{E8725BF9-77CD-4B10-A37E-BFCD7E149FEE}"/>
              </a:ext>
            </a:extLst>
          </p:cNvPr>
          <p:cNvCxnSpPr>
            <a:cxnSpLocks/>
            <a:stCxn id="10" idx="3"/>
            <a:endCxn id="15" idx="1"/>
          </p:cNvCxnSpPr>
          <p:nvPr/>
        </p:nvCxnSpPr>
        <p:spPr>
          <a:xfrm flipV="1">
            <a:off x="5486400" y="641206"/>
            <a:ext cx="821870" cy="3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Left Brace 14">
            <a:extLst>
              <a:ext uri="{FF2B5EF4-FFF2-40B4-BE49-F238E27FC236}">
                <a16:creationId xmlns:a16="http://schemas.microsoft.com/office/drawing/2014/main" id="{350602F1-4A97-4E24-8863-3D40A3DE2C18}"/>
              </a:ext>
            </a:extLst>
          </p:cNvPr>
          <p:cNvSpPr/>
          <p:nvPr/>
        </p:nvSpPr>
        <p:spPr>
          <a:xfrm>
            <a:off x="6308270" y="259434"/>
            <a:ext cx="397331" cy="778792"/>
          </a:xfrm>
          <a:prstGeom prst="leftBrace">
            <a:avLst>
              <a:gd name="adj1" fmla="val 60036"/>
              <a:gd name="adj2" fmla="val 49021"/>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17" name="Left Brace 16">
            <a:extLst>
              <a:ext uri="{FF2B5EF4-FFF2-40B4-BE49-F238E27FC236}">
                <a16:creationId xmlns:a16="http://schemas.microsoft.com/office/drawing/2014/main" id="{190D0399-EFBB-4870-97FC-E3CA4277B40E}"/>
              </a:ext>
            </a:extLst>
          </p:cNvPr>
          <p:cNvSpPr/>
          <p:nvPr/>
        </p:nvSpPr>
        <p:spPr>
          <a:xfrm>
            <a:off x="6308270" y="1059534"/>
            <a:ext cx="397331" cy="238122"/>
          </a:xfrm>
          <a:prstGeom prst="leftBrace">
            <a:avLst>
              <a:gd name="adj1" fmla="val 60036"/>
              <a:gd name="adj2" fmla="val 49021"/>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18" name="TextBox 17">
            <a:extLst>
              <a:ext uri="{FF2B5EF4-FFF2-40B4-BE49-F238E27FC236}">
                <a16:creationId xmlns:a16="http://schemas.microsoft.com/office/drawing/2014/main" id="{D33E1895-6BB7-4D48-AD91-04C17D23BB8A}"/>
              </a:ext>
            </a:extLst>
          </p:cNvPr>
          <p:cNvSpPr txBox="1"/>
          <p:nvPr/>
        </p:nvSpPr>
        <p:spPr>
          <a:xfrm>
            <a:off x="1362075" y="926960"/>
            <a:ext cx="4124325"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Add as many name fields as you need</a:t>
            </a:r>
          </a:p>
        </p:txBody>
      </p:sp>
      <p:cxnSp>
        <p:nvCxnSpPr>
          <p:cNvPr id="19" name="Straight Arrow Connector 18">
            <a:extLst>
              <a:ext uri="{FF2B5EF4-FFF2-40B4-BE49-F238E27FC236}">
                <a16:creationId xmlns:a16="http://schemas.microsoft.com/office/drawing/2014/main" id="{A4017719-D000-4E87-BC39-6413C3F1BC6F}"/>
              </a:ext>
            </a:extLst>
          </p:cNvPr>
          <p:cNvCxnSpPr>
            <a:cxnSpLocks/>
            <a:stCxn id="18" idx="3"/>
            <a:endCxn id="17" idx="1"/>
          </p:cNvCxnSpPr>
          <p:nvPr/>
        </p:nvCxnSpPr>
        <p:spPr>
          <a:xfrm>
            <a:off x="5486400" y="1127015"/>
            <a:ext cx="821870" cy="4924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890C40A-061B-49BF-AF5C-3D421432E44C}"/>
              </a:ext>
            </a:extLst>
          </p:cNvPr>
          <p:cNvSpPr txBox="1"/>
          <p:nvPr/>
        </p:nvSpPr>
        <p:spPr>
          <a:xfrm>
            <a:off x="2657475" y="2396907"/>
            <a:ext cx="2828925"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Add a link to chat service</a:t>
            </a:r>
          </a:p>
        </p:txBody>
      </p:sp>
      <p:cxnSp>
        <p:nvCxnSpPr>
          <p:cNvPr id="22" name="Straight Arrow Connector 21">
            <a:extLst>
              <a:ext uri="{FF2B5EF4-FFF2-40B4-BE49-F238E27FC236}">
                <a16:creationId xmlns:a16="http://schemas.microsoft.com/office/drawing/2014/main" id="{339FF5BD-F9E0-4F00-BA50-E473FE65743E}"/>
              </a:ext>
            </a:extLst>
          </p:cNvPr>
          <p:cNvCxnSpPr>
            <a:cxnSpLocks/>
            <a:stCxn id="21" idx="3"/>
            <a:endCxn id="23" idx="1"/>
          </p:cNvCxnSpPr>
          <p:nvPr/>
        </p:nvCxnSpPr>
        <p:spPr>
          <a:xfrm flipV="1">
            <a:off x="5486400" y="2547378"/>
            <a:ext cx="821870" cy="4958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Left Brace 22">
            <a:extLst>
              <a:ext uri="{FF2B5EF4-FFF2-40B4-BE49-F238E27FC236}">
                <a16:creationId xmlns:a16="http://schemas.microsoft.com/office/drawing/2014/main" id="{6BF9043B-D9A4-4C26-837C-27D203ED2006}"/>
              </a:ext>
            </a:extLst>
          </p:cNvPr>
          <p:cNvSpPr/>
          <p:nvPr/>
        </p:nvSpPr>
        <p:spPr>
          <a:xfrm>
            <a:off x="6308270" y="2449309"/>
            <a:ext cx="397331" cy="200056"/>
          </a:xfrm>
          <a:prstGeom prst="leftBrace">
            <a:avLst>
              <a:gd name="adj1" fmla="val 60036"/>
              <a:gd name="adj2" fmla="val 49021"/>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24" name="Left Brace 23">
            <a:extLst>
              <a:ext uri="{FF2B5EF4-FFF2-40B4-BE49-F238E27FC236}">
                <a16:creationId xmlns:a16="http://schemas.microsoft.com/office/drawing/2014/main" id="{2DAD0CF8-FB86-4996-9B9D-71C4425922EA}"/>
              </a:ext>
            </a:extLst>
          </p:cNvPr>
          <p:cNvSpPr/>
          <p:nvPr/>
        </p:nvSpPr>
        <p:spPr>
          <a:xfrm>
            <a:off x="6308270" y="1945359"/>
            <a:ext cx="397331" cy="238122"/>
          </a:xfrm>
          <a:prstGeom prst="leftBrace">
            <a:avLst>
              <a:gd name="adj1" fmla="val 60036"/>
              <a:gd name="adj2" fmla="val 49021"/>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25" name="TextBox 24">
            <a:extLst>
              <a:ext uri="{FF2B5EF4-FFF2-40B4-BE49-F238E27FC236}">
                <a16:creationId xmlns:a16="http://schemas.microsoft.com/office/drawing/2014/main" id="{0244B039-00C5-4AB9-B34B-C13CDD1A60D8}"/>
              </a:ext>
            </a:extLst>
          </p:cNvPr>
          <p:cNvSpPr txBox="1"/>
          <p:nvPr/>
        </p:nvSpPr>
        <p:spPr>
          <a:xfrm>
            <a:off x="3305175" y="1908035"/>
            <a:ext cx="2181225"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Add another email</a:t>
            </a:r>
          </a:p>
        </p:txBody>
      </p:sp>
      <p:cxnSp>
        <p:nvCxnSpPr>
          <p:cNvPr id="26" name="Straight Arrow Connector 25">
            <a:extLst>
              <a:ext uri="{FF2B5EF4-FFF2-40B4-BE49-F238E27FC236}">
                <a16:creationId xmlns:a16="http://schemas.microsoft.com/office/drawing/2014/main" id="{82D83BDA-C985-4815-BF9D-5F1E3B89A5D7}"/>
              </a:ext>
            </a:extLst>
          </p:cNvPr>
          <p:cNvCxnSpPr>
            <a:cxnSpLocks/>
            <a:stCxn id="25" idx="3"/>
          </p:cNvCxnSpPr>
          <p:nvPr/>
        </p:nvCxnSpPr>
        <p:spPr>
          <a:xfrm flipV="1">
            <a:off x="5486400" y="2060466"/>
            <a:ext cx="752475" cy="4762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24E9940A-534F-4953-80B9-61A22314F665}"/>
              </a:ext>
            </a:extLst>
          </p:cNvPr>
          <p:cNvSpPr txBox="1"/>
          <p:nvPr/>
        </p:nvSpPr>
        <p:spPr>
          <a:xfrm>
            <a:off x="2657475" y="3787557"/>
            <a:ext cx="2828925"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Add a link to chat service</a:t>
            </a:r>
          </a:p>
        </p:txBody>
      </p:sp>
      <p:cxnSp>
        <p:nvCxnSpPr>
          <p:cNvPr id="30" name="Straight Arrow Connector 29">
            <a:extLst>
              <a:ext uri="{FF2B5EF4-FFF2-40B4-BE49-F238E27FC236}">
                <a16:creationId xmlns:a16="http://schemas.microsoft.com/office/drawing/2014/main" id="{A8E137E0-CAEE-456D-98A5-9866B7319E2D}"/>
              </a:ext>
            </a:extLst>
          </p:cNvPr>
          <p:cNvCxnSpPr>
            <a:cxnSpLocks/>
            <a:stCxn id="29" idx="3"/>
            <a:endCxn id="31" idx="1"/>
          </p:cNvCxnSpPr>
          <p:nvPr/>
        </p:nvCxnSpPr>
        <p:spPr>
          <a:xfrm flipV="1">
            <a:off x="5486400" y="3938028"/>
            <a:ext cx="821870" cy="4958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1" name="Left Brace 30">
            <a:extLst>
              <a:ext uri="{FF2B5EF4-FFF2-40B4-BE49-F238E27FC236}">
                <a16:creationId xmlns:a16="http://schemas.microsoft.com/office/drawing/2014/main" id="{E79FEB8E-D65B-4F58-9C3D-F788DC3C9AC6}"/>
              </a:ext>
            </a:extLst>
          </p:cNvPr>
          <p:cNvSpPr/>
          <p:nvPr/>
        </p:nvSpPr>
        <p:spPr>
          <a:xfrm>
            <a:off x="6308270" y="3839959"/>
            <a:ext cx="397331" cy="200056"/>
          </a:xfrm>
          <a:prstGeom prst="leftBrace">
            <a:avLst>
              <a:gd name="adj1" fmla="val 60036"/>
              <a:gd name="adj2" fmla="val 49021"/>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32" name="Left Brace 31">
            <a:extLst>
              <a:ext uri="{FF2B5EF4-FFF2-40B4-BE49-F238E27FC236}">
                <a16:creationId xmlns:a16="http://schemas.microsoft.com/office/drawing/2014/main" id="{0F2D1648-AB68-4B1E-B659-FA56AD0E0137}"/>
              </a:ext>
            </a:extLst>
          </p:cNvPr>
          <p:cNvSpPr/>
          <p:nvPr/>
        </p:nvSpPr>
        <p:spPr>
          <a:xfrm>
            <a:off x="6308270" y="3336009"/>
            <a:ext cx="397331" cy="238122"/>
          </a:xfrm>
          <a:prstGeom prst="leftBrace">
            <a:avLst>
              <a:gd name="adj1" fmla="val 60036"/>
              <a:gd name="adj2" fmla="val 49021"/>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33" name="TextBox 32">
            <a:extLst>
              <a:ext uri="{FF2B5EF4-FFF2-40B4-BE49-F238E27FC236}">
                <a16:creationId xmlns:a16="http://schemas.microsoft.com/office/drawing/2014/main" id="{5A00AD77-C4BC-409B-9B0C-44C513DE18D6}"/>
              </a:ext>
            </a:extLst>
          </p:cNvPr>
          <p:cNvSpPr txBox="1"/>
          <p:nvPr/>
        </p:nvSpPr>
        <p:spPr>
          <a:xfrm>
            <a:off x="2400301" y="3327260"/>
            <a:ext cx="3086100"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Add another phone number</a:t>
            </a:r>
          </a:p>
        </p:txBody>
      </p:sp>
      <p:cxnSp>
        <p:nvCxnSpPr>
          <p:cNvPr id="34" name="Straight Arrow Connector 33">
            <a:extLst>
              <a:ext uri="{FF2B5EF4-FFF2-40B4-BE49-F238E27FC236}">
                <a16:creationId xmlns:a16="http://schemas.microsoft.com/office/drawing/2014/main" id="{ACEAC053-C74A-4245-8546-535E185BEF0F}"/>
              </a:ext>
            </a:extLst>
          </p:cNvPr>
          <p:cNvCxnSpPr>
            <a:cxnSpLocks/>
            <a:stCxn id="33" idx="3"/>
          </p:cNvCxnSpPr>
          <p:nvPr/>
        </p:nvCxnSpPr>
        <p:spPr>
          <a:xfrm flipV="1">
            <a:off x="5486401" y="3451117"/>
            <a:ext cx="752474" cy="7619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5DD92CEF-7978-4E5C-838D-D6125C094F34}"/>
              </a:ext>
            </a:extLst>
          </p:cNvPr>
          <p:cNvSpPr txBox="1"/>
          <p:nvPr/>
        </p:nvSpPr>
        <p:spPr>
          <a:xfrm>
            <a:off x="813557" y="5037868"/>
            <a:ext cx="4672844"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Categorize the contact by name and colour</a:t>
            </a:r>
          </a:p>
        </p:txBody>
      </p:sp>
      <p:cxnSp>
        <p:nvCxnSpPr>
          <p:cNvPr id="36" name="Straight Arrow Connector 35">
            <a:extLst>
              <a:ext uri="{FF2B5EF4-FFF2-40B4-BE49-F238E27FC236}">
                <a16:creationId xmlns:a16="http://schemas.microsoft.com/office/drawing/2014/main" id="{FBCA876E-D42D-4CE9-8A2D-54C70D4FE20D}"/>
              </a:ext>
            </a:extLst>
          </p:cNvPr>
          <p:cNvCxnSpPr>
            <a:cxnSpLocks/>
            <a:stCxn id="35" idx="3"/>
            <a:endCxn id="37" idx="1"/>
          </p:cNvCxnSpPr>
          <p:nvPr/>
        </p:nvCxnSpPr>
        <p:spPr>
          <a:xfrm>
            <a:off x="5486401" y="5237923"/>
            <a:ext cx="821869" cy="4566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7" name="Left Brace 36">
            <a:extLst>
              <a:ext uri="{FF2B5EF4-FFF2-40B4-BE49-F238E27FC236}">
                <a16:creationId xmlns:a16="http://schemas.microsoft.com/office/drawing/2014/main" id="{E88E4BAB-F95C-40FC-9201-91989D8E1B86}"/>
              </a:ext>
            </a:extLst>
          </p:cNvPr>
          <p:cNvSpPr/>
          <p:nvPr/>
        </p:nvSpPr>
        <p:spPr>
          <a:xfrm>
            <a:off x="6308270" y="5185520"/>
            <a:ext cx="397331" cy="200056"/>
          </a:xfrm>
          <a:prstGeom prst="leftBrace">
            <a:avLst>
              <a:gd name="adj1" fmla="val 60036"/>
              <a:gd name="adj2" fmla="val 49021"/>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38" name="Left Brace 37">
            <a:extLst>
              <a:ext uri="{FF2B5EF4-FFF2-40B4-BE49-F238E27FC236}">
                <a16:creationId xmlns:a16="http://schemas.microsoft.com/office/drawing/2014/main" id="{3E2DD0A5-E338-47E6-B773-6576BE358D23}"/>
              </a:ext>
            </a:extLst>
          </p:cNvPr>
          <p:cNvSpPr/>
          <p:nvPr/>
        </p:nvSpPr>
        <p:spPr>
          <a:xfrm>
            <a:off x="6308270" y="4681570"/>
            <a:ext cx="397331" cy="238122"/>
          </a:xfrm>
          <a:prstGeom prst="leftBrace">
            <a:avLst>
              <a:gd name="adj1" fmla="val 60036"/>
              <a:gd name="adj2" fmla="val 49021"/>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39" name="TextBox 38">
            <a:extLst>
              <a:ext uri="{FF2B5EF4-FFF2-40B4-BE49-F238E27FC236}">
                <a16:creationId xmlns:a16="http://schemas.microsoft.com/office/drawing/2014/main" id="{F0E8401C-773E-4726-9E30-F92A2298725E}"/>
              </a:ext>
            </a:extLst>
          </p:cNvPr>
          <p:cNvSpPr txBox="1"/>
          <p:nvPr/>
        </p:nvSpPr>
        <p:spPr>
          <a:xfrm>
            <a:off x="813557" y="4253721"/>
            <a:ext cx="4672844" cy="707886"/>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Add a title, department, office location, or the pronunciation of the company name</a:t>
            </a:r>
          </a:p>
        </p:txBody>
      </p:sp>
      <p:cxnSp>
        <p:nvCxnSpPr>
          <p:cNvPr id="40" name="Straight Arrow Connector 39">
            <a:extLst>
              <a:ext uri="{FF2B5EF4-FFF2-40B4-BE49-F238E27FC236}">
                <a16:creationId xmlns:a16="http://schemas.microsoft.com/office/drawing/2014/main" id="{E136909A-C0ED-41E2-A1C4-FD308EA5774B}"/>
              </a:ext>
            </a:extLst>
          </p:cNvPr>
          <p:cNvCxnSpPr>
            <a:cxnSpLocks/>
          </p:cNvCxnSpPr>
          <p:nvPr/>
        </p:nvCxnSpPr>
        <p:spPr>
          <a:xfrm>
            <a:off x="5486400" y="4796676"/>
            <a:ext cx="752475" cy="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DB56070-BB66-4832-8344-3C4FC33D9ED8}"/>
              </a:ext>
            </a:extLst>
          </p:cNvPr>
          <p:cNvSpPr txBox="1"/>
          <p:nvPr/>
        </p:nvSpPr>
        <p:spPr>
          <a:xfrm>
            <a:off x="813557" y="5514118"/>
            <a:ext cx="4672844" cy="1323439"/>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Add: A personal web page link</a:t>
            </a:r>
          </a:p>
          <a:p>
            <a:r>
              <a:rPr lang="en-CA" dirty="0"/>
              <a:t>         </a:t>
            </a:r>
            <a:r>
              <a:rPr lang="en-CA" sz="900" dirty="0"/>
              <a:t> </a:t>
            </a:r>
            <a:r>
              <a:rPr lang="en-CA" dirty="0"/>
              <a:t>A significant other</a:t>
            </a:r>
          </a:p>
          <a:p>
            <a:r>
              <a:rPr lang="en-CA" dirty="0"/>
              <a:t>         A birthday</a:t>
            </a:r>
          </a:p>
          <a:p>
            <a:r>
              <a:rPr lang="en-CA" dirty="0"/>
              <a:t>         An anniversary</a:t>
            </a:r>
          </a:p>
        </p:txBody>
      </p:sp>
      <p:cxnSp>
        <p:nvCxnSpPr>
          <p:cNvPr id="43" name="Straight Arrow Connector 42">
            <a:extLst>
              <a:ext uri="{FF2B5EF4-FFF2-40B4-BE49-F238E27FC236}">
                <a16:creationId xmlns:a16="http://schemas.microsoft.com/office/drawing/2014/main" id="{D9FEFE00-BC8C-4DB6-ADDE-09E6EAB1160E}"/>
              </a:ext>
            </a:extLst>
          </p:cNvPr>
          <p:cNvCxnSpPr>
            <a:cxnSpLocks/>
            <a:stCxn id="42" idx="3"/>
            <a:endCxn id="44" idx="1"/>
          </p:cNvCxnSpPr>
          <p:nvPr/>
        </p:nvCxnSpPr>
        <p:spPr>
          <a:xfrm flipV="1">
            <a:off x="5486401" y="5769364"/>
            <a:ext cx="821869" cy="40647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4" name="Left Brace 43">
            <a:extLst>
              <a:ext uri="{FF2B5EF4-FFF2-40B4-BE49-F238E27FC236}">
                <a16:creationId xmlns:a16="http://schemas.microsoft.com/office/drawing/2014/main" id="{3DA3CA66-8FAD-4BE2-8802-6990ADD2FA13}"/>
              </a:ext>
            </a:extLst>
          </p:cNvPr>
          <p:cNvSpPr/>
          <p:nvPr/>
        </p:nvSpPr>
        <p:spPr>
          <a:xfrm>
            <a:off x="6308270" y="5671295"/>
            <a:ext cx="397331" cy="200056"/>
          </a:xfrm>
          <a:prstGeom prst="leftBrace">
            <a:avLst>
              <a:gd name="adj1" fmla="val 60036"/>
              <a:gd name="adj2" fmla="val 49021"/>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51" name="Left Brace 50">
            <a:extLst>
              <a:ext uri="{FF2B5EF4-FFF2-40B4-BE49-F238E27FC236}">
                <a16:creationId xmlns:a16="http://schemas.microsoft.com/office/drawing/2014/main" id="{1ABF7C60-7B1E-4C68-8CCE-CDA2587A8420}"/>
              </a:ext>
            </a:extLst>
          </p:cNvPr>
          <p:cNvSpPr/>
          <p:nvPr/>
        </p:nvSpPr>
        <p:spPr>
          <a:xfrm>
            <a:off x="6308270" y="1652032"/>
            <a:ext cx="397331" cy="238122"/>
          </a:xfrm>
          <a:prstGeom prst="leftBrace">
            <a:avLst>
              <a:gd name="adj1" fmla="val 60036"/>
              <a:gd name="adj2" fmla="val 49021"/>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52" name="TextBox 51">
            <a:extLst>
              <a:ext uri="{FF2B5EF4-FFF2-40B4-BE49-F238E27FC236}">
                <a16:creationId xmlns:a16="http://schemas.microsoft.com/office/drawing/2014/main" id="{2C66751C-46BD-4308-A733-55399F68AB28}"/>
              </a:ext>
            </a:extLst>
          </p:cNvPr>
          <p:cNvSpPr txBox="1"/>
          <p:nvPr/>
        </p:nvSpPr>
        <p:spPr>
          <a:xfrm>
            <a:off x="2562225" y="1420234"/>
            <a:ext cx="2924176"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Type in the email address</a:t>
            </a:r>
          </a:p>
        </p:txBody>
      </p:sp>
      <p:cxnSp>
        <p:nvCxnSpPr>
          <p:cNvPr id="53" name="Straight Arrow Connector 52">
            <a:extLst>
              <a:ext uri="{FF2B5EF4-FFF2-40B4-BE49-F238E27FC236}">
                <a16:creationId xmlns:a16="http://schemas.microsoft.com/office/drawing/2014/main" id="{F6A58BAB-471D-430D-8A19-807F9FEFAFF3}"/>
              </a:ext>
            </a:extLst>
          </p:cNvPr>
          <p:cNvCxnSpPr>
            <a:cxnSpLocks/>
            <a:stCxn id="52" idx="3"/>
            <a:endCxn id="51" idx="1"/>
          </p:cNvCxnSpPr>
          <p:nvPr/>
        </p:nvCxnSpPr>
        <p:spPr>
          <a:xfrm>
            <a:off x="5486401" y="1620289"/>
            <a:ext cx="821869" cy="14847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2" name="Left Brace 61">
            <a:extLst>
              <a:ext uri="{FF2B5EF4-FFF2-40B4-BE49-F238E27FC236}">
                <a16:creationId xmlns:a16="http://schemas.microsoft.com/office/drawing/2014/main" id="{F6052CF4-404A-4E3A-A1BC-3B568F79F972}"/>
              </a:ext>
            </a:extLst>
          </p:cNvPr>
          <p:cNvSpPr/>
          <p:nvPr/>
        </p:nvSpPr>
        <p:spPr>
          <a:xfrm>
            <a:off x="6308270" y="2974061"/>
            <a:ext cx="397331" cy="238122"/>
          </a:xfrm>
          <a:prstGeom prst="leftBrace">
            <a:avLst>
              <a:gd name="adj1" fmla="val 60036"/>
              <a:gd name="adj2" fmla="val 49021"/>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63" name="TextBox 62">
            <a:extLst>
              <a:ext uri="{FF2B5EF4-FFF2-40B4-BE49-F238E27FC236}">
                <a16:creationId xmlns:a16="http://schemas.microsoft.com/office/drawing/2014/main" id="{15111C13-8E07-43E0-B5C8-1E1CBE9985DA}"/>
              </a:ext>
            </a:extLst>
          </p:cNvPr>
          <p:cNvSpPr txBox="1"/>
          <p:nvPr/>
        </p:nvSpPr>
        <p:spPr>
          <a:xfrm>
            <a:off x="2924175" y="2860535"/>
            <a:ext cx="2562226"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Type in phone number</a:t>
            </a:r>
          </a:p>
        </p:txBody>
      </p:sp>
      <p:cxnSp>
        <p:nvCxnSpPr>
          <p:cNvPr id="64" name="Straight Arrow Connector 63">
            <a:extLst>
              <a:ext uri="{FF2B5EF4-FFF2-40B4-BE49-F238E27FC236}">
                <a16:creationId xmlns:a16="http://schemas.microsoft.com/office/drawing/2014/main" id="{8FB08157-4571-4C84-918F-647B7D89DE8F}"/>
              </a:ext>
            </a:extLst>
          </p:cNvPr>
          <p:cNvCxnSpPr>
            <a:cxnSpLocks/>
            <a:stCxn id="63" idx="3"/>
            <a:endCxn id="62" idx="1"/>
          </p:cNvCxnSpPr>
          <p:nvPr/>
        </p:nvCxnSpPr>
        <p:spPr>
          <a:xfrm>
            <a:off x="5486401" y="3060590"/>
            <a:ext cx="821869" cy="3020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8081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0-#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500"/>
                                        <p:tgtEl>
                                          <p:spTgt spid="14"/>
                                        </p:tgtEl>
                                      </p:cBhvr>
                                    </p:animEffect>
                                  </p:childTnLst>
                                </p:cTn>
                              </p:par>
                            </p:childTnLst>
                          </p:cTn>
                        </p:par>
                        <p:par>
                          <p:cTn id="17" fill="hold">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0-#ppt_w/2"/>
                                          </p:val>
                                        </p:tav>
                                        <p:tav tm="100000">
                                          <p:val>
                                            <p:strVal val="#ppt_x"/>
                                          </p:val>
                                        </p:tav>
                                      </p:tavLst>
                                    </p:anim>
                                    <p:anim calcmode="lin" valueType="num">
                                      <p:cBhvr additive="base">
                                        <p:cTn id="26" dur="500" fill="hold"/>
                                        <p:tgtEl>
                                          <p:spTgt spid="18"/>
                                        </p:tgtEl>
                                        <p:attrNameLst>
                                          <p:attrName>ppt_y</p:attrName>
                                        </p:attrNameLst>
                                      </p:cBhvr>
                                      <p:tavLst>
                                        <p:tav tm="0">
                                          <p:val>
                                            <p:strVal val="#ppt_y"/>
                                          </p:val>
                                        </p:tav>
                                        <p:tav tm="100000">
                                          <p:val>
                                            <p:strVal val="#ppt_y"/>
                                          </p:val>
                                        </p:tav>
                                      </p:tavLst>
                                    </p:anim>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left)">
                                      <p:cBhvr>
                                        <p:cTn id="30" dur="500"/>
                                        <p:tgtEl>
                                          <p:spTgt spid="19"/>
                                        </p:tgtEl>
                                      </p:cBhvr>
                                    </p:animEffect>
                                  </p:childTnLst>
                                </p:cTn>
                              </p:par>
                            </p:childTnLst>
                          </p:cTn>
                        </p:par>
                        <p:par>
                          <p:cTn id="31" fill="hold">
                            <p:stCondLst>
                              <p:cond delay="1000"/>
                            </p:stCondLst>
                            <p:childTnLst>
                              <p:par>
                                <p:cTn id="32" presetID="22" presetClass="entr" presetSubtype="8" fill="hold" grpId="0" nodeType="after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left)">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52"/>
                                        </p:tgtEl>
                                        <p:attrNameLst>
                                          <p:attrName>style.visibility</p:attrName>
                                        </p:attrNameLst>
                                      </p:cBhvr>
                                      <p:to>
                                        <p:strVal val="visible"/>
                                      </p:to>
                                    </p:set>
                                    <p:anim calcmode="lin" valueType="num">
                                      <p:cBhvr additive="base">
                                        <p:cTn id="39" dur="500" fill="hold"/>
                                        <p:tgtEl>
                                          <p:spTgt spid="52"/>
                                        </p:tgtEl>
                                        <p:attrNameLst>
                                          <p:attrName>ppt_x</p:attrName>
                                        </p:attrNameLst>
                                      </p:cBhvr>
                                      <p:tavLst>
                                        <p:tav tm="0">
                                          <p:val>
                                            <p:strVal val="0-#ppt_w/2"/>
                                          </p:val>
                                        </p:tav>
                                        <p:tav tm="100000">
                                          <p:val>
                                            <p:strVal val="#ppt_x"/>
                                          </p:val>
                                        </p:tav>
                                      </p:tavLst>
                                    </p:anim>
                                    <p:anim calcmode="lin" valueType="num">
                                      <p:cBhvr additive="base">
                                        <p:cTn id="40" dur="500" fill="hold"/>
                                        <p:tgtEl>
                                          <p:spTgt spid="52"/>
                                        </p:tgtEl>
                                        <p:attrNameLst>
                                          <p:attrName>ppt_y</p:attrName>
                                        </p:attrNameLst>
                                      </p:cBhvr>
                                      <p:tavLst>
                                        <p:tav tm="0">
                                          <p:val>
                                            <p:strVal val="#ppt_y"/>
                                          </p:val>
                                        </p:tav>
                                        <p:tav tm="100000">
                                          <p:val>
                                            <p:strVal val="#ppt_y"/>
                                          </p:val>
                                        </p:tav>
                                      </p:tavLst>
                                    </p:anim>
                                  </p:childTnLst>
                                </p:cTn>
                              </p:par>
                            </p:childTnLst>
                          </p:cTn>
                        </p:par>
                        <p:par>
                          <p:cTn id="41" fill="hold">
                            <p:stCondLst>
                              <p:cond delay="500"/>
                            </p:stCondLst>
                            <p:childTnLst>
                              <p:par>
                                <p:cTn id="42" presetID="22" presetClass="entr" presetSubtype="8" fill="hold" nodeType="afterEffect">
                                  <p:stCondLst>
                                    <p:cond delay="0"/>
                                  </p:stCondLst>
                                  <p:childTnLst>
                                    <p:set>
                                      <p:cBhvr>
                                        <p:cTn id="43" dur="1" fill="hold">
                                          <p:stCondLst>
                                            <p:cond delay="0"/>
                                          </p:stCondLst>
                                        </p:cTn>
                                        <p:tgtEl>
                                          <p:spTgt spid="53"/>
                                        </p:tgtEl>
                                        <p:attrNameLst>
                                          <p:attrName>style.visibility</p:attrName>
                                        </p:attrNameLst>
                                      </p:cBhvr>
                                      <p:to>
                                        <p:strVal val="visible"/>
                                      </p:to>
                                    </p:set>
                                    <p:animEffect transition="in" filter="wipe(left)">
                                      <p:cBhvr>
                                        <p:cTn id="44" dur="500"/>
                                        <p:tgtEl>
                                          <p:spTgt spid="53"/>
                                        </p:tgtEl>
                                      </p:cBhvr>
                                    </p:animEffect>
                                  </p:childTnLst>
                                </p:cTn>
                              </p:par>
                            </p:childTnLst>
                          </p:cTn>
                        </p:par>
                        <p:par>
                          <p:cTn id="45" fill="hold">
                            <p:stCondLst>
                              <p:cond delay="1000"/>
                            </p:stCondLst>
                            <p:childTnLst>
                              <p:par>
                                <p:cTn id="46" presetID="22" presetClass="entr" presetSubtype="8" fill="hold" grpId="0" nodeType="afterEffect">
                                  <p:stCondLst>
                                    <p:cond delay="0"/>
                                  </p:stCondLst>
                                  <p:childTnLst>
                                    <p:set>
                                      <p:cBhvr>
                                        <p:cTn id="47" dur="1" fill="hold">
                                          <p:stCondLst>
                                            <p:cond delay="0"/>
                                          </p:stCondLst>
                                        </p:cTn>
                                        <p:tgtEl>
                                          <p:spTgt spid="51"/>
                                        </p:tgtEl>
                                        <p:attrNameLst>
                                          <p:attrName>style.visibility</p:attrName>
                                        </p:attrNameLst>
                                      </p:cBhvr>
                                      <p:to>
                                        <p:strVal val="visible"/>
                                      </p:to>
                                    </p:set>
                                    <p:animEffect transition="in" filter="wipe(left)">
                                      <p:cBhvr>
                                        <p:cTn id="48" dur="500"/>
                                        <p:tgtEl>
                                          <p:spTgt spid="51"/>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25"/>
                                        </p:tgtEl>
                                        <p:attrNameLst>
                                          <p:attrName>style.visibility</p:attrName>
                                        </p:attrNameLst>
                                      </p:cBhvr>
                                      <p:to>
                                        <p:strVal val="visible"/>
                                      </p:to>
                                    </p:set>
                                    <p:anim calcmode="lin" valueType="num">
                                      <p:cBhvr additive="base">
                                        <p:cTn id="53" dur="500" fill="hold"/>
                                        <p:tgtEl>
                                          <p:spTgt spid="25"/>
                                        </p:tgtEl>
                                        <p:attrNameLst>
                                          <p:attrName>ppt_x</p:attrName>
                                        </p:attrNameLst>
                                      </p:cBhvr>
                                      <p:tavLst>
                                        <p:tav tm="0">
                                          <p:val>
                                            <p:strVal val="0-#ppt_w/2"/>
                                          </p:val>
                                        </p:tav>
                                        <p:tav tm="100000">
                                          <p:val>
                                            <p:strVal val="#ppt_x"/>
                                          </p:val>
                                        </p:tav>
                                      </p:tavLst>
                                    </p:anim>
                                    <p:anim calcmode="lin" valueType="num">
                                      <p:cBhvr additive="base">
                                        <p:cTn id="54" dur="500" fill="hold"/>
                                        <p:tgtEl>
                                          <p:spTgt spid="25"/>
                                        </p:tgtEl>
                                        <p:attrNameLst>
                                          <p:attrName>ppt_y</p:attrName>
                                        </p:attrNameLst>
                                      </p:cBhvr>
                                      <p:tavLst>
                                        <p:tav tm="0">
                                          <p:val>
                                            <p:strVal val="#ppt_y"/>
                                          </p:val>
                                        </p:tav>
                                        <p:tav tm="100000">
                                          <p:val>
                                            <p:strVal val="#ppt_y"/>
                                          </p:val>
                                        </p:tav>
                                      </p:tavLst>
                                    </p:anim>
                                  </p:childTnLst>
                                </p:cTn>
                              </p:par>
                            </p:childTnLst>
                          </p:cTn>
                        </p:par>
                        <p:par>
                          <p:cTn id="55" fill="hold">
                            <p:stCondLst>
                              <p:cond delay="500"/>
                            </p:stCondLst>
                            <p:childTnLst>
                              <p:par>
                                <p:cTn id="56" presetID="22" presetClass="entr" presetSubtype="8" fill="hold" nodeType="after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wipe(left)">
                                      <p:cBhvr>
                                        <p:cTn id="58" dur="500"/>
                                        <p:tgtEl>
                                          <p:spTgt spid="26"/>
                                        </p:tgtEl>
                                      </p:cBhvr>
                                    </p:animEffect>
                                  </p:childTnLst>
                                </p:cTn>
                              </p:par>
                            </p:childTnLst>
                          </p:cTn>
                        </p:par>
                        <p:par>
                          <p:cTn id="59" fill="hold">
                            <p:stCondLst>
                              <p:cond delay="1000"/>
                            </p:stCondLst>
                            <p:childTnLst>
                              <p:par>
                                <p:cTn id="60" presetID="22" presetClass="entr" presetSubtype="8" fill="hold" grpId="0" nodeType="after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wipe(left)">
                                      <p:cBhvr>
                                        <p:cTn id="62" dur="500"/>
                                        <p:tgtEl>
                                          <p:spTgt spid="24"/>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21"/>
                                        </p:tgtEl>
                                        <p:attrNameLst>
                                          <p:attrName>style.visibility</p:attrName>
                                        </p:attrNameLst>
                                      </p:cBhvr>
                                      <p:to>
                                        <p:strVal val="visible"/>
                                      </p:to>
                                    </p:set>
                                    <p:anim calcmode="lin" valueType="num">
                                      <p:cBhvr additive="base">
                                        <p:cTn id="67" dur="500" fill="hold"/>
                                        <p:tgtEl>
                                          <p:spTgt spid="21"/>
                                        </p:tgtEl>
                                        <p:attrNameLst>
                                          <p:attrName>ppt_x</p:attrName>
                                        </p:attrNameLst>
                                      </p:cBhvr>
                                      <p:tavLst>
                                        <p:tav tm="0">
                                          <p:val>
                                            <p:strVal val="0-#ppt_w/2"/>
                                          </p:val>
                                        </p:tav>
                                        <p:tav tm="100000">
                                          <p:val>
                                            <p:strVal val="#ppt_x"/>
                                          </p:val>
                                        </p:tav>
                                      </p:tavLst>
                                    </p:anim>
                                    <p:anim calcmode="lin" valueType="num">
                                      <p:cBhvr additive="base">
                                        <p:cTn id="68" dur="500" fill="hold"/>
                                        <p:tgtEl>
                                          <p:spTgt spid="21"/>
                                        </p:tgtEl>
                                        <p:attrNameLst>
                                          <p:attrName>ppt_y</p:attrName>
                                        </p:attrNameLst>
                                      </p:cBhvr>
                                      <p:tavLst>
                                        <p:tav tm="0">
                                          <p:val>
                                            <p:strVal val="#ppt_y"/>
                                          </p:val>
                                        </p:tav>
                                        <p:tav tm="100000">
                                          <p:val>
                                            <p:strVal val="#ppt_y"/>
                                          </p:val>
                                        </p:tav>
                                      </p:tavLst>
                                    </p:anim>
                                  </p:childTnLst>
                                </p:cTn>
                              </p:par>
                            </p:childTnLst>
                          </p:cTn>
                        </p:par>
                        <p:par>
                          <p:cTn id="69" fill="hold">
                            <p:stCondLst>
                              <p:cond delay="500"/>
                            </p:stCondLst>
                            <p:childTnLst>
                              <p:par>
                                <p:cTn id="70" presetID="22" presetClass="entr" presetSubtype="8" fill="hold" nodeType="after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wipe(left)">
                                      <p:cBhvr>
                                        <p:cTn id="72" dur="500"/>
                                        <p:tgtEl>
                                          <p:spTgt spid="22"/>
                                        </p:tgtEl>
                                      </p:cBhvr>
                                    </p:animEffect>
                                  </p:childTnLst>
                                </p:cTn>
                              </p:par>
                            </p:childTnLst>
                          </p:cTn>
                        </p:par>
                        <p:par>
                          <p:cTn id="73" fill="hold">
                            <p:stCondLst>
                              <p:cond delay="1000"/>
                            </p:stCondLst>
                            <p:childTnLst>
                              <p:par>
                                <p:cTn id="74" presetID="22" presetClass="entr" presetSubtype="8" fill="hold" grpId="0" nodeType="afterEffect">
                                  <p:stCondLst>
                                    <p:cond delay="0"/>
                                  </p:stCondLst>
                                  <p:childTnLst>
                                    <p:set>
                                      <p:cBhvr>
                                        <p:cTn id="75" dur="1" fill="hold">
                                          <p:stCondLst>
                                            <p:cond delay="0"/>
                                          </p:stCondLst>
                                        </p:cTn>
                                        <p:tgtEl>
                                          <p:spTgt spid="23"/>
                                        </p:tgtEl>
                                        <p:attrNameLst>
                                          <p:attrName>style.visibility</p:attrName>
                                        </p:attrNameLst>
                                      </p:cBhvr>
                                      <p:to>
                                        <p:strVal val="visible"/>
                                      </p:to>
                                    </p:set>
                                    <p:animEffect transition="in" filter="wipe(left)">
                                      <p:cBhvr>
                                        <p:cTn id="76" dur="500"/>
                                        <p:tgtEl>
                                          <p:spTgt spid="23"/>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63"/>
                                        </p:tgtEl>
                                        <p:attrNameLst>
                                          <p:attrName>style.visibility</p:attrName>
                                        </p:attrNameLst>
                                      </p:cBhvr>
                                      <p:to>
                                        <p:strVal val="visible"/>
                                      </p:to>
                                    </p:set>
                                    <p:anim calcmode="lin" valueType="num">
                                      <p:cBhvr additive="base">
                                        <p:cTn id="81" dur="500" fill="hold"/>
                                        <p:tgtEl>
                                          <p:spTgt spid="63"/>
                                        </p:tgtEl>
                                        <p:attrNameLst>
                                          <p:attrName>ppt_x</p:attrName>
                                        </p:attrNameLst>
                                      </p:cBhvr>
                                      <p:tavLst>
                                        <p:tav tm="0">
                                          <p:val>
                                            <p:strVal val="0-#ppt_w/2"/>
                                          </p:val>
                                        </p:tav>
                                        <p:tav tm="100000">
                                          <p:val>
                                            <p:strVal val="#ppt_x"/>
                                          </p:val>
                                        </p:tav>
                                      </p:tavLst>
                                    </p:anim>
                                    <p:anim calcmode="lin" valueType="num">
                                      <p:cBhvr additive="base">
                                        <p:cTn id="82" dur="500" fill="hold"/>
                                        <p:tgtEl>
                                          <p:spTgt spid="63"/>
                                        </p:tgtEl>
                                        <p:attrNameLst>
                                          <p:attrName>ppt_y</p:attrName>
                                        </p:attrNameLst>
                                      </p:cBhvr>
                                      <p:tavLst>
                                        <p:tav tm="0">
                                          <p:val>
                                            <p:strVal val="#ppt_y"/>
                                          </p:val>
                                        </p:tav>
                                        <p:tav tm="100000">
                                          <p:val>
                                            <p:strVal val="#ppt_y"/>
                                          </p:val>
                                        </p:tav>
                                      </p:tavLst>
                                    </p:anim>
                                  </p:childTnLst>
                                </p:cTn>
                              </p:par>
                            </p:childTnLst>
                          </p:cTn>
                        </p:par>
                        <p:par>
                          <p:cTn id="83" fill="hold">
                            <p:stCondLst>
                              <p:cond delay="500"/>
                            </p:stCondLst>
                            <p:childTnLst>
                              <p:par>
                                <p:cTn id="84" presetID="22" presetClass="entr" presetSubtype="8" fill="hold" nodeType="afterEffect">
                                  <p:stCondLst>
                                    <p:cond delay="0"/>
                                  </p:stCondLst>
                                  <p:childTnLst>
                                    <p:set>
                                      <p:cBhvr>
                                        <p:cTn id="85" dur="1" fill="hold">
                                          <p:stCondLst>
                                            <p:cond delay="0"/>
                                          </p:stCondLst>
                                        </p:cTn>
                                        <p:tgtEl>
                                          <p:spTgt spid="64"/>
                                        </p:tgtEl>
                                        <p:attrNameLst>
                                          <p:attrName>style.visibility</p:attrName>
                                        </p:attrNameLst>
                                      </p:cBhvr>
                                      <p:to>
                                        <p:strVal val="visible"/>
                                      </p:to>
                                    </p:set>
                                    <p:animEffect transition="in" filter="wipe(left)">
                                      <p:cBhvr>
                                        <p:cTn id="86" dur="500"/>
                                        <p:tgtEl>
                                          <p:spTgt spid="64"/>
                                        </p:tgtEl>
                                      </p:cBhvr>
                                    </p:animEffect>
                                  </p:childTnLst>
                                </p:cTn>
                              </p:par>
                            </p:childTnLst>
                          </p:cTn>
                        </p:par>
                        <p:par>
                          <p:cTn id="87" fill="hold">
                            <p:stCondLst>
                              <p:cond delay="1000"/>
                            </p:stCondLst>
                            <p:childTnLst>
                              <p:par>
                                <p:cTn id="88" presetID="22" presetClass="entr" presetSubtype="8" fill="hold" grpId="0" nodeType="afterEffect">
                                  <p:stCondLst>
                                    <p:cond delay="0"/>
                                  </p:stCondLst>
                                  <p:childTnLst>
                                    <p:set>
                                      <p:cBhvr>
                                        <p:cTn id="89" dur="1" fill="hold">
                                          <p:stCondLst>
                                            <p:cond delay="0"/>
                                          </p:stCondLst>
                                        </p:cTn>
                                        <p:tgtEl>
                                          <p:spTgt spid="62"/>
                                        </p:tgtEl>
                                        <p:attrNameLst>
                                          <p:attrName>style.visibility</p:attrName>
                                        </p:attrNameLst>
                                      </p:cBhvr>
                                      <p:to>
                                        <p:strVal val="visible"/>
                                      </p:to>
                                    </p:set>
                                    <p:animEffect transition="in" filter="wipe(left)">
                                      <p:cBhvr>
                                        <p:cTn id="90" dur="500"/>
                                        <p:tgtEl>
                                          <p:spTgt spid="62"/>
                                        </p:tgtEl>
                                      </p:cBhvr>
                                    </p:animEffect>
                                  </p:childTnLst>
                                </p:cTn>
                              </p:par>
                            </p:childTnLst>
                          </p:cTn>
                        </p:par>
                      </p:childTnLst>
                    </p:cTn>
                  </p:par>
                  <p:par>
                    <p:cTn id="91" fill="hold">
                      <p:stCondLst>
                        <p:cond delay="indefinite"/>
                      </p:stCondLst>
                      <p:childTnLst>
                        <p:par>
                          <p:cTn id="92" fill="hold">
                            <p:stCondLst>
                              <p:cond delay="0"/>
                            </p:stCondLst>
                            <p:childTnLst>
                              <p:par>
                                <p:cTn id="93" presetID="2" presetClass="entr" presetSubtype="8" fill="hold" grpId="0" nodeType="clickEffect">
                                  <p:stCondLst>
                                    <p:cond delay="0"/>
                                  </p:stCondLst>
                                  <p:childTnLst>
                                    <p:set>
                                      <p:cBhvr>
                                        <p:cTn id="94" dur="1" fill="hold">
                                          <p:stCondLst>
                                            <p:cond delay="0"/>
                                          </p:stCondLst>
                                        </p:cTn>
                                        <p:tgtEl>
                                          <p:spTgt spid="33"/>
                                        </p:tgtEl>
                                        <p:attrNameLst>
                                          <p:attrName>style.visibility</p:attrName>
                                        </p:attrNameLst>
                                      </p:cBhvr>
                                      <p:to>
                                        <p:strVal val="visible"/>
                                      </p:to>
                                    </p:set>
                                    <p:anim calcmode="lin" valueType="num">
                                      <p:cBhvr additive="base">
                                        <p:cTn id="95" dur="500" fill="hold"/>
                                        <p:tgtEl>
                                          <p:spTgt spid="33"/>
                                        </p:tgtEl>
                                        <p:attrNameLst>
                                          <p:attrName>ppt_x</p:attrName>
                                        </p:attrNameLst>
                                      </p:cBhvr>
                                      <p:tavLst>
                                        <p:tav tm="0">
                                          <p:val>
                                            <p:strVal val="0-#ppt_w/2"/>
                                          </p:val>
                                        </p:tav>
                                        <p:tav tm="100000">
                                          <p:val>
                                            <p:strVal val="#ppt_x"/>
                                          </p:val>
                                        </p:tav>
                                      </p:tavLst>
                                    </p:anim>
                                    <p:anim calcmode="lin" valueType="num">
                                      <p:cBhvr additive="base">
                                        <p:cTn id="96" dur="500" fill="hold"/>
                                        <p:tgtEl>
                                          <p:spTgt spid="33"/>
                                        </p:tgtEl>
                                        <p:attrNameLst>
                                          <p:attrName>ppt_y</p:attrName>
                                        </p:attrNameLst>
                                      </p:cBhvr>
                                      <p:tavLst>
                                        <p:tav tm="0">
                                          <p:val>
                                            <p:strVal val="#ppt_y"/>
                                          </p:val>
                                        </p:tav>
                                        <p:tav tm="100000">
                                          <p:val>
                                            <p:strVal val="#ppt_y"/>
                                          </p:val>
                                        </p:tav>
                                      </p:tavLst>
                                    </p:anim>
                                  </p:childTnLst>
                                </p:cTn>
                              </p:par>
                            </p:childTnLst>
                          </p:cTn>
                        </p:par>
                        <p:par>
                          <p:cTn id="97" fill="hold">
                            <p:stCondLst>
                              <p:cond delay="500"/>
                            </p:stCondLst>
                            <p:childTnLst>
                              <p:par>
                                <p:cTn id="98" presetID="22" presetClass="entr" presetSubtype="8" fill="hold" nodeType="afterEffect">
                                  <p:stCondLst>
                                    <p:cond delay="0"/>
                                  </p:stCondLst>
                                  <p:childTnLst>
                                    <p:set>
                                      <p:cBhvr>
                                        <p:cTn id="99" dur="1" fill="hold">
                                          <p:stCondLst>
                                            <p:cond delay="0"/>
                                          </p:stCondLst>
                                        </p:cTn>
                                        <p:tgtEl>
                                          <p:spTgt spid="34"/>
                                        </p:tgtEl>
                                        <p:attrNameLst>
                                          <p:attrName>style.visibility</p:attrName>
                                        </p:attrNameLst>
                                      </p:cBhvr>
                                      <p:to>
                                        <p:strVal val="visible"/>
                                      </p:to>
                                    </p:set>
                                    <p:animEffect transition="in" filter="wipe(left)">
                                      <p:cBhvr>
                                        <p:cTn id="100" dur="500"/>
                                        <p:tgtEl>
                                          <p:spTgt spid="34"/>
                                        </p:tgtEl>
                                      </p:cBhvr>
                                    </p:animEffect>
                                  </p:childTnLst>
                                </p:cTn>
                              </p:par>
                            </p:childTnLst>
                          </p:cTn>
                        </p:par>
                        <p:par>
                          <p:cTn id="101" fill="hold">
                            <p:stCondLst>
                              <p:cond delay="1000"/>
                            </p:stCondLst>
                            <p:childTnLst>
                              <p:par>
                                <p:cTn id="102" presetID="22" presetClass="entr" presetSubtype="8" fill="hold" grpId="0" nodeType="afterEffect">
                                  <p:stCondLst>
                                    <p:cond delay="0"/>
                                  </p:stCondLst>
                                  <p:childTnLst>
                                    <p:set>
                                      <p:cBhvr>
                                        <p:cTn id="103" dur="1" fill="hold">
                                          <p:stCondLst>
                                            <p:cond delay="0"/>
                                          </p:stCondLst>
                                        </p:cTn>
                                        <p:tgtEl>
                                          <p:spTgt spid="32"/>
                                        </p:tgtEl>
                                        <p:attrNameLst>
                                          <p:attrName>style.visibility</p:attrName>
                                        </p:attrNameLst>
                                      </p:cBhvr>
                                      <p:to>
                                        <p:strVal val="visible"/>
                                      </p:to>
                                    </p:set>
                                    <p:animEffect transition="in" filter="wipe(left)">
                                      <p:cBhvr>
                                        <p:cTn id="104" dur="500"/>
                                        <p:tgtEl>
                                          <p:spTgt spid="32"/>
                                        </p:tgtEl>
                                      </p:cBhvr>
                                    </p:animEffect>
                                  </p:childTnLst>
                                </p:cTn>
                              </p:par>
                            </p:childTnLst>
                          </p:cTn>
                        </p:par>
                      </p:childTnLst>
                    </p:cTn>
                  </p:par>
                  <p:par>
                    <p:cTn id="105" fill="hold">
                      <p:stCondLst>
                        <p:cond delay="indefinite"/>
                      </p:stCondLst>
                      <p:childTnLst>
                        <p:par>
                          <p:cTn id="106" fill="hold">
                            <p:stCondLst>
                              <p:cond delay="0"/>
                            </p:stCondLst>
                            <p:childTnLst>
                              <p:par>
                                <p:cTn id="107" presetID="2" presetClass="entr" presetSubtype="8" fill="hold" grpId="0" nodeType="clickEffect">
                                  <p:stCondLst>
                                    <p:cond delay="0"/>
                                  </p:stCondLst>
                                  <p:childTnLst>
                                    <p:set>
                                      <p:cBhvr>
                                        <p:cTn id="108" dur="1" fill="hold">
                                          <p:stCondLst>
                                            <p:cond delay="0"/>
                                          </p:stCondLst>
                                        </p:cTn>
                                        <p:tgtEl>
                                          <p:spTgt spid="29"/>
                                        </p:tgtEl>
                                        <p:attrNameLst>
                                          <p:attrName>style.visibility</p:attrName>
                                        </p:attrNameLst>
                                      </p:cBhvr>
                                      <p:to>
                                        <p:strVal val="visible"/>
                                      </p:to>
                                    </p:set>
                                    <p:anim calcmode="lin" valueType="num">
                                      <p:cBhvr additive="base">
                                        <p:cTn id="109" dur="500" fill="hold"/>
                                        <p:tgtEl>
                                          <p:spTgt spid="29"/>
                                        </p:tgtEl>
                                        <p:attrNameLst>
                                          <p:attrName>ppt_x</p:attrName>
                                        </p:attrNameLst>
                                      </p:cBhvr>
                                      <p:tavLst>
                                        <p:tav tm="0">
                                          <p:val>
                                            <p:strVal val="0-#ppt_w/2"/>
                                          </p:val>
                                        </p:tav>
                                        <p:tav tm="100000">
                                          <p:val>
                                            <p:strVal val="#ppt_x"/>
                                          </p:val>
                                        </p:tav>
                                      </p:tavLst>
                                    </p:anim>
                                    <p:anim calcmode="lin" valueType="num">
                                      <p:cBhvr additive="base">
                                        <p:cTn id="110" dur="500" fill="hold"/>
                                        <p:tgtEl>
                                          <p:spTgt spid="29"/>
                                        </p:tgtEl>
                                        <p:attrNameLst>
                                          <p:attrName>ppt_y</p:attrName>
                                        </p:attrNameLst>
                                      </p:cBhvr>
                                      <p:tavLst>
                                        <p:tav tm="0">
                                          <p:val>
                                            <p:strVal val="#ppt_y"/>
                                          </p:val>
                                        </p:tav>
                                        <p:tav tm="100000">
                                          <p:val>
                                            <p:strVal val="#ppt_y"/>
                                          </p:val>
                                        </p:tav>
                                      </p:tavLst>
                                    </p:anim>
                                  </p:childTnLst>
                                </p:cTn>
                              </p:par>
                            </p:childTnLst>
                          </p:cTn>
                        </p:par>
                        <p:par>
                          <p:cTn id="111" fill="hold">
                            <p:stCondLst>
                              <p:cond delay="500"/>
                            </p:stCondLst>
                            <p:childTnLst>
                              <p:par>
                                <p:cTn id="112" presetID="22" presetClass="entr" presetSubtype="8" fill="hold" nodeType="afterEffect">
                                  <p:stCondLst>
                                    <p:cond delay="0"/>
                                  </p:stCondLst>
                                  <p:childTnLst>
                                    <p:set>
                                      <p:cBhvr>
                                        <p:cTn id="113" dur="1" fill="hold">
                                          <p:stCondLst>
                                            <p:cond delay="0"/>
                                          </p:stCondLst>
                                        </p:cTn>
                                        <p:tgtEl>
                                          <p:spTgt spid="30"/>
                                        </p:tgtEl>
                                        <p:attrNameLst>
                                          <p:attrName>style.visibility</p:attrName>
                                        </p:attrNameLst>
                                      </p:cBhvr>
                                      <p:to>
                                        <p:strVal val="visible"/>
                                      </p:to>
                                    </p:set>
                                    <p:animEffect transition="in" filter="wipe(left)">
                                      <p:cBhvr>
                                        <p:cTn id="114" dur="500"/>
                                        <p:tgtEl>
                                          <p:spTgt spid="30"/>
                                        </p:tgtEl>
                                      </p:cBhvr>
                                    </p:animEffect>
                                  </p:childTnLst>
                                </p:cTn>
                              </p:par>
                            </p:childTnLst>
                          </p:cTn>
                        </p:par>
                        <p:par>
                          <p:cTn id="115" fill="hold">
                            <p:stCondLst>
                              <p:cond delay="1000"/>
                            </p:stCondLst>
                            <p:childTnLst>
                              <p:par>
                                <p:cTn id="116" presetID="22" presetClass="entr" presetSubtype="8" fill="hold" grpId="0" nodeType="afterEffect">
                                  <p:stCondLst>
                                    <p:cond delay="0"/>
                                  </p:stCondLst>
                                  <p:childTnLst>
                                    <p:set>
                                      <p:cBhvr>
                                        <p:cTn id="117" dur="1" fill="hold">
                                          <p:stCondLst>
                                            <p:cond delay="0"/>
                                          </p:stCondLst>
                                        </p:cTn>
                                        <p:tgtEl>
                                          <p:spTgt spid="31"/>
                                        </p:tgtEl>
                                        <p:attrNameLst>
                                          <p:attrName>style.visibility</p:attrName>
                                        </p:attrNameLst>
                                      </p:cBhvr>
                                      <p:to>
                                        <p:strVal val="visible"/>
                                      </p:to>
                                    </p:set>
                                    <p:animEffect transition="in" filter="wipe(left)">
                                      <p:cBhvr>
                                        <p:cTn id="118" dur="500"/>
                                        <p:tgtEl>
                                          <p:spTgt spid="31"/>
                                        </p:tgtEl>
                                      </p:cBhvr>
                                    </p:animEffect>
                                  </p:childTnLst>
                                </p:cTn>
                              </p:par>
                            </p:childTnLst>
                          </p:cTn>
                        </p:par>
                      </p:childTnLst>
                    </p:cTn>
                  </p:par>
                  <p:par>
                    <p:cTn id="119" fill="hold">
                      <p:stCondLst>
                        <p:cond delay="indefinite"/>
                      </p:stCondLst>
                      <p:childTnLst>
                        <p:par>
                          <p:cTn id="120" fill="hold">
                            <p:stCondLst>
                              <p:cond delay="0"/>
                            </p:stCondLst>
                            <p:childTnLst>
                              <p:par>
                                <p:cTn id="121" presetID="2" presetClass="entr" presetSubtype="8" fill="hold" grpId="0" nodeType="clickEffect">
                                  <p:stCondLst>
                                    <p:cond delay="0"/>
                                  </p:stCondLst>
                                  <p:childTnLst>
                                    <p:set>
                                      <p:cBhvr>
                                        <p:cTn id="122" dur="1" fill="hold">
                                          <p:stCondLst>
                                            <p:cond delay="0"/>
                                          </p:stCondLst>
                                        </p:cTn>
                                        <p:tgtEl>
                                          <p:spTgt spid="39"/>
                                        </p:tgtEl>
                                        <p:attrNameLst>
                                          <p:attrName>style.visibility</p:attrName>
                                        </p:attrNameLst>
                                      </p:cBhvr>
                                      <p:to>
                                        <p:strVal val="visible"/>
                                      </p:to>
                                    </p:set>
                                    <p:anim calcmode="lin" valueType="num">
                                      <p:cBhvr additive="base">
                                        <p:cTn id="123" dur="500" fill="hold"/>
                                        <p:tgtEl>
                                          <p:spTgt spid="39"/>
                                        </p:tgtEl>
                                        <p:attrNameLst>
                                          <p:attrName>ppt_x</p:attrName>
                                        </p:attrNameLst>
                                      </p:cBhvr>
                                      <p:tavLst>
                                        <p:tav tm="0">
                                          <p:val>
                                            <p:strVal val="0-#ppt_w/2"/>
                                          </p:val>
                                        </p:tav>
                                        <p:tav tm="100000">
                                          <p:val>
                                            <p:strVal val="#ppt_x"/>
                                          </p:val>
                                        </p:tav>
                                      </p:tavLst>
                                    </p:anim>
                                    <p:anim calcmode="lin" valueType="num">
                                      <p:cBhvr additive="base">
                                        <p:cTn id="124" dur="500" fill="hold"/>
                                        <p:tgtEl>
                                          <p:spTgt spid="39"/>
                                        </p:tgtEl>
                                        <p:attrNameLst>
                                          <p:attrName>ppt_y</p:attrName>
                                        </p:attrNameLst>
                                      </p:cBhvr>
                                      <p:tavLst>
                                        <p:tav tm="0">
                                          <p:val>
                                            <p:strVal val="#ppt_y"/>
                                          </p:val>
                                        </p:tav>
                                        <p:tav tm="100000">
                                          <p:val>
                                            <p:strVal val="#ppt_y"/>
                                          </p:val>
                                        </p:tav>
                                      </p:tavLst>
                                    </p:anim>
                                  </p:childTnLst>
                                </p:cTn>
                              </p:par>
                            </p:childTnLst>
                          </p:cTn>
                        </p:par>
                        <p:par>
                          <p:cTn id="125" fill="hold">
                            <p:stCondLst>
                              <p:cond delay="500"/>
                            </p:stCondLst>
                            <p:childTnLst>
                              <p:par>
                                <p:cTn id="126" presetID="22" presetClass="entr" presetSubtype="8" fill="hold" nodeType="afterEffect">
                                  <p:stCondLst>
                                    <p:cond delay="0"/>
                                  </p:stCondLst>
                                  <p:childTnLst>
                                    <p:set>
                                      <p:cBhvr>
                                        <p:cTn id="127" dur="1" fill="hold">
                                          <p:stCondLst>
                                            <p:cond delay="0"/>
                                          </p:stCondLst>
                                        </p:cTn>
                                        <p:tgtEl>
                                          <p:spTgt spid="40"/>
                                        </p:tgtEl>
                                        <p:attrNameLst>
                                          <p:attrName>style.visibility</p:attrName>
                                        </p:attrNameLst>
                                      </p:cBhvr>
                                      <p:to>
                                        <p:strVal val="visible"/>
                                      </p:to>
                                    </p:set>
                                    <p:animEffect transition="in" filter="wipe(left)">
                                      <p:cBhvr>
                                        <p:cTn id="128" dur="500"/>
                                        <p:tgtEl>
                                          <p:spTgt spid="40"/>
                                        </p:tgtEl>
                                      </p:cBhvr>
                                    </p:animEffect>
                                  </p:childTnLst>
                                </p:cTn>
                              </p:par>
                            </p:childTnLst>
                          </p:cTn>
                        </p:par>
                        <p:par>
                          <p:cTn id="129" fill="hold">
                            <p:stCondLst>
                              <p:cond delay="1000"/>
                            </p:stCondLst>
                            <p:childTnLst>
                              <p:par>
                                <p:cTn id="130" presetID="22" presetClass="entr" presetSubtype="8" fill="hold" grpId="0" nodeType="afterEffect">
                                  <p:stCondLst>
                                    <p:cond delay="0"/>
                                  </p:stCondLst>
                                  <p:childTnLst>
                                    <p:set>
                                      <p:cBhvr>
                                        <p:cTn id="131" dur="1" fill="hold">
                                          <p:stCondLst>
                                            <p:cond delay="0"/>
                                          </p:stCondLst>
                                        </p:cTn>
                                        <p:tgtEl>
                                          <p:spTgt spid="38"/>
                                        </p:tgtEl>
                                        <p:attrNameLst>
                                          <p:attrName>style.visibility</p:attrName>
                                        </p:attrNameLst>
                                      </p:cBhvr>
                                      <p:to>
                                        <p:strVal val="visible"/>
                                      </p:to>
                                    </p:set>
                                    <p:animEffect transition="in" filter="wipe(left)">
                                      <p:cBhvr>
                                        <p:cTn id="132" dur="500"/>
                                        <p:tgtEl>
                                          <p:spTgt spid="38"/>
                                        </p:tgtEl>
                                      </p:cBhvr>
                                    </p:animEffect>
                                  </p:childTnLst>
                                </p:cTn>
                              </p:par>
                            </p:childTnLst>
                          </p:cTn>
                        </p:par>
                      </p:childTnLst>
                    </p:cTn>
                  </p:par>
                  <p:par>
                    <p:cTn id="133" fill="hold">
                      <p:stCondLst>
                        <p:cond delay="indefinite"/>
                      </p:stCondLst>
                      <p:childTnLst>
                        <p:par>
                          <p:cTn id="134" fill="hold">
                            <p:stCondLst>
                              <p:cond delay="0"/>
                            </p:stCondLst>
                            <p:childTnLst>
                              <p:par>
                                <p:cTn id="135" presetID="2" presetClass="entr" presetSubtype="8" fill="hold" grpId="0" nodeType="clickEffect">
                                  <p:stCondLst>
                                    <p:cond delay="0"/>
                                  </p:stCondLst>
                                  <p:childTnLst>
                                    <p:set>
                                      <p:cBhvr>
                                        <p:cTn id="136" dur="1" fill="hold">
                                          <p:stCondLst>
                                            <p:cond delay="0"/>
                                          </p:stCondLst>
                                        </p:cTn>
                                        <p:tgtEl>
                                          <p:spTgt spid="35"/>
                                        </p:tgtEl>
                                        <p:attrNameLst>
                                          <p:attrName>style.visibility</p:attrName>
                                        </p:attrNameLst>
                                      </p:cBhvr>
                                      <p:to>
                                        <p:strVal val="visible"/>
                                      </p:to>
                                    </p:set>
                                    <p:anim calcmode="lin" valueType="num">
                                      <p:cBhvr additive="base">
                                        <p:cTn id="137" dur="500" fill="hold"/>
                                        <p:tgtEl>
                                          <p:spTgt spid="35"/>
                                        </p:tgtEl>
                                        <p:attrNameLst>
                                          <p:attrName>ppt_x</p:attrName>
                                        </p:attrNameLst>
                                      </p:cBhvr>
                                      <p:tavLst>
                                        <p:tav tm="0">
                                          <p:val>
                                            <p:strVal val="0-#ppt_w/2"/>
                                          </p:val>
                                        </p:tav>
                                        <p:tav tm="100000">
                                          <p:val>
                                            <p:strVal val="#ppt_x"/>
                                          </p:val>
                                        </p:tav>
                                      </p:tavLst>
                                    </p:anim>
                                    <p:anim calcmode="lin" valueType="num">
                                      <p:cBhvr additive="base">
                                        <p:cTn id="138" dur="500" fill="hold"/>
                                        <p:tgtEl>
                                          <p:spTgt spid="35"/>
                                        </p:tgtEl>
                                        <p:attrNameLst>
                                          <p:attrName>ppt_y</p:attrName>
                                        </p:attrNameLst>
                                      </p:cBhvr>
                                      <p:tavLst>
                                        <p:tav tm="0">
                                          <p:val>
                                            <p:strVal val="#ppt_y"/>
                                          </p:val>
                                        </p:tav>
                                        <p:tav tm="100000">
                                          <p:val>
                                            <p:strVal val="#ppt_y"/>
                                          </p:val>
                                        </p:tav>
                                      </p:tavLst>
                                    </p:anim>
                                  </p:childTnLst>
                                </p:cTn>
                              </p:par>
                            </p:childTnLst>
                          </p:cTn>
                        </p:par>
                        <p:par>
                          <p:cTn id="139" fill="hold">
                            <p:stCondLst>
                              <p:cond delay="500"/>
                            </p:stCondLst>
                            <p:childTnLst>
                              <p:par>
                                <p:cTn id="140" presetID="22" presetClass="entr" presetSubtype="8" fill="hold" nodeType="afterEffect">
                                  <p:stCondLst>
                                    <p:cond delay="0"/>
                                  </p:stCondLst>
                                  <p:childTnLst>
                                    <p:set>
                                      <p:cBhvr>
                                        <p:cTn id="141" dur="1" fill="hold">
                                          <p:stCondLst>
                                            <p:cond delay="0"/>
                                          </p:stCondLst>
                                        </p:cTn>
                                        <p:tgtEl>
                                          <p:spTgt spid="36"/>
                                        </p:tgtEl>
                                        <p:attrNameLst>
                                          <p:attrName>style.visibility</p:attrName>
                                        </p:attrNameLst>
                                      </p:cBhvr>
                                      <p:to>
                                        <p:strVal val="visible"/>
                                      </p:to>
                                    </p:set>
                                    <p:animEffect transition="in" filter="wipe(left)">
                                      <p:cBhvr>
                                        <p:cTn id="142" dur="500"/>
                                        <p:tgtEl>
                                          <p:spTgt spid="36"/>
                                        </p:tgtEl>
                                      </p:cBhvr>
                                    </p:animEffect>
                                  </p:childTnLst>
                                </p:cTn>
                              </p:par>
                            </p:childTnLst>
                          </p:cTn>
                        </p:par>
                        <p:par>
                          <p:cTn id="143" fill="hold">
                            <p:stCondLst>
                              <p:cond delay="1000"/>
                            </p:stCondLst>
                            <p:childTnLst>
                              <p:par>
                                <p:cTn id="144" presetID="22" presetClass="entr" presetSubtype="8" fill="hold" grpId="0" nodeType="afterEffect">
                                  <p:stCondLst>
                                    <p:cond delay="0"/>
                                  </p:stCondLst>
                                  <p:childTnLst>
                                    <p:set>
                                      <p:cBhvr>
                                        <p:cTn id="145" dur="1" fill="hold">
                                          <p:stCondLst>
                                            <p:cond delay="0"/>
                                          </p:stCondLst>
                                        </p:cTn>
                                        <p:tgtEl>
                                          <p:spTgt spid="37"/>
                                        </p:tgtEl>
                                        <p:attrNameLst>
                                          <p:attrName>style.visibility</p:attrName>
                                        </p:attrNameLst>
                                      </p:cBhvr>
                                      <p:to>
                                        <p:strVal val="visible"/>
                                      </p:to>
                                    </p:set>
                                    <p:animEffect transition="in" filter="wipe(left)">
                                      <p:cBhvr>
                                        <p:cTn id="146" dur="500"/>
                                        <p:tgtEl>
                                          <p:spTgt spid="37"/>
                                        </p:tgtEl>
                                      </p:cBhvr>
                                    </p:animEffect>
                                  </p:childTnLst>
                                </p:cTn>
                              </p:par>
                            </p:childTnLst>
                          </p:cTn>
                        </p:par>
                      </p:childTnLst>
                    </p:cTn>
                  </p:par>
                  <p:par>
                    <p:cTn id="147" fill="hold">
                      <p:stCondLst>
                        <p:cond delay="indefinite"/>
                      </p:stCondLst>
                      <p:childTnLst>
                        <p:par>
                          <p:cTn id="148" fill="hold">
                            <p:stCondLst>
                              <p:cond delay="0"/>
                            </p:stCondLst>
                            <p:childTnLst>
                              <p:par>
                                <p:cTn id="149" presetID="2" presetClass="entr" presetSubtype="8" fill="hold" grpId="0" nodeType="clickEffect">
                                  <p:stCondLst>
                                    <p:cond delay="0"/>
                                  </p:stCondLst>
                                  <p:childTnLst>
                                    <p:set>
                                      <p:cBhvr>
                                        <p:cTn id="150" dur="1" fill="hold">
                                          <p:stCondLst>
                                            <p:cond delay="0"/>
                                          </p:stCondLst>
                                        </p:cTn>
                                        <p:tgtEl>
                                          <p:spTgt spid="42"/>
                                        </p:tgtEl>
                                        <p:attrNameLst>
                                          <p:attrName>style.visibility</p:attrName>
                                        </p:attrNameLst>
                                      </p:cBhvr>
                                      <p:to>
                                        <p:strVal val="visible"/>
                                      </p:to>
                                    </p:set>
                                    <p:anim calcmode="lin" valueType="num">
                                      <p:cBhvr additive="base">
                                        <p:cTn id="151" dur="500" fill="hold"/>
                                        <p:tgtEl>
                                          <p:spTgt spid="42"/>
                                        </p:tgtEl>
                                        <p:attrNameLst>
                                          <p:attrName>ppt_x</p:attrName>
                                        </p:attrNameLst>
                                      </p:cBhvr>
                                      <p:tavLst>
                                        <p:tav tm="0">
                                          <p:val>
                                            <p:strVal val="0-#ppt_w/2"/>
                                          </p:val>
                                        </p:tav>
                                        <p:tav tm="100000">
                                          <p:val>
                                            <p:strVal val="#ppt_x"/>
                                          </p:val>
                                        </p:tav>
                                      </p:tavLst>
                                    </p:anim>
                                    <p:anim calcmode="lin" valueType="num">
                                      <p:cBhvr additive="base">
                                        <p:cTn id="152" dur="500" fill="hold"/>
                                        <p:tgtEl>
                                          <p:spTgt spid="42"/>
                                        </p:tgtEl>
                                        <p:attrNameLst>
                                          <p:attrName>ppt_y</p:attrName>
                                        </p:attrNameLst>
                                      </p:cBhvr>
                                      <p:tavLst>
                                        <p:tav tm="0">
                                          <p:val>
                                            <p:strVal val="#ppt_y"/>
                                          </p:val>
                                        </p:tav>
                                        <p:tav tm="100000">
                                          <p:val>
                                            <p:strVal val="#ppt_y"/>
                                          </p:val>
                                        </p:tav>
                                      </p:tavLst>
                                    </p:anim>
                                  </p:childTnLst>
                                </p:cTn>
                              </p:par>
                            </p:childTnLst>
                          </p:cTn>
                        </p:par>
                        <p:par>
                          <p:cTn id="153" fill="hold">
                            <p:stCondLst>
                              <p:cond delay="500"/>
                            </p:stCondLst>
                            <p:childTnLst>
                              <p:par>
                                <p:cTn id="154" presetID="22" presetClass="entr" presetSubtype="8" fill="hold" nodeType="afterEffect">
                                  <p:stCondLst>
                                    <p:cond delay="0"/>
                                  </p:stCondLst>
                                  <p:childTnLst>
                                    <p:set>
                                      <p:cBhvr>
                                        <p:cTn id="155" dur="1" fill="hold">
                                          <p:stCondLst>
                                            <p:cond delay="0"/>
                                          </p:stCondLst>
                                        </p:cTn>
                                        <p:tgtEl>
                                          <p:spTgt spid="43"/>
                                        </p:tgtEl>
                                        <p:attrNameLst>
                                          <p:attrName>style.visibility</p:attrName>
                                        </p:attrNameLst>
                                      </p:cBhvr>
                                      <p:to>
                                        <p:strVal val="visible"/>
                                      </p:to>
                                    </p:set>
                                    <p:animEffect transition="in" filter="wipe(left)">
                                      <p:cBhvr>
                                        <p:cTn id="156" dur="500"/>
                                        <p:tgtEl>
                                          <p:spTgt spid="43"/>
                                        </p:tgtEl>
                                      </p:cBhvr>
                                    </p:animEffect>
                                  </p:childTnLst>
                                </p:cTn>
                              </p:par>
                            </p:childTnLst>
                          </p:cTn>
                        </p:par>
                        <p:par>
                          <p:cTn id="157" fill="hold">
                            <p:stCondLst>
                              <p:cond delay="1000"/>
                            </p:stCondLst>
                            <p:childTnLst>
                              <p:par>
                                <p:cTn id="158" presetID="22" presetClass="entr" presetSubtype="8" fill="hold" grpId="0" nodeType="afterEffect">
                                  <p:stCondLst>
                                    <p:cond delay="0"/>
                                  </p:stCondLst>
                                  <p:childTnLst>
                                    <p:set>
                                      <p:cBhvr>
                                        <p:cTn id="159" dur="1" fill="hold">
                                          <p:stCondLst>
                                            <p:cond delay="0"/>
                                          </p:stCondLst>
                                        </p:cTn>
                                        <p:tgtEl>
                                          <p:spTgt spid="44"/>
                                        </p:tgtEl>
                                        <p:attrNameLst>
                                          <p:attrName>style.visibility</p:attrName>
                                        </p:attrNameLst>
                                      </p:cBhvr>
                                      <p:to>
                                        <p:strVal val="visible"/>
                                      </p:to>
                                    </p:set>
                                    <p:animEffect transition="in" filter="wipe(left)">
                                      <p:cBhvr>
                                        <p:cTn id="160"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animBg="1"/>
      <p:bldP spid="17" grpId="0" animBg="1"/>
      <p:bldP spid="18" grpId="0" animBg="1"/>
      <p:bldP spid="21" grpId="0" animBg="1"/>
      <p:bldP spid="23" grpId="0" animBg="1"/>
      <p:bldP spid="24" grpId="0" animBg="1"/>
      <p:bldP spid="25" grpId="0" animBg="1"/>
      <p:bldP spid="29" grpId="0" animBg="1"/>
      <p:bldP spid="31" grpId="0" animBg="1"/>
      <p:bldP spid="32" grpId="0" animBg="1"/>
      <p:bldP spid="33" grpId="0" animBg="1"/>
      <p:bldP spid="35" grpId="0" animBg="1"/>
      <p:bldP spid="37" grpId="0" animBg="1"/>
      <p:bldP spid="38" grpId="0" animBg="1"/>
      <p:bldP spid="39" grpId="0" animBg="1"/>
      <p:bldP spid="42" grpId="0" animBg="1"/>
      <p:bldP spid="44" grpId="0" animBg="1"/>
      <p:bldP spid="51" grpId="0" animBg="1"/>
      <p:bldP spid="52" grpId="0" animBg="1"/>
      <p:bldP spid="62" grpId="0" animBg="1"/>
      <p:bldP spid="63"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D29724BA-DF81-4B71-A5BE-3233BCA06DFD}"/>
              </a:ext>
            </a:extLst>
          </p:cNvPr>
          <p:cNvSpPr/>
          <p:nvPr/>
        </p:nvSpPr>
        <p:spPr>
          <a:xfrm>
            <a:off x="42395" y="33252"/>
            <a:ext cx="1214906" cy="387350"/>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Groups</a:t>
            </a:r>
          </a:p>
        </p:txBody>
      </p:sp>
      <p:sp>
        <p:nvSpPr>
          <p:cNvPr id="6" name="Slide Number Placeholder 61">
            <a:extLst>
              <a:ext uri="{FF2B5EF4-FFF2-40B4-BE49-F238E27FC236}">
                <a16:creationId xmlns:a16="http://schemas.microsoft.com/office/drawing/2014/main" id="{C1C8DF19-37D4-4592-899B-2FEB97839B1E}"/>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55</a:t>
            </a:fld>
            <a:endParaRPr lang="en-US" altLang="en-US" dirty="0">
              <a:solidFill>
                <a:schemeClr val="tx1"/>
              </a:solidFill>
            </a:endParaRPr>
          </a:p>
        </p:txBody>
      </p:sp>
      <p:sp>
        <p:nvSpPr>
          <p:cNvPr id="7" name="TextBox 6">
            <a:extLst>
              <a:ext uri="{FF2B5EF4-FFF2-40B4-BE49-F238E27FC236}">
                <a16:creationId xmlns:a16="http://schemas.microsoft.com/office/drawing/2014/main" id="{EFF2FC25-C503-4CDB-9E94-81E6BF518FEE}"/>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pic>
        <p:nvPicPr>
          <p:cNvPr id="9" name="Picture 8">
            <a:extLst>
              <a:ext uri="{FF2B5EF4-FFF2-40B4-BE49-F238E27FC236}">
                <a16:creationId xmlns:a16="http://schemas.microsoft.com/office/drawing/2014/main" id="{767CDFB2-E86B-4341-B6A8-965FCBBCB924}"/>
              </a:ext>
            </a:extLst>
          </p:cNvPr>
          <p:cNvPicPr>
            <a:picLocks noChangeAspect="1"/>
          </p:cNvPicPr>
          <p:nvPr/>
        </p:nvPicPr>
        <p:blipFill>
          <a:blip r:embed="rId2"/>
          <a:stretch>
            <a:fillRect/>
          </a:stretch>
        </p:blipFill>
        <p:spPr>
          <a:xfrm>
            <a:off x="2709379" y="935239"/>
            <a:ext cx="9421540" cy="5858693"/>
          </a:xfrm>
          <a:prstGeom prst="rect">
            <a:avLst/>
          </a:prstGeom>
          <a:ln>
            <a:solidFill>
              <a:schemeClr val="bg1">
                <a:lumMod val="85000"/>
              </a:schemeClr>
            </a:solidFill>
          </a:ln>
        </p:spPr>
      </p:pic>
      <p:pic>
        <p:nvPicPr>
          <p:cNvPr id="11" name="Picture 10">
            <a:extLst>
              <a:ext uri="{FF2B5EF4-FFF2-40B4-BE49-F238E27FC236}">
                <a16:creationId xmlns:a16="http://schemas.microsoft.com/office/drawing/2014/main" id="{7796E4EB-D12E-4266-87AD-0388B9CB4691}"/>
              </a:ext>
            </a:extLst>
          </p:cNvPr>
          <p:cNvPicPr>
            <a:picLocks noChangeAspect="1"/>
          </p:cNvPicPr>
          <p:nvPr/>
        </p:nvPicPr>
        <p:blipFill>
          <a:blip r:embed="rId3"/>
          <a:stretch>
            <a:fillRect/>
          </a:stretch>
        </p:blipFill>
        <p:spPr>
          <a:xfrm>
            <a:off x="3295550" y="1776311"/>
            <a:ext cx="1428949" cy="1457528"/>
          </a:xfrm>
          <a:prstGeom prst="rect">
            <a:avLst/>
          </a:prstGeom>
          <a:ln>
            <a:solidFill>
              <a:schemeClr val="bg1">
                <a:lumMod val="50000"/>
              </a:schemeClr>
            </a:solidFill>
          </a:ln>
        </p:spPr>
      </p:pic>
      <p:cxnSp>
        <p:nvCxnSpPr>
          <p:cNvPr id="12" name="Straight Arrow Connector 11">
            <a:extLst>
              <a:ext uri="{FF2B5EF4-FFF2-40B4-BE49-F238E27FC236}">
                <a16:creationId xmlns:a16="http://schemas.microsoft.com/office/drawing/2014/main" id="{756DB27B-20E8-4B12-9586-9BC7500B1979}"/>
              </a:ext>
            </a:extLst>
          </p:cNvPr>
          <p:cNvCxnSpPr>
            <a:cxnSpLocks/>
            <a:stCxn id="13" idx="1"/>
          </p:cNvCxnSpPr>
          <p:nvPr/>
        </p:nvCxnSpPr>
        <p:spPr>
          <a:xfrm flipH="1" flipV="1">
            <a:off x="4381601" y="3043339"/>
            <a:ext cx="1876324" cy="952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C8A363A-06F2-4BA4-8F45-26727A0BE5D5}"/>
              </a:ext>
            </a:extLst>
          </p:cNvPr>
          <p:cNvSpPr txBox="1"/>
          <p:nvPr/>
        </p:nvSpPr>
        <p:spPr>
          <a:xfrm>
            <a:off x="6257925" y="2852808"/>
            <a:ext cx="2305050"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Create a new group</a:t>
            </a:r>
          </a:p>
        </p:txBody>
      </p:sp>
    </p:spTree>
    <p:extLst>
      <p:ext uri="{BB962C8B-B14F-4D97-AF65-F5344CB8AC3E}">
        <p14:creationId xmlns:p14="http://schemas.microsoft.com/office/powerpoint/2010/main" val="12920661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9"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dissolve">
                                      <p:cBhvr>
                                        <p:cTn id="10" dur="500"/>
                                        <p:tgtEl>
                                          <p:spTgt spid="9"/>
                                        </p:tgtEl>
                                      </p:cBhvr>
                                    </p:animEffect>
                                  </p:childTnLst>
                                </p:cTn>
                              </p:par>
                            </p:childTnLst>
                          </p:cTn>
                        </p:par>
                        <p:par>
                          <p:cTn id="11" fill="hold">
                            <p:stCondLst>
                              <p:cond delay="500"/>
                            </p:stCondLst>
                            <p:childTnLst>
                              <p:par>
                                <p:cTn id="12" presetID="22" presetClass="entr" presetSubtype="1"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up)">
                                      <p:cBhvr>
                                        <p:cTn id="14" dur="500"/>
                                        <p:tgtEl>
                                          <p:spTgt spid="11"/>
                                        </p:tgtEl>
                                      </p:cBhvr>
                                    </p:animEffect>
                                  </p:childTnLst>
                                </p:cTn>
                              </p:par>
                            </p:childTnLst>
                          </p:cTn>
                        </p:par>
                        <p:par>
                          <p:cTn id="15" fill="hold">
                            <p:stCondLst>
                              <p:cond delay="1000"/>
                            </p:stCondLst>
                            <p:childTnLst>
                              <p:par>
                                <p:cTn id="16" presetID="2" presetClass="entr" presetSubtype="2" fill="hold" grpId="0" nodeType="after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1+#ppt_w/2"/>
                                          </p:val>
                                        </p:tav>
                                        <p:tav tm="100000">
                                          <p:val>
                                            <p:strVal val="#ppt_x"/>
                                          </p:val>
                                        </p:tav>
                                      </p:tavLst>
                                    </p:anim>
                                    <p:anim calcmode="lin" valueType="num">
                                      <p:cBhvr additive="base">
                                        <p:cTn id="19" dur="500" fill="hold"/>
                                        <p:tgtEl>
                                          <p:spTgt spid="13"/>
                                        </p:tgtEl>
                                        <p:attrNameLst>
                                          <p:attrName>ppt_y</p:attrName>
                                        </p:attrNameLst>
                                      </p:cBhvr>
                                      <p:tavLst>
                                        <p:tav tm="0">
                                          <p:val>
                                            <p:strVal val="#ppt_y"/>
                                          </p:val>
                                        </p:tav>
                                        <p:tav tm="100000">
                                          <p:val>
                                            <p:strVal val="#ppt_y"/>
                                          </p:val>
                                        </p:tav>
                                      </p:tavLst>
                                    </p:anim>
                                  </p:childTnLst>
                                </p:cTn>
                              </p:par>
                            </p:childTnLst>
                          </p:cTn>
                        </p:par>
                        <p:par>
                          <p:cTn id="20" fill="hold">
                            <p:stCondLst>
                              <p:cond delay="1500"/>
                            </p:stCondLst>
                            <p:childTnLst>
                              <p:par>
                                <p:cTn id="21" presetID="22" presetClass="entr" presetSubtype="2"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right)">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xit" presetSubtype="0" fill="hold" grpId="1" nodeType="clickEffect">
                                  <p:stCondLst>
                                    <p:cond delay="0"/>
                                  </p:stCondLst>
                                  <p:childTnLst>
                                    <p:animEffect transition="out" filter="dissolve">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par>
                                <p:cTn id="29" presetID="9" presetClass="exit" presetSubtype="0" fill="hold" nodeType="withEffect">
                                  <p:stCondLst>
                                    <p:cond delay="0"/>
                                  </p:stCondLst>
                                  <p:childTnLst>
                                    <p:animEffect transition="out" filter="dissolve">
                                      <p:cBhvr>
                                        <p:cTn id="30" dur="500"/>
                                        <p:tgtEl>
                                          <p:spTgt spid="9"/>
                                        </p:tgtEl>
                                      </p:cBhvr>
                                    </p:animEffect>
                                    <p:set>
                                      <p:cBhvr>
                                        <p:cTn id="31" dur="1" fill="hold">
                                          <p:stCondLst>
                                            <p:cond delay="499"/>
                                          </p:stCondLst>
                                        </p:cTn>
                                        <p:tgtEl>
                                          <p:spTgt spid="9"/>
                                        </p:tgtEl>
                                        <p:attrNameLst>
                                          <p:attrName>style.visibility</p:attrName>
                                        </p:attrNameLst>
                                      </p:cBhvr>
                                      <p:to>
                                        <p:strVal val="hidden"/>
                                      </p:to>
                                    </p:set>
                                  </p:childTnLst>
                                </p:cTn>
                              </p:par>
                              <p:par>
                                <p:cTn id="32" presetID="9" presetClass="exit" presetSubtype="0" fill="hold" nodeType="withEffect">
                                  <p:stCondLst>
                                    <p:cond delay="0"/>
                                  </p:stCondLst>
                                  <p:childTnLst>
                                    <p:animEffect transition="out" filter="dissolve">
                                      <p:cBhvr>
                                        <p:cTn id="33" dur="500"/>
                                        <p:tgtEl>
                                          <p:spTgt spid="11"/>
                                        </p:tgtEl>
                                      </p:cBhvr>
                                    </p:animEffect>
                                    <p:set>
                                      <p:cBhvr>
                                        <p:cTn id="34" dur="1" fill="hold">
                                          <p:stCondLst>
                                            <p:cond delay="499"/>
                                          </p:stCondLst>
                                        </p:cTn>
                                        <p:tgtEl>
                                          <p:spTgt spid="11"/>
                                        </p:tgtEl>
                                        <p:attrNameLst>
                                          <p:attrName>style.visibility</p:attrName>
                                        </p:attrNameLst>
                                      </p:cBhvr>
                                      <p:to>
                                        <p:strVal val="hidden"/>
                                      </p:to>
                                    </p:set>
                                  </p:childTnLst>
                                </p:cTn>
                              </p:par>
                              <p:par>
                                <p:cTn id="35" presetID="9" presetClass="exit" presetSubtype="0" fill="hold" grpId="1" nodeType="withEffect">
                                  <p:stCondLst>
                                    <p:cond delay="0"/>
                                  </p:stCondLst>
                                  <p:childTnLst>
                                    <p:animEffect transition="out" filter="dissolve">
                                      <p:cBhvr>
                                        <p:cTn id="36" dur="500"/>
                                        <p:tgtEl>
                                          <p:spTgt spid="13"/>
                                        </p:tgtEl>
                                      </p:cBhvr>
                                    </p:animEffect>
                                    <p:set>
                                      <p:cBhvr>
                                        <p:cTn id="37" dur="1" fill="hold">
                                          <p:stCondLst>
                                            <p:cond delay="499"/>
                                          </p:stCondLst>
                                        </p:cTn>
                                        <p:tgtEl>
                                          <p:spTgt spid="13"/>
                                        </p:tgtEl>
                                        <p:attrNameLst>
                                          <p:attrName>style.visibility</p:attrName>
                                        </p:attrNameLst>
                                      </p:cBhvr>
                                      <p:to>
                                        <p:strVal val="hidden"/>
                                      </p:to>
                                    </p:set>
                                  </p:childTnLst>
                                </p:cTn>
                              </p:par>
                              <p:par>
                                <p:cTn id="38" presetID="9" presetClass="exit" presetSubtype="0" fill="hold" nodeType="withEffect">
                                  <p:stCondLst>
                                    <p:cond delay="0"/>
                                  </p:stCondLst>
                                  <p:childTnLst>
                                    <p:animEffect transition="out" filter="dissolve">
                                      <p:cBhvr>
                                        <p:cTn id="39" dur="500"/>
                                        <p:tgtEl>
                                          <p:spTgt spid="12"/>
                                        </p:tgtEl>
                                      </p:cBhvr>
                                    </p:animEffect>
                                    <p:set>
                                      <p:cBhvr>
                                        <p:cTn id="40"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13" grpId="0" animBg="1"/>
      <p:bldP spid="13" grpId="1"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5FA5FE0-8574-447E-BF4C-22457086E6DE}"/>
              </a:ext>
            </a:extLst>
          </p:cNvPr>
          <p:cNvPicPr>
            <a:picLocks noChangeAspect="1"/>
          </p:cNvPicPr>
          <p:nvPr/>
        </p:nvPicPr>
        <p:blipFill>
          <a:blip r:embed="rId2"/>
          <a:stretch>
            <a:fillRect/>
          </a:stretch>
        </p:blipFill>
        <p:spPr>
          <a:xfrm>
            <a:off x="4471457" y="1156896"/>
            <a:ext cx="7592485" cy="5611008"/>
          </a:xfrm>
          <a:prstGeom prst="rect">
            <a:avLst/>
          </a:prstGeom>
          <a:ln w="6350">
            <a:solidFill>
              <a:schemeClr val="bg1">
                <a:lumMod val="50000"/>
              </a:schemeClr>
            </a:solidFill>
          </a:ln>
        </p:spPr>
      </p:pic>
      <p:sp>
        <p:nvSpPr>
          <p:cNvPr id="7" name="Rectangle: Rounded Corners 6">
            <a:extLst>
              <a:ext uri="{FF2B5EF4-FFF2-40B4-BE49-F238E27FC236}">
                <a16:creationId xmlns:a16="http://schemas.microsoft.com/office/drawing/2014/main" id="{79AD2BEC-259F-4BFD-AF87-D0ED5CFF9E3E}"/>
              </a:ext>
            </a:extLst>
          </p:cNvPr>
          <p:cNvSpPr/>
          <p:nvPr/>
        </p:nvSpPr>
        <p:spPr>
          <a:xfrm>
            <a:off x="42394" y="33252"/>
            <a:ext cx="1491131" cy="387350"/>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New Group</a:t>
            </a:r>
          </a:p>
        </p:txBody>
      </p:sp>
      <p:cxnSp>
        <p:nvCxnSpPr>
          <p:cNvPr id="8" name="Straight Arrow Connector 7">
            <a:extLst>
              <a:ext uri="{FF2B5EF4-FFF2-40B4-BE49-F238E27FC236}">
                <a16:creationId xmlns:a16="http://schemas.microsoft.com/office/drawing/2014/main" id="{8205EA12-0424-482D-8307-215F3310AC2C}"/>
              </a:ext>
            </a:extLst>
          </p:cNvPr>
          <p:cNvCxnSpPr>
            <a:cxnSpLocks/>
            <a:stCxn id="9" idx="3"/>
          </p:cNvCxnSpPr>
          <p:nvPr/>
        </p:nvCxnSpPr>
        <p:spPr>
          <a:xfrm>
            <a:off x="4352924" y="1766988"/>
            <a:ext cx="3333751"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1A9D1BF-335C-40D6-94E6-768571F25640}"/>
              </a:ext>
            </a:extLst>
          </p:cNvPr>
          <p:cNvSpPr txBox="1"/>
          <p:nvPr/>
        </p:nvSpPr>
        <p:spPr>
          <a:xfrm>
            <a:off x="2247899" y="1566933"/>
            <a:ext cx="2105025"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Name your group.</a:t>
            </a:r>
          </a:p>
        </p:txBody>
      </p:sp>
      <p:cxnSp>
        <p:nvCxnSpPr>
          <p:cNvPr id="14" name="Straight Arrow Connector 13">
            <a:extLst>
              <a:ext uri="{FF2B5EF4-FFF2-40B4-BE49-F238E27FC236}">
                <a16:creationId xmlns:a16="http://schemas.microsoft.com/office/drawing/2014/main" id="{C3F64F05-ABE8-4024-A038-EFC73A956B85}"/>
              </a:ext>
            </a:extLst>
          </p:cNvPr>
          <p:cNvCxnSpPr>
            <a:cxnSpLocks/>
            <a:stCxn id="15" idx="3"/>
          </p:cNvCxnSpPr>
          <p:nvPr/>
        </p:nvCxnSpPr>
        <p:spPr>
          <a:xfrm>
            <a:off x="4352925" y="2662338"/>
            <a:ext cx="3333750"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5516EEF8-C922-462F-B2D9-99274B9A412E}"/>
              </a:ext>
            </a:extLst>
          </p:cNvPr>
          <p:cNvSpPr txBox="1"/>
          <p:nvPr/>
        </p:nvSpPr>
        <p:spPr>
          <a:xfrm>
            <a:off x="2019301" y="2462283"/>
            <a:ext cx="2333624"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Describe your group.</a:t>
            </a:r>
          </a:p>
        </p:txBody>
      </p:sp>
      <p:cxnSp>
        <p:nvCxnSpPr>
          <p:cNvPr id="17" name="Straight Arrow Connector 16">
            <a:extLst>
              <a:ext uri="{FF2B5EF4-FFF2-40B4-BE49-F238E27FC236}">
                <a16:creationId xmlns:a16="http://schemas.microsoft.com/office/drawing/2014/main" id="{A2803D82-21EA-4D44-8085-EC1CDFBBDC00}"/>
              </a:ext>
            </a:extLst>
          </p:cNvPr>
          <p:cNvCxnSpPr>
            <a:cxnSpLocks/>
            <a:stCxn id="18" idx="3"/>
          </p:cNvCxnSpPr>
          <p:nvPr/>
        </p:nvCxnSpPr>
        <p:spPr>
          <a:xfrm flipV="1">
            <a:off x="4352925" y="3333752"/>
            <a:ext cx="6724650" cy="54430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EC7AAB10-E84B-44CD-99DA-6C560564850D}"/>
              </a:ext>
            </a:extLst>
          </p:cNvPr>
          <p:cNvSpPr txBox="1"/>
          <p:nvPr/>
        </p:nvSpPr>
        <p:spPr>
          <a:xfrm>
            <a:off x="857250" y="3062448"/>
            <a:ext cx="3495675" cy="1631216"/>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Click on Edit to:</a:t>
            </a:r>
          </a:p>
          <a:p>
            <a:pPr marL="457200" indent="-457200">
              <a:buAutoNum type="arabicPeriod"/>
            </a:pPr>
            <a:r>
              <a:rPr lang="en-CA" dirty="0"/>
              <a:t>change privacy setting</a:t>
            </a:r>
          </a:p>
          <a:p>
            <a:pPr marL="457200" indent="-457200">
              <a:buAutoNum type="arabicPeriod"/>
            </a:pPr>
            <a:r>
              <a:rPr lang="en-CA" dirty="0"/>
              <a:t>change language setting</a:t>
            </a:r>
          </a:p>
          <a:p>
            <a:pPr marL="457200" indent="-457200">
              <a:buAutoNum type="arabicPeriod"/>
            </a:pPr>
            <a:r>
              <a:rPr lang="en-CA" dirty="0"/>
              <a:t>Subscription to group conversations and events</a:t>
            </a:r>
          </a:p>
        </p:txBody>
      </p:sp>
      <p:pic>
        <p:nvPicPr>
          <p:cNvPr id="24" name="Picture 23">
            <a:extLst>
              <a:ext uri="{FF2B5EF4-FFF2-40B4-BE49-F238E27FC236}">
                <a16:creationId xmlns:a16="http://schemas.microsoft.com/office/drawing/2014/main" id="{09070450-89F9-4312-B0E2-787044AE74AE}"/>
              </a:ext>
            </a:extLst>
          </p:cNvPr>
          <p:cNvPicPr>
            <a:picLocks noChangeAspect="1"/>
          </p:cNvPicPr>
          <p:nvPr/>
        </p:nvPicPr>
        <p:blipFill>
          <a:blip r:embed="rId3"/>
          <a:stretch>
            <a:fillRect/>
          </a:stretch>
        </p:blipFill>
        <p:spPr>
          <a:xfrm>
            <a:off x="7419656" y="3062448"/>
            <a:ext cx="4572638" cy="3610479"/>
          </a:xfrm>
          <a:prstGeom prst="rect">
            <a:avLst/>
          </a:prstGeom>
        </p:spPr>
      </p:pic>
      <p:sp>
        <p:nvSpPr>
          <p:cNvPr id="25" name="Rectangle 24">
            <a:extLst>
              <a:ext uri="{FF2B5EF4-FFF2-40B4-BE49-F238E27FC236}">
                <a16:creationId xmlns:a16="http://schemas.microsoft.com/office/drawing/2014/main" id="{C49CA58F-541F-4303-9FC2-AB3A9E2B4E6F}"/>
              </a:ext>
            </a:extLst>
          </p:cNvPr>
          <p:cNvSpPr/>
          <p:nvPr/>
        </p:nvSpPr>
        <p:spPr>
          <a:xfrm>
            <a:off x="11077575" y="1666875"/>
            <a:ext cx="361950" cy="219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Slide Number Placeholder 61">
            <a:extLst>
              <a:ext uri="{FF2B5EF4-FFF2-40B4-BE49-F238E27FC236}">
                <a16:creationId xmlns:a16="http://schemas.microsoft.com/office/drawing/2014/main" id="{C77F0E0F-7125-4905-AFC9-42112C2B7BEE}"/>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56</a:t>
            </a:fld>
            <a:endParaRPr lang="en-US" altLang="en-US" dirty="0">
              <a:solidFill>
                <a:schemeClr val="tx1"/>
              </a:solidFill>
            </a:endParaRPr>
          </a:p>
        </p:txBody>
      </p:sp>
      <p:sp>
        <p:nvSpPr>
          <p:cNvPr id="27" name="TextBox 26">
            <a:extLst>
              <a:ext uri="{FF2B5EF4-FFF2-40B4-BE49-F238E27FC236}">
                <a16:creationId xmlns:a16="http://schemas.microsoft.com/office/drawing/2014/main" id="{85375316-0FBF-4B26-9AD6-5A231B2EC1CD}"/>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3847969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par>
                                <p:cTn id="8" presetID="9"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par>
                          <p:cTn id="16" fill="hold">
                            <p:stCondLst>
                              <p:cond delay="500"/>
                            </p:stCondLst>
                            <p:childTnLst>
                              <p:par>
                                <p:cTn id="17" presetID="22" presetClass="entr" presetSubtype="8"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0-#ppt_w/2"/>
                                          </p:val>
                                        </p:tav>
                                        <p:tav tm="100000">
                                          <p:val>
                                            <p:strVal val="#ppt_x"/>
                                          </p:val>
                                        </p:tav>
                                      </p:tavLst>
                                    </p:anim>
                                    <p:anim calcmode="lin" valueType="num">
                                      <p:cBhvr additive="base">
                                        <p:cTn id="25" dur="500" fill="hold"/>
                                        <p:tgtEl>
                                          <p:spTgt spid="15"/>
                                        </p:tgtEl>
                                        <p:attrNameLst>
                                          <p:attrName>ppt_y</p:attrName>
                                        </p:attrNameLst>
                                      </p:cBhvr>
                                      <p:tavLst>
                                        <p:tav tm="0">
                                          <p:val>
                                            <p:strVal val="#ppt_y"/>
                                          </p:val>
                                        </p:tav>
                                        <p:tav tm="100000">
                                          <p:val>
                                            <p:strVal val="#ppt_y"/>
                                          </p:val>
                                        </p:tav>
                                      </p:tavLst>
                                    </p:anim>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left)">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500" fill="hold"/>
                                        <p:tgtEl>
                                          <p:spTgt spid="18"/>
                                        </p:tgtEl>
                                        <p:attrNameLst>
                                          <p:attrName>ppt_x</p:attrName>
                                        </p:attrNameLst>
                                      </p:cBhvr>
                                      <p:tavLst>
                                        <p:tav tm="0">
                                          <p:val>
                                            <p:strVal val="0-#ppt_w/2"/>
                                          </p:val>
                                        </p:tav>
                                        <p:tav tm="100000">
                                          <p:val>
                                            <p:strVal val="#ppt_x"/>
                                          </p:val>
                                        </p:tav>
                                      </p:tavLst>
                                    </p:anim>
                                    <p:anim calcmode="lin" valueType="num">
                                      <p:cBhvr additive="base">
                                        <p:cTn id="35" dur="500" fill="hold"/>
                                        <p:tgtEl>
                                          <p:spTgt spid="18"/>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22" presetClass="entr" presetSubtype="8" fill="hold"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left)">
                                      <p:cBhvr>
                                        <p:cTn id="39" dur="500"/>
                                        <p:tgtEl>
                                          <p:spTgt spid="17"/>
                                        </p:tgtEl>
                                      </p:cBhvr>
                                    </p:animEffect>
                                  </p:childTnLst>
                                </p:cTn>
                              </p:par>
                            </p:childTnLst>
                          </p:cTn>
                        </p:par>
                        <p:par>
                          <p:cTn id="40" fill="hold">
                            <p:stCondLst>
                              <p:cond delay="1000"/>
                            </p:stCondLst>
                            <p:childTnLst>
                              <p:par>
                                <p:cTn id="41" presetID="22" presetClass="entr" presetSubtype="1" fill="hold" nodeType="after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wipe(up)">
                                      <p:cBhvr>
                                        <p:cTn id="4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5" grpId="0" animBg="1"/>
      <p:bldP spid="18"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0C62B597-4050-4D58-80BC-1C40EDD87A60}"/>
              </a:ext>
            </a:extLst>
          </p:cNvPr>
          <p:cNvSpPr/>
          <p:nvPr/>
        </p:nvSpPr>
        <p:spPr>
          <a:xfrm>
            <a:off x="42395" y="33252"/>
            <a:ext cx="1214906" cy="387350"/>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Tasks</a:t>
            </a:r>
          </a:p>
        </p:txBody>
      </p:sp>
      <p:sp>
        <p:nvSpPr>
          <p:cNvPr id="6" name="Slide Number Placeholder 61">
            <a:extLst>
              <a:ext uri="{FF2B5EF4-FFF2-40B4-BE49-F238E27FC236}">
                <a16:creationId xmlns:a16="http://schemas.microsoft.com/office/drawing/2014/main" id="{AEB0B53A-E794-462C-9C56-BED687F2C1DD}"/>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57</a:t>
            </a:fld>
            <a:endParaRPr lang="en-US" altLang="en-US" dirty="0">
              <a:solidFill>
                <a:schemeClr val="tx1"/>
              </a:solidFill>
            </a:endParaRPr>
          </a:p>
        </p:txBody>
      </p:sp>
      <p:sp>
        <p:nvSpPr>
          <p:cNvPr id="7" name="TextBox 6">
            <a:extLst>
              <a:ext uri="{FF2B5EF4-FFF2-40B4-BE49-F238E27FC236}">
                <a16:creationId xmlns:a16="http://schemas.microsoft.com/office/drawing/2014/main" id="{4388FBF0-7472-4620-BD56-50A5323B3A7F}"/>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pic>
        <p:nvPicPr>
          <p:cNvPr id="9" name="Picture 8">
            <a:extLst>
              <a:ext uri="{FF2B5EF4-FFF2-40B4-BE49-F238E27FC236}">
                <a16:creationId xmlns:a16="http://schemas.microsoft.com/office/drawing/2014/main" id="{E37925F4-7B52-40EB-A2F8-8AEC87ADA2EE}"/>
              </a:ext>
            </a:extLst>
          </p:cNvPr>
          <p:cNvPicPr>
            <a:picLocks noChangeAspect="1"/>
          </p:cNvPicPr>
          <p:nvPr/>
        </p:nvPicPr>
        <p:blipFill>
          <a:blip r:embed="rId2"/>
          <a:stretch>
            <a:fillRect/>
          </a:stretch>
        </p:blipFill>
        <p:spPr>
          <a:xfrm>
            <a:off x="2718906" y="958670"/>
            <a:ext cx="9412013" cy="5820587"/>
          </a:xfrm>
          <a:prstGeom prst="rect">
            <a:avLst/>
          </a:prstGeom>
          <a:noFill/>
          <a:ln>
            <a:solidFill>
              <a:schemeClr val="bg1">
                <a:lumMod val="50000"/>
              </a:schemeClr>
            </a:solidFill>
          </a:ln>
        </p:spPr>
      </p:pic>
      <p:cxnSp>
        <p:nvCxnSpPr>
          <p:cNvPr id="10" name="Straight Arrow Connector 9">
            <a:extLst>
              <a:ext uri="{FF2B5EF4-FFF2-40B4-BE49-F238E27FC236}">
                <a16:creationId xmlns:a16="http://schemas.microsoft.com/office/drawing/2014/main" id="{1D040DA6-B75E-4B18-BB99-42B3EFCFCC86}"/>
              </a:ext>
            </a:extLst>
          </p:cNvPr>
          <p:cNvCxnSpPr>
            <a:cxnSpLocks/>
            <a:stCxn id="11" idx="3"/>
          </p:cNvCxnSpPr>
          <p:nvPr/>
        </p:nvCxnSpPr>
        <p:spPr>
          <a:xfrm>
            <a:off x="2980493" y="1809547"/>
            <a:ext cx="420296" cy="44787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8D9551FE-D3DE-49FC-8BDC-E79DB89FB2B0}"/>
              </a:ext>
            </a:extLst>
          </p:cNvPr>
          <p:cNvSpPr txBox="1"/>
          <p:nvPr/>
        </p:nvSpPr>
        <p:spPr>
          <a:xfrm>
            <a:off x="61081" y="1609492"/>
            <a:ext cx="2919412"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Displays tasks for today.</a:t>
            </a:r>
          </a:p>
        </p:txBody>
      </p:sp>
      <p:cxnSp>
        <p:nvCxnSpPr>
          <p:cNvPr id="20" name="Straight Arrow Connector 19">
            <a:extLst>
              <a:ext uri="{FF2B5EF4-FFF2-40B4-BE49-F238E27FC236}">
                <a16:creationId xmlns:a16="http://schemas.microsoft.com/office/drawing/2014/main" id="{97EE63FC-EC9C-4BD8-9BD1-C3C190AA827C}"/>
              </a:ext>
            </a:extLst>
          </p:cNvPr>
          <p:cNvCxnSpPr>
            <a:cxnSpLocks/>
            <a:stCxn id="21" idx="3"/>
          </p:cNvCxnSpPr>
          <p:nvPr/>
        </p:nvCxnSpPr>
        <p:spPr>
          <a:xfrm>
            <a:off x="2980857" y="2411286"/>
            <a:ext cx="419932" cy="24913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EFF70C19-179B-4209-A646-70D779812A6E}"/>
              </a:ext>
            </a:extLst>
          </p:cNvPr>
          <p:cNvSpPr txBox="1"/>
          <p:nvPr/>
        </p:nvSpPr>
        <p:spPr>
          <a:xfrm>
            <a:off x="61445" y="2057343"/>
            <a:ext cx="2919412" cy="707886"/>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Displays tasks marked as important.</a:t>
            </a:r>
          </a:p>
        </p:txBody>
      </p:sp>
      <p:cxnSp>
        <p:nvCxnSpPr>
          <p:cNvPr id="25" name="Straight Arrow Connector 24">
            <a:extLst>
              <a:ext uri="{FF2B5EF4-FFF2-40B4-BE49-F238E27FC236}">
                <a16:creationId xmlns:a16="http://schemas.microsoft.com/office/drawing/2014/main" id="{28A06209-4104-4EB9-BD34-D3225A75E651}"/>
              </a:ext>
            </a:extLst>
          </p:cNvPr>
          <p:cNvCxnSpPr>
            <a:cxnSpLocks/>
            <a:stCxn id="26" idx="3"/>
          </p:cNvCxnSpPr>
          <p:nvPr/>
        </p:nvCxnSpPr>
        <p:spPr>
          <a:xfrm>
            <a:off x="2980493" y="3008324"/>
            <a:ext cx="420296" cy="4776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FB7FF791-1EAD-43E2-BDB6-B321C2E87642}"/>
              </a:ext>
            </a:extLst>
          </p:cNvPr>
          <p:cNvSpPr txBox="1"/>
          <p:nvPr/>
        </p:nvSpPr>
        <p:spPr>
          <a:xfrm>
            <a:off x="61081" y="2808269"/>
            <a:ext cx="2919412"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Displays planned tasks.</a:t>
            </a:r>
          </a:p>
        </p:txBody>
      </p:sp>
      <p:cxnSp>
        <p:nvCxnSpPr>
          <p:cNvPr id="27" name="Straight Arrow Connector 26">
            <a:extLst>
              <a:ext uri="{FF2B5EF4-FFF2-40B4-BE49-F238E27FC236}">
                <a16:creationId xmlns:a16="http://schemas.microsoft.com/office/drawing/2014/main" id="{F02B4C73-AEAD-42B3-81F8-29926FC53C65}"/>
              </a:ext>
            </a:extLst>
          </p:cNvPr>
          <p:cNvCxnSpPr>
            <a:cxnSpLocks/>
            <a:stCxn id="28" idx="3"/>
          </p:cNvCxnSpPr>
          <p:nvPr/>
        </p:nvCxnSpPr>
        <p:spPr>
          <a:xfrm flipV="1">
            <a:off x="2980857" y="3505201"/>
            <a:ext cx="438618" cy="10486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534B5642-EC5E-4C7B-ADBC-D6294F77839E}"/>
              </a:ext>
            </a:extLst>
          </p:cNvPr>
          <p:cNvSpPr txBox="1"/>
          <p:nvPr/>
        </p:nvSpPr>
        <p:spPr>
          <a:xfrm>
            <a:off x="61445" y="3256120"/>
            <a:ext cx="2919412" cy="707886"/>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Displays tasks assigned to you.</a:t>
            </a:r>
          </a:p>
        </p:txBody>
      </p:sp>
      <p:cxnSp>
        <p:nvCxnSpPr>
          <p:cNvPr id="31" name="Straight Arrow Connector 30">
            <a:extLst>
              <a:ext uri="{FF2B5EF4-FFF2-40B4-BE49-F238E27FC236}">
                <a16:creationId xmlns:a16="http://schemas.microsoft.com/office/drawing/2014/main" id="{9B3A9045-2323-4903-BCB2-C17A48C633AF}"/>
              </a:ext>
            </a:extLst>
          </p:cNvPr>
          <p:cNvCxnSpPr>
            <a:cxnSpLocks/>
            <a:stCxn id="32" idx="3"/>
          </p:cNvCxnSpPr>
          <p:nvPr/>
        </p:nvCxnSpPr>
        <p:spPr>
          <a:xfrm flipV="1">
            <a:off x="2980857" y="3964007"/>
            <a:ext cx="419932" cy="25065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B6E724D1-46ED-40AC-8A16-6F7BBE139958}"/>
              </a:ext>
            </a:extLst>
          </p:cNvPr>
          <p:cNvSpPr txBox="1"/>
          <p:nvPr/>
        </p:nvSpPr>
        <p:spPr>
          <a:xfrm>
            <a:off x="61445" y="4014608"/>
            <a:ext cx="2919412"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Displays all tasks.</a:t>
            </a:r>
          </a:p>
        </p:txBody>
      </p:sp>
      <p:sp>
        <p:nvSpPr>
          <p:cNvPr id="35" name="TextBox 34">
            <a:extLst>
              <a:ext uri="{FF2B5EF4-FFF2-40B4-BE49-F238E27FC236}">
                <a16:creationId xmlns:a16="http://schemas.microsoft.com/office/drawing/2014/main" id="{AA7A5C1A-50C9-4783-B12E-0BB2C859C378}"/>
              </a:ext>
            </a:extLst>
          </p:cNvPr>
          <p:cNvSpPr txBox="1"/>
          <p:nvPr/>
        </p:nvSpPr>
        <p:spPr>
          <a:xfrm>
            <a:off x="1833095" y="5191444"/>
            <a:ext cx="2691280" cy="707886"/>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Create  new group and add contacts to the list.</a:t>
            </a:r>
          </a:p>
        </p:txBody>
      </p:sp>
      <p:cxnSp>
        <p:nvCxnSpPr>
          <p:cNvPr id="34" name="Straight Arrow Connector 33">
            <a:extLst>
              <a:ext uri="{FF2B5EF4-FFF2-40B4-BE49-F238E27FC236}">
                <a16:creationId xmlns:a16="http://schemas.microsoft.com/office/drawing/2014/main" id="{675AF869-0100-47E2-AE09-DE20F6392414}"/>
              </a:ext>
            </a:extLst>
          </p:cNvPr>
          <p:cNvCxnSpPr>
            <a:cxnSpLocks/>
          </p:cNvCxnSpPr>
          <p:nvPr/>
        </p:nvCxnSpPr>
        <p:spPr>
          <a:xfrm flipV="1">
            <a:off x="3419475" y="4562475"/>
            <a:ext cx="1247775" cy="74295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F2B4E03A-6CC2-4F26-B01F-244975A82CD1}"/>
              </a:ext>
            </a:extLst>
          </p:cNvPr>
          <p:cNvSpPr txBox="1"/>
          <p:nvPr/>
        </p:nvSpPr>
        <p:spPr>
          <a:xfrm>
            <a:off x="8652994" y="1703400"/>
            <a:ext cx="2043581"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Create a new task</a:t>
            </a:r>
          </a:p>
        </p:txBody>
      </p:sp>
      <p:cxnSp>
        <p:nvCxnSpPr>
          <p:cNvPr id="40" name="Straight Arrow Connector 39">
            <a:extLst>
              <a:ext uri="{FF2B5EF4-FFF2-40B4-BE49-F238E27FC236}">
                <a16:creationId xmlns:a16="http://schemas.microsoft.com/office/drawing/2014/main" id="{32AB0D41-3544-4961-BE54-E32FCC9093E3}"/>
              </a:ext>
            </a:extLst>
          </p:cNvPr>
          <p:cNvCxnSpPr>
            <a:cxnSpLocks/>
          </p:cNvCxnSpPr>
          <p:nvPr/>
        </p:nvCxnSpPr>
        <p:spPr>
          <a:xfrm flipH="1">
            <a:off x="6486525" y="1903456"/>
            <a:ext cx="2166470" cy="50783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9861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9"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dissolv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0-#ppt_w/2"/>
                                          </p:val>
                                        </p:tav>
                                        <p:tav tm="100000">
                                          <p:val>
                                            <p:strVal val="#ppt_x"/>
                                          </p:val>
                                        </p:tav>
                                      </p:tavLst>
                                    </p:anim>
                                    <p:anim calcmode="lin" valueType="num">
                                      <p:cBhvr additive="base">
                                        <p:cTn id="16" dur="500" fill="hold"/>
                                        <p:tgtEl>
                                          <p:spTgt spid="11"/>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up)">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0-#ppt_w/2"/>
                                          </p:val>
                                        </p:tav>
                                        <p:tav tm="100000">
                                          <p:val>
                                            <p:strVal val="#ppt_x"/>
                                          </p:val>
                                        </p:tav>
                                      </p:tavLst>
                                    </p:anim>
                                    <p:anim calcmode="lin" valueType="num">
                                      <p:cBhvr additive="base">
                                        <p:cTn id="26" dur="500" fill="hold"/>
                                        <p:tgtEl>
                                          <p:spTgt spid="21"/>
                                        </p:tgtEl>
                                        <p:attrNameLst>
                                          <p:attrName>ppt_y</p:attrName>
                                        </p:attrNameLst>
                                      </p:cBhvr>
                                      <p:tavLst>
                                        <p:tav tm="0">
                                          <p:val>
                                            <p:strVal val="#ppt_y"/>
                                          </p:val>
                                        </p:tav>
                                        <p:tav tm="100000">
                                          <p:val>
                                            <p:strVal val="#ppt_y"/>
                                          </p:val>
                                        </p:tav>
                                      </p:tavLst>
                                    </p:anim>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wipe(left)">
                                      <p:cBhvr>
                                        <p:cTn id="30" dur="500"/>
                                        <p:tgtEl>
                                          <p:spTgt spid="20"/>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additive="base">
                                        <p:cTn id="35" dur="500" fill="hold"/>
                                        <p:tgtEl>
                                          <p:spTgt spid="26"/>
                                        </p:tgtEl>
                                        <p:attrNameLst>
                                          <p:attrName>ppt_x</p:attrName>
                                        </p:attrNameLst>
                                      </p:cBhvr>
                                      <p:tavLst>
                                        <p:tav tm="0">
                                          <p:val>
                                            <p:strVal val="0-#ppt_w/2"/>
                                          </p:val>
                                        </p:tav>
                                        <p:tav tm="100000">
                                          <p:val>
                                            <p:strVal val="#ppt_x"/>
                                          </p:val>
                                        </p:tav>
                                      </p:tavLst>
                                    </p:anim>
                                    <p:anim calcmode="lin" valueType="num">
                                      <p:cBhvr additive="base">
                                        <p:cTn id="36" dur="500" fill="hold"/>
                                        <p:tgtEl>
                                          <p:spTgt spid="26"/>
                                        </p:tgtEl>
                                        <p:attrNameLst>
                                          <p:attrName>ppt_y</p:attrName>
                                        </p:attrNameLst>
                                      </p:cBhvr>
                                      <p:tavLst>
                                        <p:tav tm="0">
                                          <p:val>
                                            <p:strVal val="#ppt_y"/>
                                          </p:val>
                                        </p:tav>
                                        <p:tav tm="100000">
                                          <p:val>
                                            <p:strVal val="#ppt_y"/>
                                          </p:val>
                                        </p:tav>
                                      </p:tavLst>
                                    </p:anim>
                                  </p:childTnLst>
                                </p:cTn>
                              </p:par>
                            </p:childTnLst>
                          </p:cTn>
                        </p:par>
                        <p:par>
                          <p:cTn id="37" fill="hold">
                            <p:stCondLst>
                              <p:cond delay="500"/>
                            </p:stCondLst>
                            <p:childTnLst>
                              <p:par>
                                <p:cTn id="38" presetID="22" presetClass="entr" presetSubtype="8" fill="hold" nodeType="after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wipe(left)">
                                      <p:cBhvr>
                                        <p:cTn id="40" dur="500"/>
                                        <p:tgtEl>
                                          <p:spTgt spid="25"/>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28"/>
                                        </p:tgtEl>
                                        <p:attrNameLst>
                                          <p:attrName>style.visibility</p:attrName>
                                        </p:attrNameLst>
                                      </p:cBhvr>
                                      <p:to>
                                        <p:strVal val="visible"/>
                                      </p:to>
                                    </p:set>
                                    <p:anim calcmode="lin" valueType="num">
                                      <p:cBhvr additive="base">
                                        <p:cTn id="45" dur="500" fill="hold"/>
                                        <p:tgtEl>
                                          <p:spTgt spid="28"/>
                                        </p:tgtEl>
                                        <p:attrNameLst>
                                          <p:attrName>ppt_x</p:attrName>
                                        </p:attrNameLst>
                                      </p:cBhvr>
                                      <p:tavLst>
                                        <p:tav tm="0">
                                          <p:val>
                                            <p:strVal val="0-#ppt_w/2"/>
                                          </p:val>
                                        </p:tav>
                                        <p:tav tm="100000">
                                          <p:val>
                                            <p:strVal val="#ppt_x"/>
                                          </p:val>
                                        </p:tav>
                                      </p:tavLst>
                                    </p:anim>
                                    <p:anim calcmode="lin" valueType="num">
                                      <p:cBhvr additive="base">
                                        <p:cTn id="46" dur="500" fill="hold"/>
                                        <p:tgtEl>
                                          <p:spTgt spid="28"/>
                                        </p:tgtEl>
                                        <p:attrNameLst>
                                          <p:attrName>ppt_y</p:attrName>
                                        </p:attrNameLst>
                                      </p:cBhvr>
                                      <p:tavLst>
                                        <p:tav tm="0">
                                          <p:val>
                                            <p:strVal val="#ppt_y"/>
                                          </p:val>
                                        </p:tav>
                                        <p:tav tm="100000">
                                          <p:val>
                                            <p:strVal val="#ppt_y"/>
                                          </p:val>
                                        </p:tav>
                                      </p:tavLst>
                                    </p:anim>
                                  </p:childTnLst>
                                </p:cTn>
                              </p:par>
                            </p:childTnLst>
                          </p:cTn>
                        </p:par>
                        <p:par>
                          <p:cTn id="47" fill="hold">
                            <p:stCondLst>
                              <p:cond delay="500"/>
                            </p:stCondLst>
                            <p:childTnLst>
                              <p:par>
                                <p:cTn id="48" presetID="22" presetClass="entr" presetSubtype="8" fill="hold" nodeType="afterEffect">
                                  <p:stCondLst>
                                    <p:cond delay="0"/>
                                  </p:stCondLst>
                                  <p:childTnLst>
                                    <p:set>
                                      <p:cBhvr>
                                        <p:cTn id="49" dur="1" fill="hold">
                                          <p:stCondLst>
                                            <p:cond delay="0"/>
                                          </p:stCondLst>
                                        </p:cTn>
                                        <p:tgtEl>
                                          <p:spTgt spid="27"/>
                                        </p:tgtEl>
                                        <p:attrNameLst>
                                          <p:attrName>style.visibility</p:attrName>
                                        </p:attrNameLst>
                                      </p:cBhvr>
                                      <p:to>
                                        <p:strVal val="visible"/>
                                      </p:to>
                                    </p:set>
                                    <p:animEffect transition="in" filter="wipe(left)">
                                      <p:cBhvr>
                                        <p:cTn id="50" dur="500"/>
                                        <p:tgtEl>
                                          <p:spTgt spid="27"/>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32"/>
                                        </p:tgtEl>
                                        <p:attrNameLst>
                                          <p:attrName>style.visibility</p:attrName>
                                        </p:attrNameLst>
                                      </p:cBhvr>
                                      <p:to>
                                        <p:strVal val="visible"/>
                                      </p:to>
                                    </p:set>
                                    <p:anim calcmode="lin" valueType="num">
                                      <p:cBhvr additive="base">
                                        <p:cTn id="55" dur="500" fill="hold"/>
                                        <p:tgtEl>
                                          <p:spTgt spid="32"/>
                                        </p:tgtEl>
                                        <p:attrNameLst>
                                          <p:attrName>ppt_x</p:attrName>
                                        </p:attrNameLst>
                                      </p:cBhvr>
                                      <p:tavLst>
                                        <p:tav tm="0">
                                          <p:val>
                                            <p:strVal val="0-#ppt_w/2"/>
                                          </p:val>
                                        </p:tav>
                                        <p:tav tm="100000">
                                          <p:val>
                                            <p:strVal val="#ppt_x"/>
                                          </p:val>
                                        </p:tav>
                                      </p:tavLst>
                                    </p:anim>
                                    <p:anim calcmode="lin" valueType="num">
                                      <p:cBhvr additive="base">
                                        <p:cTn id="56" dur="500" fill="hold"/>
                                        <p:tgtEl>
                                          <p:spTgt spid="32"/>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22" presetClass="entr" presetSubtype="8" fill="hold" nodeType="afterEffect">
                                  <p:stCondLst>
                                    <p:cond delay="0"/>
                                  </p:stCondLst>
                                  <p:childTnLst>
                                    <p:set>
                                      <p:cBhvr>
                                        <p:cTn id="59" dur="1" fill="hold">
                                          <p:stCondLst>
                                            <p:cond delay="0"/>
                                          </p:stCondLst>
                                        </p:cTn>
                                        <p:tgtEl>
                                          <p:spTgt spid="31"/>
                                        </p:tgtEl>
                                        <p:attrNameLst>
                                          <p:attrName>style.visibility</p:attrName>
                                        </p:attrNameLst>
                                      </p:cBhvr>
                                      <p:to>
                                        <p:strVal val="visible"/>
                                      </p:to>
                                    </p:set>
                                    <p:animEffect transition="in" filter="wipe(left)">
                                      <p:cBhvr>
                                        <p:cTn id="60" dur="500"/>
                                        <p:tgtEl>
                                          <p:spTgt spid="31"/>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ntr" presetSubtype="12" fill="hold" grpId="0" nodeType="clickEffect">
                                  <p:stCondLst>
                                    <p:cond delay="0"/>
                                  </p:stCondLst>
                                  <p:childTnLst>
                                    <p:set>
                                      <p:cBhvr>
                                        <p:cTn id="64" dur="1" fill="hold">
                                          <p:stCondLst>
                                            <p:cond delay="0"/>
                                          </p:stCondLst>
                                        </p:cTn>
                                        <p:tgtEl>
                                          <p:spTgt spid="35"/>
                                        </p:tgtEl>
                                        <p:attrNameLst>
                                          <p:attrName>style.visibility</p:attrName>
                                        </p:attrNameLst>
                                      </p:cBhvr>
                                      <p:to>
                                        <p:strVal val="visible"/>
                                      </p:to>
                                    </p:set>
                                    <p:anim calcmode="lin" valueType="num">
                                      <p:cBhvr additive="base">
                                        <p:cTn id="65" dur="500" fill="hold"/>
                                        <p:tgtEl>
                                          <p:spTgt spid="35"/>
                                        </p:tgtEl>
                                        <p:attrNameLst>
                                          <p:attrName>ppt_x</p:attrName>
                                        </p:attrNameLst>
                                      </p:cBhvr>
                                      <p:tavLst>
                                        <p:tav tm="0">
                                          <p:val>
                                            <p:strVal val="0-#ppt_w/2"/>
                                          </p:val>
                                        </p:tav>
                                        <p:tav tm="100000">
                                          <p:val>
                                            <p:strVal val="#ppt_x"/>
                                          </p:val>
                                        </p:tav>
                                      </p:tavLst>
                                    </p:anim>
                                    <p:anim calcmode="lin" valueType="num">
                                      <p:cBhvr additive="base">
                                        <p:cTn id="66" dur="500" fill="hold"/>
                                        <p:tgtEl>
                                          <p:spTgt spid="35"/>
                                        </p:tgtEl>
                                        <p:attrNameLst>
                                          <p:attrName>ppt_y</p:attrName>
                                        </p:attrNameLst>
                                      </p:cBhvr>
                                      <p:tavLst>
                                        <p:tav tm="0">
                                          <p:val>
                                            <p:strVal val="1+#ppt_h/2"/>
                                          </p:val>
                                        </p:tav>
                                        <p:tav tm="100000">
                                          <p:val>
                                            <p:strVal val="#ppt_y"/>
                                          </p:val>
                                        </p:tav>
                                      </p:tavLst>
                                    </p:anim>
                                  </p:childTnLst>
                                </p:cTn>
                              </p:par>
                            </p:childTnLst>
                          </p:cTn>
                        </p:par>
                        <p:par>
                          <p:cTn id="67" fill="hold">
                            <p:stCondLst>
                              <p:cond delay="500"/>
                            </p:stCondLst>
                            <p:childTnLst>
                              <p:par>
                                <p:cTn id="68" presetID="22" presetClass="entr" presetSubtype="4" fill="hold" nodeType="afterEffect">
                                  <p:stCondLst>
                                    <p:cond delay="0"/>
                                  </p:stCondLst>
                                  <p:childTnLst>
                                    <p:set>
                                      <p:cBhvr>
                                        <p:cTn id="69" dur="1" fill="hold">
                                          <p:stCondLst>
                                            <p:cond delay="0"/>
                                          </p:stCondLst>
                                        </p:cTn>
                                        <p:tgtEl>
                                          <p:spTgt spid="34"/>
                                        </p:tgtEl>
                                        <p:attrNameLst>
                                          <p:attrName>style.visibility</p:attrName>
                                        </p:attrNameLst>
                                      </p:cBhvr>
                                      <p:to>
                                        <p:strVal val="visible"/>
                                      </p:to>
                                    </p:set>
                                    <p:animEffect transition="in" filter="wipe(down)">
                                      <p:cBhvr>
                                        <p:cTn id="70" dur="500"/>
                                        <p:tgtEl>
                                          <p:spTgt spid="34"/>
                                        </p:tgtEl>
                                      </p:cBhvr>
                                    </p:animEffect>
                                  </p:childTnLst>
                                </p:cTn>
                              </p:par>
                            </p:childTnLst>
                          </p:cTn>
                        </p:par>
                      </p:childTnLst>
                    </p:cTn>
                  </p:par>
                  <p:par>
                    <p:cTn id="71" fill="hold">
                      <p:stCondLst>
                        <p:cond delay="indefinite"/>
                      </p:stCondLst>
                      <p:childTnLst>
                        <p:par>
                          <p:cTn id="72" fill="hold">
                            <p:stCondLst>
                              <p:cond delay="0"/>
                            </p:stCondLst>
                            <p:childTnLst>
                              <p:par>
                                <p:cTn id="73" presetID="2" presetClass="entr" presetSubtype="2" fill="hold" grpId="0" nodeType="clickEffect">
                                  <p:stCondLst>
                                    <p:cond delay="0"/>
                                  </p:stCondLst>
                                  <p:childTnLst>
                                    <p:set>
                                      <p:cBhvr>
                                        <p:cTn id="74" dur="1" fill="hold">
                                          <p:stCondLst>
                                            <p:cond delay="0"/>
                                          </p:stCondLst>
                                        </p:cTn>
                                        <p:tgtEl>
                                          <p:spTgt spid="39"/>
                                        </p:tgtEl>
                                        <p:attrNameLst>
                                          <p:attrName>style.visibility</p:attrName>
                                        </p:attrNameLst>
                                      </p:cBhvr>
                                      <p:to>
                                        <p:strVal val="visible"/>
                                      </p:to>
                                    </p:set>
                                    <p:anim calcmode="lin" valueType="num">
                                      <p:cBhvr additive="base">
                                        <p:cTn id="75" dur="500" fill="hold"/>
                                        <p:tgtEl>
                                          <p:spTgt spid="39"/>
                                        </p:tgtEl>
                                        <p:attrNameLst>
                                          <p:attrName>ppt_x</p:attrName>
                                        </p:attrNameLst>
                                      </p:cBhvr>
                                      <p:tavLst>
                                        <p:tav tm="0">
                                          <p:val>
                                            <p:strVal val="1+#ppt_w/2"/>
                                          </p:val>
                                        </p:tav>
                                        <p:tav tm="100000">
                                          <p:val>
                                            <p:strVal val="#ppt_x"/>
                                          </p:val>
                                        </p:tav>
                                      </p:tavLst>
                                    </p:anim>
                                    <p:anim calcmode="lin" valueType="num">
                                      <p:cBhvr additive="base">
                                        <p:cTn id="76" dur="500" fill="hold"/>
                                        <p:tgtEl>
                                          <p:spTgt spid="39"/>
                                        </p:tgtEl>
                                        <p:attrNameLst>
                                          <p:attrName>ppt_y</p:attrName>
                                        </p:attrNameLst>
                                      </p:cBhvr>
                                      <p:tavLst>
                                        <p:tav tm="0">
                                          <p:val>
                                            <p:strVal val="#ppt_y"/>
                                          </p:val>
                                        </p:tav>
                                        <p:tav tm="100000">
                                          <p:val>
                                            <p:strVal val="#ppt_y"/>
                                          </p:val>
                                        </p:tav>
                                      </p:tavLst>
                                    </p:anim>
                                  </p:childTnLst>
                                </p:cTn>
                              </p:par>
                            </p:childTnLst>
                          </p:cTn>
                        </p:par>
                        <p:par>
                          <p:cTn id="77" fill="hold">
                            <p:stCondLst>
                              <p:cond delay="500"/>
                            </p:stCondLst>
                            <p:childTnLst>
                              <p:par>
                                <p:cTn id="78" presetID="22" presetClass="entr" presetSubtype="2" fill="hold" nodeType="afterEffect">
                                  <p:stCondLst>
                                    <p:cond delay="0"/>
                                  </p:stCondLst>
                                  <p:childTnLst>
                                    <p:set>
                                      <p:cBhvr>
                                        <p:cTn id="79" dur="1" fill="hold">
                                          <p:stCondLst>
                                            <p:cond delay="0"/>
                                          </p:stCondLst>
                                        </p:cTn>
                                        <p:tgtEl>
                                          <p:spTgt spid="40"/>
                                        </p:tgtEl>
                                        <p:attrNameLst>
                                          <p:attrName>style.visibility</p:attrName>
                                        </p:attrNameLst>
                                      </p:cBhvr>
                                      <p:to>
                                        <p:strVal val="visible"/>
                                      </p:to>
                                    </p:set>
                                    <p:animEffect transition="in" filter="wipe(right)">
                                      <p:cBhvr>
                                        <p:cTn id="80" dur="500"/>
                                        <p:tgtEl>
                                          <p:spTgt spid="40"/>
                                        </p:tgtEl>
                                      </p:cBhvr>
                                    </p:animEffect>
                                  </p:childTnLst>
                                </p:cTn>
                              </p:par>
                            </p:childTnLst>
                          </p:cTn>
                        </p:par>
                      </p:childTnLst>
                    </p:cTn>
                  </p:par>
                  <p:par>
                    <p:cTn id="81" fill="hold">
                      <p:stCondLst>
                        <p:cond delay="indefinite"/>
                      </p:stCondLst>
                      <p:childTnLst>
                        <p:par>
                          <p:cTn id="82" fill="hold">
                            <p:stCondLst>
                              <p:cond delay="0"/>
                            </p:stCondLst>
                            <p:childTnLst>
                              <p:par>
                                <p:cTn id="83" presetID="2" presetClass="exit" presetSubtype="8" fill="hold" grpId="1" nodeType="clickEffect">
                                  <p:stCondLst>
                                    <p:cond delay="0"/>
                                  </p:stCondLst>
                                  <p:childTnLst>
                                    <p:anim calcmode="lin" valueType="num">
                                      <p:cBhvr additive="base">
                                        <p:cTn id="84" dur="500"/>
                                        <p:tgtEl>
                                          <p:spTgt spid="11"/>
                                        </p:tgtEl>
                                        <p:attrNameLst>
                                          <p:attrName>ppt_x</p:attrName>
                                        </p:attrNameLst>
                                      </p:cBhvr>
                                      <p:tavLst>
                                        <p:tav tm="0">
                                          <p:val>
                                            <p:strVal val="ppt_x"/>
                                          </p:val>
                                        </p:tav>
                                        <p:tav tm="100000">
                                          <p:val>
                                            <p:strVal val="0-ppt_w/2"/>
                                          </p:val>
                                        </p:tav>
                                      </p:tavLst>
                                    </p:anim>
                                    <p:anim calcmode="lin" valueType="num">
                                      <p:cBhvr additive="base">
                                        <p:cTn id="85" dur="500"/>
                                        <p:tgtEl>
                                          <p:spTgt spid="11"/>
                                        </p:tgtEl>
                                        <p:attrNameLst>
                                          <p:attrName>ppt_y</p:attrName>
                                        </p:attrNameLst>
                                      </p:cBhvr>
                                      <p:tavLst>
                                        <p:tav tm="0">
                                          <p:val>
                                            <p:strVal val="ppt_y"/>
                                          </p:val>
                                        </p:tav>
                                        <p:tav tm="100000">
                                          <p:val>
                                            <p:strVal val="ppt_y"/>
                                          </p:val>
                                        </p:tav>
                                      </p:tavLst>
                                    </p:anim>
                                    <p:set>
                                      <p:cBhvr>
                                        <p:cTn id="86" dur="1" fill="hold">
                                          <p:stCondLst>
                                            <p:cond delay="499"/>
                                          </p:stCondLst>
                                        </p:cTn>
                                        <p:tgtEl>
                                          <p:spTgt spid="11"/>
                                        </p:tgtEl>
                                        <p:attrNameLst>
                                          <p:attrName>style.visibility</p:attrName>
                                        </p:attrNameLst>
                                      </p:cBhvr>
                                      <p:to>
                                        <p:strVal val="hidden"/>
                                      </p:to>
                                    </p:set>
                                  </p:childTnLst>
                                </p:cTn>
                              </p:par>
                              <p:par>
                                <p:cTn id="87" presetID="2" presetClass="exit" presetSubtype="8" fill="hold" nodeType="withEffect">
                                  <p:stCondLst>
                                    <p:cond delay="0"/>
                                  </p:stCondLst>
                                  <p:childTnLst>
                                    <p:anim calcmode="lin" valueType="num">
                                      <p:cBhvr additive="base">
                                        <p:cTn id="88" dur="500"/>
                                        <p:tgtEl>
                                          <p:spTgt spid="10"/>
                                        </p:tgtEl>
                                        <p:attrNameLst>
                                          <p:attrName>ppt_x</p:attrName>
                                        </p:attrNameLst>
                                      </p:cBhvr>
                                      <p:tavLst>
                                        <p:tav tm="0">
                                          <p:val>
                                            <p:strVal val="ppt_x"/>
                                          </p:val>
                                        </p:tav>
                                        <p:tav tm="100000">
                                          <p:val>
                                            <p:strVal val="0-ppt_w/2"/>
                                          </p:val>
                                        </p:tav>
                                      </p:tavLst>
                                    </p:anim>
                                    <p:anim calcmode="lin" valueType="num">
                                      <p:cBhvr additive="base">
                                        <p:cTn id="89" dur="500"/>
                                        <p:tgtEl>
                                          <p:spTgt spid="10"/>
                                        </p:tgtEl>
                                        <p:attrNameLst>
                                          <p:attrName>ppt_y</p:attrName>
                                        </p:attrNameLst>
                                      </p:cBhvr>
                                      <p:tavLst>
                                        <p:tav tm="0">
                                          <p:val>
                                            <p:strVal val="ppt_y"/>
                                          </p:val>
                                        </p:tav>
                                        <p:tav tm="100000">
                                          <p:val>
                                            <p:strVal val="ppt_y"/>
                                          </p:val>
                                        </p:tav>
                                      </p:tavLst>
                                    </p:anim>
                                    <p:set>
                                      <p:cBhvr>
                                        <p:cTn id="90" dur="1" fill="hold">
                                          <p:stCondLst>
                                            <p:cond delay="499"/>
                                          </p:stCondLst>
                                        </p:cTn>
                                        <p:tgtEl>
                                          <p:spTgt spid="10"/>
                                        </p:tgtEl>
                                        <p:attrNameLst>
                                          <p:attrName>style.visibility</p:attrName>
                                        </p:attrNameLst>
                                      </p:cBhvr>
                                      <p:to>
                                        <p:strVal val="hidden"/>
                                      </p:to>
                                    </p:set>
                                  </p:childTnLst>
                                </p:cTn>
                              </p:par>
                              <p:par>
                                <p:cTn id="91" presetID="2" presetClass="exit" presetSubtype="8" fill="hold" grpId="1" nodeType="withEffect">
                                  <p:stCondLst>
                                    <p:cond delay="0"/>
                                  </p:stCondLst>
                                  <p:childTnLst>
                                    <p:anim calcmode="lin" valueType="num">
                                      <p:cBhvr additive="base">
                                        <p:cTn id="92" dur="500"/>
                                        <p:tgtEl>
                                          <p:spTgt spid="21"/>
                                        </p:tgtEl>
                                        <p:attrNameLst>
                                          <p:attrName>ppt_x</p:attrName>
                                        </p:attrNameLst>
                                      </p:cBhvr>
                                      <p:tavLst>
                                        <p:tav tm="0">
                                          <p:val>
                                            <p:strVal val="ppt_x"/>
                                          </p:val>
                                        </p:tav>
                                        <p:tav tm="100000">
                                          <p:val>
                                            <p:strVal val="0-ppt_w/2"/>
                                          </p:val>
                                        </p:tav>
                                      </p:tavLst>
                                    </p:anim>
                                    <p:anim calcmode="lin" valueType="num">
                                      <p:cBhvr additive="base">
                                        <p:cTn id="93" dur="500"/>
                                        <p:tgtEl>
                                          <p:spTgt spid="21"/>
                                        </p:tgtEl>
                                        <p:attrNameLst>
                                          <p:attrName>ppt_y</p:attrName>
                                        </p:attrNameLst>
                                      </p:cBhvr>
                                      <p:tavLst>
                                        <p:tav tm="0">
                                          <p:val>
                                            <p:strVal val="ppt_y"/>
                                          </p:val>
                                        </p:tav>
                                        <p:tav tm="100000">
                                          <p:val>
                                            <p:strVal val="ppt_y"/>
                                          </p:val>
                                        </p:tav>
                                      </p:tavLst>
                                    </p:anim>
                                    <p:set>
                                      <p:cBhvr>
                                        <p:cTn id="94" dur="1" fill="hold">
                                          <p:stCondLst>
                                            <p:cond delay="499"/>
                                          </p:stCondLst>
                                        </p:cTn>
                                        <p:tgtEl>
                                          <p:spTgt spid="21"/>
                                        </p:tgtEl>
                                        <p:attrNameLst>
                                          <p:attrName>style.visibility</p:attrName>
                                        </p:attrNameLst>
                                      </p:cBhvr>
                                      <p:to>
                                        <p:strVal val="hidden"/>
                                      </p:to>
                                    </p:set>
                                  </p:childTnLst>
                                </p:cTn>
                              </p:par>
                              <p:par>
                                <p:cTn id="95" presetID="2" presetClass="exit" presetSubtype="8" fill="hold" nodeType="withEffect">
                                  <p:stCondLst>
                                    <p:cond delay="0"/>
                                  </p:stCondLst>
                                  <p:childTnLst>
                                    <p:anim calcmode="lin" valueType="num">
                                      <p:cBhvr additive="base">
                                        <p:cTn id="96" dur="500"/>
                                        <p:tgtEl>
                                          <p:spTgt spid="20"/>
                                        </p:tgtEl>
                                        <p:attrNameLst>
                                          <p:attrName>ppt_x</p:attrName>
                                        </p:attrNameLst>
                                      </p:cBhvr>
                                      <p:tavLst>
                                        <p:tav tm="0">
                                          <p:val>
                                            <p:strVal val="ppt_x"/>
                                          </p:val>
                                        </p:tav>
                                        <p:tav tm="100000">
                                          <p:val>
                                            <p:strVal val="0-ppt_w/2"/>
                                          </p:val>
                                        </p:tav>
                                      </p:tavLst>
                                    </p:anim>
                                    <p:anim calcmode="lin" valueType="num">
                                      <p:cBhvr additive="base">
                                        <p:cTn id="97" dur="500"/>
                                        <p:tgtEl>
                                          <p:spTgt spid="20"/>
                                        </p:tgtEl>
                                        <p:attrNameLst>
                                          <p:attrName>ppt_y</p:attrName>
                                        </p:attrNameLst>
                                      </p:cBhvr>
                                      <p:tavLst>
                                        <p:tav tm="0">
                                          <p:val>
                                            <p:strVal val="ppt_y"/>
                                          </p:val>
                                        </p:tav>
                                        <p:tav tm="100000">
                                          <p:val>
                                            <p:strVal val="ppt_y"/>
                                          </p:val>
                                        </p:tav>
                                      </p:tavLst>
                                    </p:anim>
                                    <p:set>
                                      <p:cBhvr>
                                        <p:cTn id="98" dur="1" fill="hold">
                                          <p:stCondLst>
                                            <p:cond delay="499"/>
                                          </p:stCondLst>
                                        </p:cTn>
                                        <p:tgtEl>
                                          <p:spTgt spid="20"/>
                                        </p:tgtEl>
                                        <p:attrNameLst>
                                          <p:attrName>style.visibility</p:attrName>
                                        </p:attrNameLst>
                                      </p:cBhvr>
                                      <p:to>
                                        <p:strVal val="hidden"/>
                                      </p:to>
                                    </p:set>
                                  </p:childTnLst>
                                </p:cTn>
                              </p:par>
                              <p:par>
                                <p:cTn id="99" presetID="2" presetClass="exit" presetSubtype="8" fill="hold" grpId="1" nodeType="withEffect">
                                  <p:stCondLst>
                                    <p:cond delay="0"/>
                                  </p:stCondLst>
                                  <p:childTnLst>
                                    <p:anim calcmode="lin" valueType="num">
                                      <p:cBhvr additive="base">
                                        <p:cTn id="100" dur="500"/>
                                        <p:tgtEl>
                                          <p:spTgt spid="26"/>
                                        </p:tgtEl>
                                        <p:attrNameLst>
                                          <p:attrName>ppt_x</p:attrName>
                                        </p:attrNameLst>
                                      </p:cBhvr>
                                      <p:tavLst>
                                        <p:tav tm="0">
                                          <p:val>
                                            <p:strVal val="ppt_x"/>
                                          </p:val>
                                        </p:tav>
                                        <p:tav tm="100000">
                                          <p:val>
                                            <p:strVal val="0-ppt_w/2"/>
                                          </p:val>
                                        </p:tav>
                                      </p:tavLst>
                                    </p:anim>
                                    <p:anim calcmode="lin" valueType="num">
                                      <p:cBhvr additive="base">
                                        <p:cTn id="101" dur="500"/>
                                        <p:tgtEl>
                                          <p:spTgt spid="26"/>
                                        </p:tgtEl>
                                        <p:attrNameLst>
                                          <p:attrName>ppt_y</p:attrName>
                                        </p:attrNameLst>
                                      </p:cBhvr>
                                      <p:tavLst>
                                        <p:tav tm="0">
                                          <p:val>
                                            <p:strVal val="ppt_y"/>
                                          </p:val>
                                        </p:tav>
                                        <p:tav tm="100000">
                                          <p:val>
                                            <p:strVal val="ppt_y"/>
                                          </p:val>
                                        </p:tav>
                                      </p:tavLst>
                                    </p:anim>
                                    <p:set>
                                      <p:cBhvr>
                                        <p:cTn id="102" dur="1" fill="hold">
                                          <p:stCondLst>
                                            <p:cond delay="499"/>
                                          </p:stCondLst>
                                        </p:cTn>
                                        <p:tgtEl>
                                          <p:spTgt spid="26"/>
                                        </p:tgtEl>
                                        <p:attrNameLst>
                                          <p:attrName>style.visibility</p:attrName>
                                        </p:attrNameLst>
                                      </p:cBhvr>
                                      <p:to>
                                        <p:strVal val="hidden"/>
                                      </p:to>
                                    </p:set>
                                  </p:childTnLst>
                                </p:cTn>
                              </p:par>
                              <p:par>
                                <p:cTn id="103" presetID="2" presetClass="exit" presetSubtype="8" fill="hold" nodeType="withEffect">
                                  <p:stCondLst>
                                    <p:cond delay="0"/>
                                  </p:stCondLst>
                                  <p:childTnLst>
                                    <p:anim calcmode="lin" valueType="num">
                                      <p:cBhvr additive="base">
                                        <p:cTn id="104" dur="500"/>
                                        <p:tgtEl>
                                          <p:spTgt spid="25"/>
                                        </p:tgtEl>
                                        <p:attrNameLst>
                                          <p:attrName>ppt_x</p:attrName>
                                        </p:attrNameLst>
                                      </p:cBhvr>
                                      <p:tavLst>
                                        <p:tav tm="0">
                                          <p:val>
                                            <p:strVal val="ppt_x"/>
                                          </p:val>
                                        </p:tav>
                                        <p:tav tm="100000">
                                          <p:val>
                                            <p:strVal val="0-ppt_w/2"/>
                                          </p:val>
                                        </p:tav>
                                      </p:tavLst>
                                    </p:anim>
                                    <p:anim calcmode="lin" valueType="num">
                                      <p:cBhvr additive="base">
                                        <p:cTn id="105" dur="500"/>
                                        <p:tgtEl>
                                          <p:spTgt spid="25"/>
                                        </p:tgtEl>
                                        <p:attrNameLst>
                                          <p:attrName>ppt_y</p:attrName>
                                        </p:attrNameLst>
                                      </p:cBhvr>
                                      <p:tavLst>
                                        <p:tav tm="0">
                                          <p:val>
                                            <p:strVal val="ppt_y"/>
                                          </p:val>
                                        </p:tav>
                                        <p:tav tm="100000">
                                          <p:val>
                                            <p:strVal val="ppt_y"/>
                                          </p:val>
                                        </p:tav>
                                      </p:tavLst>
                                    </p:anim>
                                    <p:set>
                                      <p:cBhvr>
                                        <p:cTn id="106" dur="1" fill="hold">
                                          <p:stCondLst>
                                            <p:cond delay="499"/>
                                          </p:stCondLst>
                                        </p:cTn>
                                        <p:tgtEl>
                                          <p:spTgt spid="25"/>
                                        </p:tgtEl>
                                        <p:attrNameLst>
                                          <p:attrName>style.visibility</p:attrName>
                                        </p:attrNameLst>
                                      </p:cBhvr>
                                      <p:to>
                                        <p:strVal val="hidden"/>
                                      </p:to>
                                    </p:set>
                                  </p:childTnLst>
                                </p:cTn>
                              </p:par>
                              <p:par>
                                <p:cTn id="107" presetID="2" presetClass="exit" presetSubtype="8" fill="hold" grpId="1" nodeType="withEffect">
                                  <p:stCondLst>
                                    <p:cond delay="0"/>
                                  </p:stCondLst>
                                  <p:childTnLst>
                                    <p:anim calcmode="lin" valueType="num">
                                      <p:cBhvr additive="base">
                                        <p:cTn id="108" dur="500"/>
                                        <p:tgtEl>
                                          <p:spTgt spid="28"/>
                                        </p:tgtEl>
                                        <p:attrNameLst>
                                          <p:attrName>ppt_x</p:attrName>
                                        </p:attrNameLst>
                                      </p:cBhvr>
                                      <p:tavLst>
                                        <p:tav tm="0">
                                          <p:val>
                                            <p:strVal val="ppt_x"/>
                                          </p:val>
                                        </p:tav>
                                        <p:tav tm="100000">
                                          <p:val>
                                            <p:strVal val="0-ppt_w/2"/>
                                          </p:val>
                                        </p:tav>
                                      </p:tavLst>
                                    </p:anim>
                                    <p:anim calcmode="lin" valueType="num">
                                      <p:cBhvr additive="base">
                                        <p:cTn id="109" dur="500"/>
                                        <p:tgtEl>
                                          <p:spTgt spid="28"/>
                                        </p:tgtEl>
                                        <p:attrNameLst>
                                          <p:attrName>ppt_y</p:attrName>
                                        </p:attrNameLst>
                                      </p:cBhvr>
                                      <p:tavLst>
                                        <p:tav tm="0">
                                          <p:val>
                                            <p:strVal val="ppt_y"/>
                                          </p:val>
                                        </p:tav>
                                        <p:tav tm="100000">
                                          <p:val>
                                            <p:strVal val="ppt_y"/>
                                          </p:val>
                                        </p:tav>
                                      </p:tavLst>
                                    </p:anim>
                                    <p:set>
                                      <p:cBhvr>
                                        <p:cTn id="110" dur="1" fill="hold">
                                          <p:stCondLst>
                                            <p:cond delay="499"/>
                                          </p:stCondLst>
                                        </p:cTn>
                                        <p:tgtEl>
                                          <p:spTgt spid="28"/>
                                        </p:tgtEl>
                                        <p:attrNameLst>
                                          <p:attrName>style.visibility</p:attrName>
                                        </p:attrNameLst>
                                      </p:cBhvr>
                                      <p:to>
                                        <p:strVal val="hidden"/>
                                      </p:to>
                                    </p:set>
                                  </p:childTnLst>
                                </p:cTn>
                              </p:par>
                              <p:par>
                                <p:cTn id="111" presetID="2" presetClass="exit" presetSubtype="8" fill="hold" nodeType="withEffect">
                                  <p:stCondLst>
                                    <p:cond delay="0"/>
                                  </p:stCondLst>
                                  <p:childTnLst>
                                    <p:anim calcmode="lin" valueType="num">
                                      <p:cBhvr additive="base">
                                        <p:cTn id="112" dur="500"/>
                                        <p:tgtEl>
                                          <p:spTgt spid="27"/>
                                        </p:tgtEl>
                                        <p:attrNameLst>
                                          <p:attrName>ppt_x</p:attrName>
                                        </p:attrNameLst>
                                      </p:cBhvr>
                                      <p:tavLst>
                                        <p:tav tm="0">
                                          <p:val>
                                            <p:strVal val="ppt_x"/>
                                          </p:val>
                                        </p:tav>
                                        <p:tav tm="100000">
                                          <p:val>
                                            <p:strVal val="0-ppt_w/2"/>
                                          </p:val>
                                        </p:tav>
                                      </p:tavLst>
                                    </p:anim>
                                    <p:anim calcmode="lin" valueType="num">
                                      <p:cBhvr additive="base">
                                        <p:cTn id="113" dur="500"/>
                                        <p:tgtEl>
                                          <p:spTgt spid="27"/>
                                        </p:tgtEl>
                                        <p:attrNameLst>
                                          <p:attrName>ppt_y</p:attrName>
                                        </p:attrNameLst>
                                      </p:cBhvr>
                                      <p:tavLst>
                                        <p:tav tm="0">
                                          <p:val>
                                            <p:strVal val="ppt_y"/>
                                          </p:val>
                                        </p:tav>
                                        <p:tav tm="100000">
                                          <p:val>
                                            <p:strVal val="ppt_y"/>
                                          </p:val>
                                        </p:tav>
                                      </p:tavLst>
                                    </p:anim>
                                    <p:set>
                                      <p:cBhvr>
                                        <p:cTn id="114" dur="1" fill="hold">
                                          <p:stCondLst>
                                            <p:cond delay="499"/>
                                          </p:stCondLst>
                                        </p:cTn>
                                        <p:tgtEl>
                                          <p:spTgt spid="27"/>
                                        </p:tgtEl>
                                        <p:attrNameLst>
                                          <p:attrName>style.visibility</p:attrName>
                                        </p:attrNameLst>
                                      </p:cBhvr>
                                      <p:to>
                                        <p:strVal val="hidden"/>
                                      </p:to>
                                    </p:set>
                                  </p:childTnLst>
                                </p:cTn>
                              </p:par>
                              <p:par>
                                <p:cTn id="115" presetID="2" presetClass="exit" presetSubtype="8" fill="hold" grpId="1" nodeType="withEffect">
                                  <p:stCondLst>
                                    <p:cond delay="0"/>
                                  </p:stCondLst>
                                  <p:childTnLst>
                                    <p:anim calcmode="lin" valueType="num">
                                      <p:cBhvr additive="base">
                                        <p:cTn id="116" dur="500"/>
                                        <p:tgtEl>
                                          <p:spTgt spid="32"/>
                                        </p:tgtEl>
                                        <p:attrNameLst>
                                          <p:attrName>ppt_x</p:attrName>
                                        </p:attrNameLst>
                                      </p:cBhvr>
                                      <p:tavLst>
                                        <p:tav tm="0">
                                          <p:val>
                                            <p:strVal val="ppt_x"/>
                                          </p:val>
                                        </p:tav>
                                        <p:tav tm="100000">
                                          <p:val>
                                            <p:strVal val="0-ppt_w/2"/>
                                          </p:val>
                                        </p:tav>
                                      </p:tavLst>
                                    </p:anim>
                                    <p:anim calcmode="lin" valueType="num">
                                      <p:cBhvr additive="base">
                                        <p:cTn id="117" dur="500"/>
                                        <p:tgtEl>
                                          <p:spTgt spid="32"/>
                                        </p:tgtEl>
                                        <p:attrNameLst>
                                          <p:attrName>ppt_y</p:attrName>
                                        </p:attrNameLst>
                                      </p:cBhvr>
                                      <p:tavLst>
                                        <p:tav tm="0">
                                          <p:val>
                                            <p:strVal val="ppt_y"/>
                                          </p:val>
                                        </p:tav>
                                        <p:tav tm="100000">
                                          <p:val>
                                            <p:strVal val="ppt_y"/>
                                          </p:val>
                                        </p:tav>
                                      </p:tavLst>
                                    </p:anim>
                                    <p:set>
                                      <p:cBhvr>
                                        <p:cTn id="118" dur="1" fill="hold">
                                          <p:stCondLst>
                                            <p:cond delay="499"/>
                                          </p:stCondLst>
                                        </p:cTn>
                                        <p:tgtEl>
                                          <p:spTgt spid="32"/>
                                        </p:tgtEl>
                                        <p:attrNameLst>
                                          <p:attrName>style.visibility</p:attrName>
                                        </p:attrNameLst>
                                      </p:cBhvr>
                                      <p:to>
                                        <p:strVal val="hidden"/>
                                      </p:to>
                                    </p:set>
                                  </p:childTnLst>
                                </p:cTn>
                              </p:par>
                              <p:par>
                                <p:cTn id="119" presetID="2" presetClass="exit" presetSubtype="8" fill="hold" nodeType="withEffect">
                                  <p:stCondLst>
                                    <p:cond delay="0"/>
                                  </p:stCondLst>
                                  <p:childTnLst>
                                    <p:anim calcmode="lin" valueType="num">
                                      <p:cBhvr additive="base">
                                        <p:cTn id="120" dur="500"/>
                                        <p:tgtEl>
                                          <p:spTgt spid="31"/>
                                        </p:tgtEl>
                                        <p:attrNameLst>
                                          <p:attrName>ppt_x</p:attrName>
                                        </p:attrNameLst>
                                      </p:cBhvr>
                                      <p:tavLst>
                                        <p:tav tm="0">
                                          <p:val>
                                            <p:strVal val="ppt_x"/>
                                          </p:val>
                                        </p:tav>
                                        <p:tav tm="100000">
                                          <p:val>
                                            <p:strVal val="0-ppt_w/2"/>
                                          </p:val>
                                        </p:tav>
                                      </p:tavLst>
                                    </p:anim>
                                    <p:anim calcmode="lin" valueType="num">
                                      <p:cBhvr additive="base">
                                        <p:cTn id="121" dur="500"/>
                                        <p:tgtEl>
                                          <p:spTgt spid="31"/>
                                        </p:tgtEl>
                                        <p:attrNameLst>
                                          <p:attrName>ppt_y</p:attrName>
                                        </p:attrNameLst>
                                      </p:cBhvr>
                                      <p:tavLst>
                                        <p:tav tm="0">
                                          <p:val>
                                            <p:strVal val="ppt_y"/>
                                          </p:val>
                                        </p:tav>
                                        <p:tav tm="100000">
                                          <p:val>
                                            <p:strVal val="ppt_y"/>
                                          </p:val>
                                        </p:tav>
                                      </p:tavLst>
                                    </p:anim>
                                    <p:set>
                                      <p:cBhvr>
                                        <p:cTn id="122" dur="1" fill="hold">
                                          <p:stCondLst>
                                            <p:cond delay="499"/>
                                          </p:stCondLst>
                                        </p:cTn>
                                        <p:tgtEl>
                                          <p:spTgt spid="31"/>
                                        </p:tgtEl>
                                        <p:attrNameLst>
                                          <p:attrName>style.visibility</p:attrName>
                                        </p:attrNameLst>
                                      </p:cBhvr>
                                      <p:to>
                                        <p:strVal val="hidden"/>
                                      </p:to>
                                    </p:set>
                                  </p:childTnLst>
                                </p:cTn>
                              </p:par>
                              <p:par>
                                <p:cTn id="123" presetID="2" presetClass="exit" presetSubtype="8" fill="hold" grpId="1" nodeType="withEffect">
                                  <p:stCondLst>
                                    <p:cond delay="0"/>
                                  </p:stCondLst>
                                  <p:childTnLst>
                                    <p:anim calcmode="lin" valueType="num">
                                      <p:cBhvr additive="base">
                                        <p:cTn id="124" dur="500"/>
                                        <p:tgtEl>
                                          <p:spTgt spid="35"/>
                                        </p:tgtEl>
                                        <p:attrNameLst>
                                          <p:attrName>ppt_x</p:attrName>
                                        </p:attrNameLst>
                                      </p:cBhvr>
                                      <p:tavLst>
                                        <p:tav tm="0">
                                          <p:val>
                                            <p:strVal val="ppt_x"/>
                                          </p:val>
                                        </p:tav>
                                        <p:tav tm="100000">
                                          <p:val>
                                            <p:strVal val="0-ppt_w/2"/>
                                          </p:val>
                                        </p:tav>
                                      </p:tavLst>
                                    </p:anim>
                                    <p:anim calcmode="lin" valueType="num">
                                      <p:cBhvr additive="base">
                                        <p:cTn id="125" dur="500"/>
                                        <p:tgtEl>
                                          <p:spTgt spid="35"/>
                                        </p:tgtEl>
                                        <p:attrNameLst>
                                          <p:attrName>ppt_y</p:attrName>
                                        </p:attrNameLst>
                                      </p:cBhvr>
                                      <p:tavLst>
                                        <p:tav tm="0">
                                          <p:val>
                                            <p:strVal val="ppt_y"/>
                                          </p:val>
                                        </p:tav>
                                        <p:tav tm="100000">
                                          <p:val>
                                            <p:strVal val="ppt_y"/>
                                          </p:val>
                                        </p:tav>
                                      </p:tavLst>
                                    </p:anim>
                                    <p:set>
                                      <p:cBhvr>
                                        <p:cTn id="126" dur="1" fill="hold">
                                          <p:stCondLst>
                                            <p:cond delay="499"/>
                                          </p:stCondLst>
                                        </p:cTn>
                                        <p:tgtEl>
                                          <p:spTgt spid="35"/>
                                        </p:tgtEl>
                                        <p:attrNameLst>
                                          <p:attrName>style.visibility</p:attrName>
                                        </p:attrNameLst>
                                      </p:cBhvr>
                                      <p:to>
                                        <p:strVal val="hidden"/>
                                      </p:to>
                                    </p:set>
                                  </p:childTnLst>
                                </p:cTn>
                              </p:par>
                              <p:par>
                                <p:cTn id="127" presetID="2" presetClass="exit" presetSubtype="8" fill="hold" nodeType="withEffect">
                                  <p:stCondLst>
                                    <p:cond delay="0"/>
                                  </p:stCondLst>
                                  <p:childTnLst>
                                    <p:anim calcmode="lin" valueType="num">
                                      <p:cBhvr additive="base">
                                        <p:cTn id="128" dur="500"/>
                                        <p:tgtEl>
                                          <p:spTgt spid="34"/>
                                        </p:tgtEl>
                                        <p:attrNameLst>
                                          <p:attrName>ppt_x</p:attrName>
                                        </p:attrNameLst>
                                      </p:cBhvr>
                                      <p:tavLst>
                                        <p:tav tm="0">
                                          <p:val>
                                            <p:strVal val="ppt_x"/>
                                          </p:val>
                                        </p:tav>
                                        <p:tav tm="100000">
                                          <p:val>
                                            <p:strVal val="0-ppt_w/2"/>
                                          </p:val>
                                        </p:tav>
                                      </p:tavLst>
                                    </p:anim>
                                    <p:anim calcmode="lin" valueType="num">
                                      <p:cBhvr additive="base">
                                        <p:cTn id="129" dur="500"/>
                                        <p:tgtEl>
                                          <p:spTgt spid="34"/>
                                        </p:tgtEl>
                                        <p:attrNameLst>
                                          <p:attrName>ppt_y</p:attrName>
                                        </p:attrNameLst>
                                      </p:cBhvr>
                                      <p:tavLst>
                                        <p:tav tm="0">
                                          <p:val>
                                            <p:strVal val="ppt_y"/>
                                          </p:val>
                                        </p:tav>
                                        <p:tav tm="100000">
                                          <p:val>
                                            <p:strVal val="ppt_y"/>
                                          </p:val>
                                        </p:tav>
                                      </p:tavLst>
                                    </p:anim>
                                    <p:set>
                                      <p:cBhvr>
                                        <p:cTn id="130" dur="1" fill="hold">
                                          <p:stCondLst>
                                            <p:cond delay="499"/>
                                          </p:stCondLst>
                                        </p:cTn>
                                        <p:tgtEl>
                                          <p:spTgt spid="34"/>
                                        </p:tgtEl>
                                        <p:attrNameLst>
                                          <p:attrName>style.visibility</p:attrName>
                                        </p:attrNameLst>
                                      </p:cBhvr>
                                      <p:to>
                                        <p:strVal val="hidden"/>
                                      </p:to>
                                    </p:set>
                                  </p:childTnLst>
                                </p:cTn>
                              </p:par>
                              <p:par>
                                <p:cTn id="131" presetID="2" presetClass="exit" presetSubtype="2" fill="hold" grpId="1" nodeType="withEffect">
                                  <p:stCondLst>
                                    <p:cond delay="0"/>
                                  </p:stCondLst>
                                  <p:childTnLst>
                                    <p:anim calcmode="lin" valueType="num">
                                      <p:cBhvr additive="base">
                                        <p:cTn id="132" dur="500"/>
                                        <p:tgtEl>
                                          <p:spTgt spid="39"/>
                                        </p:tgtEl>
                                        <p:attrNameLst>
                                          <p:attrName>ppt_x</p:attrName>
                                        </p:attrNameLst>
                                      </p:cBhvr>
                                      <p:tavLst>
                                        <p:tav tm="0">
                                          <p:val>
                                            <p:strVal val="ppt_x"/>
                                          </p:val>
                                        </p:tav>
                                        <p:tav tm="100000">
                                          <p:val>
                                            <p:strVal val="1+ppt_w/2"/>
                                          </p:val>
                                        </p:tav>
                                      </p:tavLst>
                                    </p:anim>
                                    <p:anim calcmode="lin" valueType="num">
                                      <p:cBhvr additive="base">
                                        <p:cTn id="133" dur="500"/>
                                        <p:tgtEl>
                                          <p:spTgt spid="39"/>
                                        </p:tgtEl>
                                        <p:attrNameLst>
                                          <p:attrName>ppt_y</p:attrName>
                                        </p:attrNameLst>
                                      </p:cBhvr>
                                      <p:tavLst>
                                        <p:tav tm="0">
                                          <p:val>
                                            <p:strVal val="ppt_y"/>
                                          </p:val>
                                        </p:tav>
                                        <p:tav tm="100000">
                                          <p:val>
                                            <p:strVal val="ppt_y"/>
                                          </p:val>
                                        </p:tav>
                                      </p:tavLst>
                                    </p:anim>
                                    <p:set>
                                      <p:cBhvr>
                                        <p:cTn id="134" dur="1" fill="hold">
                                          <p:stCondLst>
                                            <p:cond delay="499"/>
                                          </p:stCondLst>
                                        </p:cTn>
                                        <p:tgtEl>
                                          <p:spTgt spid="39"/>
                                        </p:tgtEl>
                                        <p:attrNameLst>
                                          <p:attrName>style.visibility</p:attrName>
                                        </p:attrNameLst>
                                      </p:cBhvr>
                                      <p:to>
                                        <p:strVal val="hidden"/>
                                      </p:to>
                                    </p:set>
                                  </p:childTnLst>
                                </p:cTn>
                              </p:par>
                              <p:par>
                                <p:cTn id="135" presetID="2" presetClass="exit" presetSubtype="2" fill="hold" nodeType="withEffect">
                                  <p:stCondLst>
                                    <p:cond delay="0"/>
                                  </p:stCondLst>
                                  <p:childTnLst>
                                    <p:anim calcmode="lin" valueType="num">
                                      <p:cBhvr additive="base">
                                        <p:cTn id="136" dur="500"/>
                                        <p:tgtEl>
                                          <p:spTgt spid="40"/>
                                        </p:tgtEl>
                                        <p:attrNameLst>
                                          <p:attrName>ppt_x</p:attrName>
                                        </p:attrNameLst>
                                      </p:cBhvr>
                                      <p:tavLst>
                                        <p:tav tm="0">
                                          <p:val>
                                            <p:strVal val="ppt_x"/>
                                          </p:val>
                                        </p:tav>
                                        <p:tav tm="100000">
                                          <p:val>
                                            <p:strVal val="1+ppt_w/2"/>
                                          </p:val>
                                        </p:tav>
                                      </p:tavLst>
                                    </p:anim>
                                    <p:anim calcmode="lin" valueType="num">
                                      <p:cBhvr additive="base">
                                        <p:cTn id="137" dur="500"/>
                                        <p:tgtEl>
                                          <p:spTgt spid="40"/>
                                        </p:tgtEl>
                                        <p:attrNameLst>
                                          <p:attrName>ppt_y</p:attrName>
                                        </p:attrNameLst>
                                      </p:cBhvr>
                                      <p:tavLst>
                                        <p:tav tm="0">
                                          <p:val>
                                            <p:strVal val="ppt_y"/>
                                          </p:val>
                                        </p:tav>
                                        <p:tav tm="100000">
                                          <p:val>
                                            <p:strVal val="ppt_y"/>
                                          </p:val>
                                        </p:tav>
                                      </p:tavLst>
                                    </p:anim>
                                    <p:set>
                                      <p:cBhvr>
                                        <p:cTn id="138" dur="1" fill="hold">
                                          <p:stCondLst>
                                            <p:cond delay="499"/>
                                          </p:stCondLst>
                                        </p:cTn>
                                        <p:tgtEl>
                                          <p:spTgt spid="40"/>
                                        </p:tgtEl>
                                        <p:attrNameLst>
                                          <p:attrName>style.visibility</p:attrName>
                                        </p:attrNameLst>
                                      </p:cBhvr>
                                      <p:to>
                                        <p:strVal val="hidden"/>
                                      </p:to>
                                    </p:set>
                                  </p:childTnLst>
                                </p:cTn>
                              </p:par>
                            </p:childTnLst>
                          </p:cTn>
                        </p:par>
                      </p:childTnLst>
                    </p:cTn>
                  </p:par>
                  <p:par>
                    <p:cTn id="139" fill="hold">
                      <p:stCondLst>
                        <p:cond delay="indefinite"/>
                      </p:stCondLst>
                      <p:childTnLst>
                        <p:par>
                          <p:cTn id="140" fill="hold">
                            <p:stCondLst>
                              <p:cond delay="0"/>
                            </p:stCondLst>
                            <p:childTnLst>
                              <p:par>
                                <p:cTn id="141" presetID="9" presetClass="exit" presetSubtype="0" fill="hold" grpId="1" nodeType="clickEffect">
                                  <p:stCondLst>
                                    <p:cond delay="0"/>
                                  </p:stCondLst>
                                  <p:childTnLst>
                                    <p:animEffect transition="out" filter="dissolve">
                                      <p:cBhvr>
                                        <p:cTn id="142" dur="500"/>
                                        <p:tgtEl>
                                          <p:spTgt spid="5"/>
                                        </p:tgtEl>
                                      </p:cBhvr>
                                    </p:animEffect>
                                    <p:set>
                                      <p:cBhvr>
                                        <p:cTn id="143"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11" grpId="0" animBg="1"/>
      <p:bldP spid="11" grpId="1" animBg="1"/>
      <p:bldP spid="21" grpId="0" animBg="1"/>
      <p:bldP spid="21" grpId="1" animBg="1"/>
      <p:bldP spid="26" grpId="0" animBg="1"/>
      <p:bldP spid="26" grpId="1" animBg="1"/>
      <p:bldP spid="28" grpId="0" animBg="1"/>
      <p:bldP spid="28" grpId="1" animBg="1"/>
      <p:bldP spid="32" grpId="0" animBg="1"/>
      <p:bldP spid="32" grpId="1" animBg="1"/>
      <p:bldP spid="35" grpId="0" animBg="1"/>
      <p:bldP spid="35" grpId="1" animBg="1"/>
      <p:bldP spid="39" grpId="0" animBg="1"/>
      <p:bldP spid="39" grpId="1"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61">
            <a:extLst>
              <a:ext uri="{FF2B5EF4-FFF2-40B4-BE49-F238E27FC236}">
                <a16:creationId xmlns:a16="http://schemas.microsoft.com/office/drawing/2014/main" id="{AEB0B53A-E794-462C-9C56-BED687F2C1DD}"/>
              </a:ext>
            </a:extLst>
          </p:cNvPr>
          <p:cNvSpPr>
            <a:spLocks noGrp="1"/>
          </p:cNvSpPr>
          <p:nvPr>
            <p:ph type="sldNum" sz="quarter" idx="12"/>
          </p:nvPr>
        </p:nvSpPr>
        <p:spPr>
          <a:xfrm>
            <a:off x="337306" y="6557008"/>
            <a:ext cx="476250" cy="387350"/>
          </a:xfrm>
        </p:spPr>
        <p:txBody>
          <a:bodyPr/>
          <a:lstStyle/>
          <a:p>
            <a:pPr algn="ctr"/>
            <a:fld id="{42E2B24C-DC2C-4712-9D60-04BFC1B335EB}" type="slidenum">
              <a:rPr lang="en-US" altLang="en-US" smtClean="0">
                <a:solidFill>
                  <a:schemeClr val="tx1"/>
                </a:solidFill>
              </a:rPr>
              <a:pPr algn="ctr"/>
              <a:t>58</a:t>
            </a:fld>
            <a:endParaRPr lang="en-US" altLang="en-US" dirty="0">
              <a:solidFill>
                <a:schemeClr val="tx1"/>
              </a:solidFill>
            </a:endParaRPr>
          </a:p>
        </p:txBody>
      </p:sp>
      <p:sp>
        <p:nvSpPr>
          <p:cNvPr id="7" name="TextBox 6">
            <a:extLst>
              <a:ext uri="{FF2B5EF4-FFF2-40B4-BE49-F238E27FC236}">
                <a16:creationId xmlns:a16="http://schemas.microsoft.com/office/drawing/2014/main" id="{4388FBF0-7472-4620-BD56-50A5323B3A7F}"/>
              </a:ext>
            </a:extLst>
          </p:cNvPr>
          <p:cNvSpPr txBox="1"/>
          <p:nvPr/>
        </p:nvSpPr>
        <p:spPr>
          <a:xfrm>
            <a:off x="61081" y="6612183"/>
            <a:ext cx="485775" cy="276999"/>
          </a:xfrm>
          <a:prstGeom prst="rect">
            <a:avLst/>
          </a:prstGeom>
          <a:noFill/>
        </p:spPr>
        <p:txBody>
          <a:bodyPr wrap="square" rtlCol="0">
            <a:spAutoFit/>
          </a:bodyPr>
          <a:lstStyle/>
          <a:p>
            <a:r>
              <a:rPr lang="en-CA" sz="1200" dirty="0"/>
              <a:t>Slide</a:t>
            </a:r>
          </a:p>
        </p:txBody>
      </p:sp>
      <p:sp>
        <p:nvSpPr>
          <p:cNvPr id="8" name="Rectangle: Rounded Corners 7">
            <a:extLst>
              <a:ext uri="{FF2B5EF4-FFF2-40B4-BE49-F238E27FC236}">
                <a16:creationId xmlns:a16="http://schemas.microsoft.com/office/drawing/2014/main" id="{48A48440-DFA7-4539-A06F-A4F2F36593F8}"/>
              </a:ext>
            </a:extLst>
          </p:cNvPr>
          <p:cNvSpPr/>
          <p:nvPr/>
        </p:nvSpPr>
        <p:spPr>
          <a:xfrm>
            <a:off x="42394" y="33252"/>
            <a:ext cx="1491131" cy="387350"/>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New Task</a:t>
            </a:r>
          </a:p>
        </p:txBody>
      </p:sp>
      <p:pic>
        <p:nvPicPr>
          <p:cNvPr id="3" name="Picture 2">
            <a:extLst>
              <a:ext uri="{FF2B5EF4-FFF2-40B4-BE49-F238E27FC236}">
                <a16:creationId xmlns:a16="http://schemas.microsoft.com/office/drawing/2014/main" id="{CF68210A-725F-4EDF-9030-57A40F39F16A}"/>
              </a:ext>
            </a:extLst>
          </p:cNvPr>
          <p:cNvPicPr>
            <a:picLocks noChangeAspect="1"/>
          </p:cNvPicPr>
          <p:nvPr/>
        </p:nvPicPr>
        <p:blipFill>
          <a:blip r:embed="rId2"/>
          <a:stretch>
            <a:fillRect/>
          </a:stretch>
        </p:blipFill>
        <p:spPr>
          <a:xfrm>
            <a:off x="2709379" y="962969"/>
            <a:ext cx="9421540" cy="5830114"/>
          </a:xfrm>
          <a:prstGeom prst="rect">
            <a:avLst/>
          </a:prstGeom>
          <a:ln>
            <a:solidFill>
              <a:schemeClr val="bg1">
                <a:lumMod val="50000"/>
              </a:schemeClr>
            </a:solidFill>
          </a:ln>
        </p:spPr>
      </p:pic>
      <p:cxnSp>
        <p:nvCxnSpPr>
          <p:cNvPr id="9" name="Straight Arrow Connector 8">
            <a:extLst>
              <a:ext uri="{FF2B5EF4-FFF2-40B4-BE49-F238E27FC236}">
                <a16:creationId xmlns:a16="http://schemas.microsoft.com/office/drawing/2014/main" id="{D64E54CF-FCF2-476B-970F-3CA5FD4AF391}"/>
              </a:ext>
            </a:extLst>
          </p:cNvPr>
          <p:cNvCxnSpPr>
            <a:cxnSpLocks/>
            <a:stCxn id="10" idx="3"/>
          </p:cNvCxnSpPr>
          <p:nvPr/>
        </p:nvCxnSpPr>
        <p:spPr>
          <a:xfrm>
            <a:off x="3006176" y="2422741"/>
            <a:ext cx="2756449"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929F352-D112-4B75-813C-A5232BA5A199}"/>
              </a:ext>
            </a:extLst>
          </p:cNvPr>
          <p:cNvSpPr txBox="1"/>
          <p:nvPr/>
        </p:nvSpPr>
        <p:spPr>
          <a:xfrm>
            <a:off x="86764" y="2222686"/>
            <a:ext cx="2919412"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Enter a title for the task.</a:t>
            </a:r>
          </a:p>
        </p:txBody>
      </p:sp>
      <p:cxnSp>
        <p:nvCxnSpPr>
          <p:cNvPr id="11" name="Straight Arrow Connector 10">
            <a:extLst>
              <a:ext uri="{FF2B5EF4-FFF2-40B4-BE49-F238E27FC236}">
                <a16:creationId xmlns:a16="http://schemas.microsoft.com/office/drawing/2014/main" id="{2577CAD0-2E57-43E1-880F-C9FAD485DD2F}"/>
              </a:ext>
            </a:extLst>
          </p:cNvPr>
          <p:cNvCxnSpPr>
            <a:cxnSpLocks/>
          </p:cNvCxnSpPr>
          <p:nvPr/>
        </p:nvCxnSpPr>
        <p:spPr>
          <a:xfrm flipV="1">
            <a:off x="3019425" y="2875678"/>
            <a:ext cx="2499735" cy="87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DADA624-054E-4B79-AC6C-75259266E3B5}"/>
              </a:ext>
            </a:extLst>
          </p:cNvPr>
          <p:cNvSpPr txBox="1"/>
          <p:nvPr/>
        </p:nvSpPr>
        <p:spPr>
          <a:xfrm>
            <a:off x="1181306" y="2636266"/>
            <a:ext cx="1824869"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Add a due date.</a:t>
            </a:r>
          </a:p>
        </p:txBody>
      </p:sp>
      <p:sp>
        <p:nvSpPr>
          <p:cNvPr id="15" name="TextBox 14">
            <a:extLst>
              <a:ext uri="{FF2B5EF4-FFF2-40B4-BE49-F238E27FC236}">
                <a16:creationId xmlns:a16="http://schemas.microsoft.com/office/drawing/2014/main" id="{2D0757D8-35E2-4697-BEB2-6EF14FEA5188}"/>
              </a:ext>
            </a:extLst>
          </p:cNvPr>
          <p:cNvSpPr txBox="1"/>
          <p:nvPr/>
        </p:nvSpPr>
        <p:spPr>
          <a:xfrm>
            <a:off x="5762625" y="2206997"/>
            <a:ext cx="3810000" cy="400110"/>
          </a:xfrm>
          <a:prstGeom prst="rect">
            <a:avLst/>
          </a:prstGeom>
          <a:solidFill>
            <a:schemeClr val="bg1"/>
          </a:solidFill>
        </p:spPr>
        <p:txBody>
          <a:bodyPr wrap="square">
            <a:spAutoFit/>
          </a:bodyPr>
          <a:lstStyle/>
          <a:p>
            <a:r>
              <a:rPr lang="en-US" sz="2000" dirty="0"/>
              <a:t>Redo the Outlook Webmail course</a:t>
            </a:r>
            <a:endParaRPr lang="en-CA" sz="2000" dirty="0"/>
          </a:p>
        </p:txBody>
      </p:sp>
      <p:cxnSp>
        <p:nvCxnSpPr>
          <p:cNvPr id="18" name="Straight Arrow Connector 17">
            <a:extLst>
              <a:ext uri="{FF2B5EF4-FFF2-40B4-BE49-F238E27FC236}">
                <a16:creationId xmlns:a16="http://schemas.microsoft.com/office/drawing/2014/main" id="{C549BE33-4A0B-446C-9797-F364D268CEEF}"/>
              </a:ext>
            </a:extLst>
          </p:cNvPr>
          <p:cNvCxnSpPr>
            <a:cxnSpLocks/>
            <a:stCxn id="19" idx="3"/>
          </p:cNvCxnSpPr>
          <p:nvPr/>
        </p:nvCxnSpPr>
        <p:spPr>
          <a:xfrm flipV="1">
            <a:off x="3009899" y="2914650"/>
            <a:ext cx="2910348" cy="95538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187D70E5-53F7-4B1A-B4DD-77700D6BE3D8}"/>
              </a:ext>
            </a:extLst>
          </p:cNvPr>
          <p:cNvSpPr txBox="1"/>
          <p:nvPr/>
        </p:nvSpPr>
        <p:spPr>
          <a:xfrm>
            <a:off x="406198" y="3054428"/>
            <a:ext cx="2603701" cy="1631216"/>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Add a notification for:</a:t>
            </a:r>
          </a:p>
          <a:p>
            <a:pPr marL="342900" indent="-342900">
              <a:buFont typeface="Arial" panose="020B0604020202020204" pitchFamily="34" charset="0"/>
              <a:buChar char="•"/>
            </a:pPr>
            <a:r>
              <a:rPr lang="en-CA" dirty="0"/>
              <a:t>Later today</a:t>
            </a:r>
          </a:p>
          <a:p>
            <a:pPr marL="342900" indent="-342900">
              <a:buFont typeface="Arial" panose="020B0604020202020204" pitchFamily="34" charset="0"/>
              <a:buChar char="•"/>
            </a:pPr>
            <a:r>
              <a:rPr lang="en-CA" dirty="0"/>
              <a:t>Tomorrow</a:t>
            </a:r>
          </a:p>
          <a:p>
            <a:pPr marL="342900" indent="-342900">
              <a:buFont typeface="Arial" panose="020B0604020202020204" pitchFamily="34" charset="0"/>
              <a:buChar char="•"/>
            </a:pPr>
            <a:r>
              <a:rPr lang="en-CA" dirty="0"/>
              <a:t>Next week</a:t>
            </a:r>
          </a:p>
          <a:p>
            <a:pPr marL="342900" indent="-342900">
              <a:buFont typeface="Arial" panose="020B0604020202020204" pitchFamily="34" charset="0"/>
              <a:buChar char="•"/>
            </a:pPr>
            <a:r>
              <a:rPr lang="en-CA" dirty="0"/>
              <a:t>Pick a date &amp; time</a:t>
            </a:r>
          </a:p>
        </p:txBody>
      </p:sp>
      <p:cxnSp>
        <p:nvCxnSpPr>
          <p:cNvPr id="20" name="Straight Arrow Connector 19">
            <a:extLst>
              <a:ext uri="{FF2B5EF4-FFF2-40B4-BE49-F238E27FC236}">
                <a16:creationId xmlns:a16="http://schemas.microsoft.com/office/drawing/2014/main" id="{CCDF037C-17C6-486A-AB4B-72D08E21A139}"/>
              </a:ext>
            </a:extLst>
          </p:cNvPr>
          <p:cNvCxnSpPr>
            <a:cxnSpLocks/>
            <a:stCxn id="21" idx="3"/>
          </p:cNvCxnSpPr>
          <p:nvPr/>
        </p:nvCxnSpPr>
        <p:spPr>
          <a:xfrm flipV="1">
            <a:off x="3001990" y="2914650"/>
            <a:ext cx="3227360" cy="276147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F72EA441-528E-4203-8643-06FA87FF4E07}"/>
              </a:ext>
            </a:extLst>
          </p:cNvPr>
          <p:cNvSpPr txBox="1"/>
          <p:nvPr/>
        </p:nvSpPr>
        <p:spPr>
          <a:xfrm>
            <a:off x="406199" y="4706631"/>
            <a:ext cx="2595791" cy="1938992"/>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Repeat the task:</a:t>
            </a:r>
          </a:p>
          <a:p>
            <a:pPr marL="342900" indent="-342900">
              <a:buFont typeface="Arial" panose="020B0604020202020204" pitchFamily="34" charset="0"/>
              <a:buChar char="•"/>
            </a:pPr>
            <a:r>
              <a:rPr lang="en-CA" dirty="0"/>
              <a:t>Daily</a:t>
            </a:r>
          </a:p>
          <a:p>
            <a:pPr marL="342900" indent="-342900">
              <a:buFont typeface="Arial" panose="020B0604020202020204" pitchFamily="34" charset="0"/>
              <a:buChar char="•"/>
            </a:pPr>
            <a:r>
              <a:rPr lang="en-CA" dirty="0"/>
              <a:t>Weekdays</a:t>
            </a:r>
          </a:p>
          <a:p>
            <a:pPr marL="342900" indent="-342900">
              <a:buFont typeface="Arial" panose="020B0604020202020204" pitchFamily="34" charset="0"/>
              <a:buChar char="•"/>
            </a:pPr>
            <a:r>
              <a:rPr lang="en-CA" dirty="0"/>
              <a:t>Weekly</a:t>
            </a:r>
          </a:p>
          <a:p>
            <a:pPr marL="342900" indent="-342900">
              <a:buFont typeface="Arial" panose="020B0604020202020204" pitchFamily="34" charset="0"/>
              <a:buChar char="•"/>
            </a:pPr>
            <a:r>
              <a:rPr lang="en-CA" dirty="0"/>
              <a:t>Monthly</a:t>
            </a:r>
          </a:p>
          <a:p>
            <a:pPr marL="342900" indent="-342900">
              <a:buFont typeface="Arial" panose="020B0604020202020204" pitchFamily="34" charset="0"/>
              <a:buChar char="•"/>
            </a:pPr>
            <a:r>
              <a:rPr lang="en-CA" dirty="0"/>
              <a:t>Yearly</a:t>
            </a:r>
          </a:p>
        </p:txBody>
      </p:sp>
      <p:cxnSp>
        <p:nvCxnSpPr>
          <p:cNvPr id="35" name="Straight Arrow Connector 34">
            <a:extLst>
              <a:ext uri="{FF2B5EF4-FFF2-40B4-BE49-F238E27FC236}">
                <a16:creationId xmlns:a16="http://schemas.microsoft.com/office/drawing/2014/main" id="{991D3FC9-F61E-4382-ACBA-A13A816AEAB5}"/>
              </a:ext>
            </a:extLst>
          </p:cNvPr>
          <p:cNvCxnSpPr>
            <a:cxnSpLocks/>
            <a:stCxn id="36" idx="0"/>
          </p:cNvCxnSpPr>
          <p:nvPr/>
        </p:nvCxnSpPr>
        <p:spPr>
          <a:xfrm flipV="1">
            <a:off x="7944484" y="2913778"/>
            <a:ext cx="3395512" cy="321552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00A2FF94-77FF-45FC-8941-224A519ABCBF}"/>
              </a:ext>
            </a:extLst>
          </p:cNvPr>
          <p:cNvSpPr txBox="1"/>
          <p:nvPr/>
        </p:nvSpPr>
        <p:spPr>
          <a:xfrm>
            <a:off x="4744717" y="6129302"/>
            <a:ext cx="6399533"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Once all the information is entered, click on the </a:t>
            </a:r>
            <a:r>
              <a:rPr lang="en-CA" b="1" dirty="0"/>
              <a:t>Add</a:t>
            </a:r>
            <a:r>
              <a:rPr lang="en-CA" dirty="0"/>
              <a:t> button.</a:t>
            </a:r>
          </a:p>
        </p:txBody>
      </p:sp>
    </p:spTree>
    <p:extLst>
      <p:ext uri="{BB962C8B-B14F-4D97-AF65-F5344CB8AC3E}">
        <p14:creationId xmlns:p14="http://schemas.microsoft.com/office/powerpoint/2010/main" val="2009630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0-#ppt_w/2"/>
                                          </p:val>
                                        </p:tav>
                                        <p:tav tm="100000">
                                          <p:val>
                                            <p:strVal val="#ppt_x"/>
                                          </p:val>
                                        </p:tav>
                                      </p:tavLst>
                                    </p:anim>
                                    <p:anim calcmode="lin" valueType="num">
                                      <p:cBhvr additive="base">
                                        <p:cTn id="13" dur="500" fill="hold"/>
                                        <p:tgtEl>
                                          <p:spTgt spid="10"/>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2" presetClass="entr" presetSubtype="8"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left)">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0-#ppt_w/2"/>
                                          </p:val>
                                        </p:tav>
                                        <p:tav tm="100000">
                                          <p:val>
                                            <p:strVal val="#ppt_x"/>
                                          </p:val>
                                        </p:tav>
                                      </p:tavLst>
                                    </p:anim>
                                    <p:anim calcmode="lin" valueType="num">
                                      <p:cBhvr additive="base">
                                        <p:cTn id="27" dur="500" fill="hold"/>
                                        <p:tgtEl>
                                          <p:spTgt spid="12"/>
                                        </p:tgtEl>
                                        <p:attrNameLst>
                                          <p:attrName>ppt_y</p:attrName>
                                        </p:attrNameLst>
                                      </p:cBhvr>
                                      <p:tavLst>
                                        <p:tav tm="0">
                                          <p:val>
                                            <p:strVal val="#ppt_y"/>
                                          </p:val>
                                        </p:tav>
                                        <p:tav tm="100000">
                                          <p:val>
                                            <p:strVal val="#ppt_y"/>
                                          </p:val>
                                        </p:tav>
                                      </p:tavLst>
                                    </p:anim>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left)">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additive="base">
                                        <p:cTn id="36" dur="500" fill="hold"/>
                                        <p:tgtEl>
                                          <p:spTgt spid="19"/>
                                        </p:tgtEl>
                                        <p:attrNameLst>
                                          <p:attrName>ppt_x</p:attrName>
                                        </p:attrNameLst>
                                      </p:cBhvr>
                                      <p:tavLst>
                                        <p:tav tm="0">
                                          <p:val>
                                            <p:strVal val="0-#ppt_w/2"/>
                                          </p:val>
                                        </p:tav>
                                        <p:tav tm="100000">
                                          <p:val>
                                            <p:strVal val="#ppt_x"/>
                                          </p:val>
                                        </p:tav>
                                      </p:tavLst>
                                    </p:anim>
                                    <p:anim calcmode="lin" valueType="num">
                                      <p:cBhvr additive="base">
                                        <p:cTn id="37" dur="500" fill="hold"/>
                                        <p:tgtEl>
                                          <p:spTgt spid="19"/>
                                        </p:tgtEl>
                                        <p:attrNameLst>
                                          <p:attrName>ppt_y</p:attrName>
                                        </p:attrNameLst>
                                      </p:cBhvr>
                                      <p:tavLst>
                                        <p:tav tm="0">
                                          <p:val>
                                            <p:strVal val="#ppt_y"/>
                                          </p:val>
                                        </p:tav>
                                        <p:tav tm="100000">
                                          <p:val>
                                            <p:strVal val="#ppt_y"/>
                                          </p:val>
                                        </p:tav>
                                      </p:tavLst>
                                    </p:anim>
                                  </p:childTnLst>
                                </p:cTn>
                              </p:par>
                            </p:childTnLst>
                          </p:cTn>
                        </p:par>
                        <p:par>
                          <p:cTn id="38" fill="hold">
                            <p:stCondLst>
                              <p:cond delay="500"/>
                            </p:stCondLst>
                            <p:childTnLst>
                              <p:par>
                                <p:cTn id="39" presetID="22" presetClass="entr" presetSubtype="4" fill="hold"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down)">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21"/>
                                        </p:tgtEl>
                                        <p:attrNameLst>
                                          <p:attrName>style.visibility</p:attrName>
                                        </p:attrNameLst>
                                      </p:cBhvr>
                                      <p:to>
                                        <p:strVal val="visible"/>
                                      </p:to>
                                    </p:set>
                                    <p:anim calcmode="lin" valueType="num">
                                      <p:cBhvr additive="base">
                                        <p:cTn id="46" dur="500" fill="hold"/>
                                        <p:tgtEl>
                                          <p:spTgt spid="21"/>
                                        </p:tgtEl>
                                        <p:attrNameLst>
                                          <p:attrName>ppt_x</p:attrName>
                                        </p:attrNameLst>
                                      </p:cBhvr>
                                      <p:tavLst>
                                        <p:tav tm="0">
                                          <p:val>
                                            <p:strVal val="0-#ppt_w/2"/>
                                          </p:val>
                                        </p:tav>
                                        <p:tav tm="100000">
                                          <p:val>
                                            <p:strVal val="#ppt_x"/>
                                          </p:val>
                                        </p:tav>
                                      </p:tavLst>
                                    </p:anim>
                                    <p:anim calcmode="lin" valueType="num">
                                      <p:cBhvr additive="base">
                                        <p:cTn id="47" dur="500" fill="hold"/>
                                        <p:tgtEl>
                                          <p:spTgt spid="21"/>
                                        </p:tgtEl>
                                        <p:attrNameLst>
                                          <p:attrName>ppt_y</p:attrName>
                                        </p:attrNameLst>
                                      </p:cBhvr>
                                      <p:tavLst>
                                        <p:tav tm="0">
                                          <p:val>
                                            <p:strVal val="#ppt_y"/>
                                          </p:val>
                                        </p:tav>
                                        <p:tav tm="100000">
                                          <p:val>
                                            <p:strVal val="#ppt_y"/>
                                          </p:val>
                                        </p:tav>
                                      </p:tavLst>
                                    </p:anim>
                                  </p:childTnLst>
                                </p:cTn>
                              </p:par>
                            </p:childTnLst>
                          </p:cTn>
                        </p:par>
                        <p:par>
                          <p:cTn id="48" fill="hold">
                            <p:stCondLst>
                              <p:cond delay="500"/>
                            </p:stCondLst>
                            <p:childTnLst>
                              <p:par>
                                <p:cTn id="49" presetID="22" presetClass="entr" presetSubtype="4" fill="hold" nodeType="after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wipe(down)">
                                      <p:cBhvr>
                                        <p:cTn id="51" dur="500"/>
                                        <p:tgtEl>
                                          <p:spTgt spid="20"/>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12" fill="hold" grpId="0" nodeType="clickEffect">
                                  <p:stCondLst>
                                    <p:cond delay="0"/>
                                  </p:stCondLst>
                                  <p:childTnLst>
                                    <p:set>
                                      <p:cBhvr>
                                        <p:cTn id="55" dur="1" fill="hold">
                                          <p:stCondLst>
                                            <p:cond delay="0"/>
                                          </p:stCondLst>
                                        </p:cTn>
                                        <p:tgtEl>
                                          <p:spTgt spid="36"/>
                                        </p:tgtEl>
                                        <p:attrNameLst>
                                          <p:attrName>style.visibility</p:attrName>
                                        </p:attrNameLst>
                                      </p:cBhvr>
                                      <p:to>
                                        <p:strVal val="visible"/>
                                      </p:to>
                                    </p:set>
                                    <p:anim calcmode="lin" valueType="num">
                                      <p:cBhvr additive="base">
                                        <p:cTn id="56" dur="500" fill="hold"/>
                                        <p:tgtEl>
                                          <p:spTgt spid="36"/>
                                        </p:tgtEl>
                                        <p:attrNameLst>
                                          <p:attrName>ppt_x</p:attrName>
                                        </p:attrNameLst>
                                      </p:cBhvr>
                                      <p:tavLst>
                                        <p:tav tm="0">
                                          <p:val>
                                            <p:strVal val="0-#ppt_w/2"/>
                                          </p:val>
                                        </p:tav>
                                        <p:tav tm="100000">
                                          <p:val>
                                            <p:strVal val="#ppt_x"/>
                                          </p:val>
                                        </p:tav>
                                      </p:tavLst>
                                    </p:anim>
                                    <p:anim calcmode="lin" valueType="num">
                                      <p:cBhvr additive="base">
                                        <p:cTn id="57" dur="500" fill="hold"/>
                                        <p:tgtEl>
                                          <p:spTgt spid="36"/>
                                        </p:tgtEl>
                                        <p:attrNameLst>
                                          <p:attrName>ppt_y</p:attrName>
                                        </p:attrNameLst>
                                      </p:cBhvr>
                                      <p:tavLst>
                                        <p:tav tm="0">
                                          <p:val>
                                            <p:strVal val="1+#ppt_h/2"/>
                                          </p:val>
                                        </p:tav>
                                        <p:tav tm="100000">
                                          <p:val>
                                            <p:strVal val="#ppt_y"/>
                                          </p:val>
                                        </p:tav>
                                      </p:tavLst>
                                    </p:anim>
                                  </p:childTnLst>
                                </p:cTn>
                              </p:par>
                            </p:childTnLst>
                          </p:cTn>
                        </p:par>
                        <p:par>
                          <p:cTn id="58" fill="hold">
                            <p:stCondLst>
                              <p:cond delay="500"/>
                            </p:stCondLst>
                            <p:childTnLst>
                              <p:par>
                                <p:cTn id="59" presetID="22" presetClass="entr" presetSubtype="4" fill="hold" nodeType="afterEffect">
                                  <p:stCondLst>
                                    <p:cond delay="0"/>
                                  </p:stCondLst>
                                  <p:childTnLst>
                                    <p:set>
                                      <p:cBhvr>
                                        <p:cTn id="60" dur="1" fill="hold">
                                          <p:stCondLst>
                                            <p:cond delay="0"/>
                                          </p:stCondLst>
                                        </p:cTn>
                                        <p:tgtEl>
                                          <p:spTgt spid="35"/>
                                        </p:tgtEl>
                                        <p:attrNameLst>
                                          <p:attrName>style.visibility</p:attrName>
                                        </p:attrNameLst>
                                      </p:cBhvr>
                                      <p:to>
                                        <p:strVal val="visible"/>
                                      </p:to>
                                    </p:set>
                                    <p:animEffect transition="in" filter="wipe(down)">
                                      <p:cBhvr>
                                        <p:cTn id="61" dur="500"/>
                                        <p:tgtEl>
                                          <p:spTgt spid="35"/>
                                        </p:tgtEl>
                                      </p:cBhvr>
                                    </p:animEffect>
                                  </p:childTnLst>
                                </p:cTn>
                              </p:par>
                            </p:childTnLst>
                          </p:cTn>
                        </p:par>
                      </p:childTnLst>
                    </p:cTn>
                  </p:par>
                  <p:par>
                    <p:cTn id="62" fill="hold">
                      <p:stCondLst>
                        <p:cond delay="indefinite"/>
                      </p:stCondLst>
                      <p:childTnLst>
                        <p:par>
                          <p:cTn id="63" fill="hold">
                            <p:stCondLst>
                              <p:cond delay="0"/>
                            </p:stCondLst>
                            <p:childTnLst>
                              <p:par>
                                <p:cTn id="64" presetID="2" presetClass="exit" presetSubtype="8" fill="hold" grpId="1" nodeType="clickEffect">
                                  <p:stCondLst>
                                    <p:cond delay="0"/>
                                  </p:stCondLst>
                                  <p:childTnLst>
                                    <p:anim calcmode="lin" valueType="num">
                                      <p:cBhvr additive="base">
                                        <p:cTn id="65" dur="500"/>
                                        <p:tgtEl>
                                          <p:spTgt spid="10"/>
                                        </p:tgtEl>
                                        <p:attrNameLst>
                                          <p:attrName>ppt_x</p:attrName>
                                        </p:attrNameLst>
                                      </p:cBhvr>
                                      <p:tavLst>
                                        <p:tav tm="0">
                                          <p:val>
                                            <p:strVal val="ppt_x"/>
                                          </p:val>
                                        </p:tav>
                                        <p:tav tm="100000">
                                          <p:val>
                                            <p:strVal val="0-ppt_w/2"/>
                                          </p:val>
                                        </p:tav>
                                      </p:tavLst>
                                    </p:anim>
                                    <p:anim calcmode="lin" valueType="num">
                                      <p:cBhvr additive="base">
                                        <p:cTn id="66" dur="500"/>
                                        <p:tgtEl>
                                          <p:spTgt spid="10"/>
                                        </p:tgtEl>
                                        <p:attrNameLst>
                                          <p:attrName>ppt_y</p:attrName>
                                        </p:attrNameLst>
                                      </p:cBhvr>
                                      <p:tavLst>
                                        <p:tav tm="0">
                                          <p:val>
                                            <p:strVal val="ppt_y"/>
                                          </p:val>
                                        </p:tav>
                                        <p:tav tm="100000">
                                          <p:val>
                                            <p:strVal val="ppt_y"/>
                                          </p:val>
                                        </p:tav>
                                      </p:tavLst>
                                    </p:anim>
                                    <p:set>
                                      <p:cBhvr>
                                        <p:cTn id="67" dur="1" fill="hold">
                                          <p:stCondLst>
                                            <p:cond delay="499"/>
                                          </p:stCondLst>
                                        </p:cTn>
                                        <p:tgtEl>
                                          <p:spTgt spid="10"/>
                                        </p:tgtEl>
                                        <p:attrNameLst>
                                          <p:attrName>style.visibility</p:attrName>
                                        </p:attrNameLst>
                                      </p:cBhvr>
                                      <p:to>
                                        <p:strVal val="hidden"/>
                                      </p:to>
                                    </p:set>
                                  </p:childTnLst>
                                </p:cTn>
                              </p:par>
                              <p:par>
                                <p:cTn id="68" presetID="2" presetClass="exit" presetSubtype="8" fill="hold" nodeType="withEffect">
                                  <p:stCondLst>
                                    <p:cond delay="0"/>
                                  </p:stCondLst>
                                  <p:childTnLst>
                                    <p:anim calcmode="lin" valueType="num">
                                      <p:cBhvr additive="base">
                                        <p:cTn id="69" dur="500"/>
                                        <p:tgtEl>
                                          <p:spTgt spid="9"/>
                                        </p:tgtEl>
                                        <p:attrNameLst>
                                          <p:attrName>ppt_x</p:attrName>
                                        </p:attrNameLst>
                                      </p:cBhvr>
                                      <p:tavLst>
                                        <p:tav tm="0">
                                          <p:val>
                                            <p:strVal val="ppt_x"/>
                                          </p:val>
                                        </p:tav>
                                        <p:tav tm="100000">
                                          <p:val>
                                            <p:strVal val="0-ppt_w/2"/>
                                          </p:val>
                                        </p:tav>
                                      </p:tavLst>
                                    </p:anim>
                                    <p:anim calcmode="lin" valueType="num">
                                      <p:cBhvr additive="base">
                                        <p:cTn id="70" dur="500"/>
                                        <p:tgtEl>
                                          <p:spTgt spid="9"/>
                                        </p:tgtEl>
                                        <p:attrNameLst>
                                          <p:attrName>ppt_y</p:attrName>
                                        </p:attrNameLst>
                                      </p:cBhvr>
                                      <p:tavLst>
                                        <p:tav tm="0">
                                          <p:val>
                                            <p:strVal val="ppt_y"/>
                                          </p:val>
                                        </p:tav>
                                        <p:tav tm="100000">
                                          <p:val>
                                            <p:strVal val="ppt_y"/>
                                          </p:val>
                                        </p:tav>
                                      </p:tavLst>
                                    </p:anim>
                                    <p:set>
                                      <p:cBhvr>
                                        <p:cTn id="71" dur="1" fill="hold">
                                          <p:stCondLst>
                                            <p:cond delay="499"/>
                                          </p:stCondLst>
                                        </p:cTn>
                                        <p:tgtEl>
                                          <p:spTgt spid="9"/>
                                        </p:tgtEl>
                                        <p:attrNameLst>
                                          <p:attrName>style.visibility</p:attrName>
                                        </p:attrNameLst>
                                      </p:cBhvr>
                                      <p:to>
                                        <p:strVal val="hidden"/>
                                      </p:to>
                                    </p:set>
                                  </p:childTnLst>
                                </p:cTn>
                              </p:par>
                              <p:par>
                                <p:cTn id="72" presetID="2" presetClass="exit" presetSubtype="8" fill="hold" grpId="1" nodeType="withEffect">
                                  <p:stCondLst>
                                    <p:cond delay="0"/>
                                  </p:stCondLst>
                                  <p:childTnLst>
                                    <p:anim calcmode="lin" valueType="num">
                                      <p:cBhvr additive="base">
                                        <p:cTn id="73" dur="500"/>
                                        <p:tgtEl>
                                          <p:spTgt spid="12"/>
                                        </p:tgtEl>
                                        <p:attrNameLst>
                                          <p:attrName>ppt_x</p:attrName>
                                        </p:attrNameLst>
                                      </p:cBhvr>
                                      <p:tavLst>
                                        <p:tav tm="0">
                                          <p:val>
                                            <p:strVal val="ppt_x"/>
                                          </p:val>
                                        </p:tav>
                                        <p:tav tm="100000">
                                          <p:val>
                                            <p:strVal val="0-ppt_w/2"/>
                                          </p:val>
                                        </p:tav>
                                      </p:tavLst>
                                    </p:anim>
                                    <p:anim calcmode="lin" valueType="num">
                                      <p:cBhvr additive="base">
                                        <p:cTn id="74" dur="500"/>
                                        <p:tgtEl>
                                          <p:spTgt spid="12"/>
                                        </p:tgtEl>
                                        <p:attrNameLst>
                                          <p:attrName>ppt_y</p:attrName>
                                        </p:attrNameLst>
                                      </p:cBhvr>
                                      <p:tavLst>
                                        <p:tav tm="0">
                                          <p:val>
                                            <p:strVal val="ppt_y"/>
                                          </p:val>
                                        </p:tav>
                                        <p:tav tm="100000">
                                          <p:val>
                                            <p:strVal val="ppt_y"/>
                                          </p:val>
                                        </p:tav>
                                      </p:tavLst>
                                    </p:anim>
                                    <p:set>
                                      <p:cBhvr>
                                        <p:cTn id="75" dur="1" fill="hold">
                                          <p:stCondLst>
                                            <p:cond delay="499"/>
                                          </p:stCondLst>
                                        </p:cTn>
                                        <p:tgtEl>
                                          <p:spTgt spid="12"/>
                                        </p:tgtEl>
                                        <p:attrNameLst>
                                          <p:attrName>style.visibility</p:attrName>
                                        </p:attrNameLst>
                                      </p:cBhvr>
                                      <p:to>
                                        <p:strVal val="hidden"/>
                                      </p:to>
                                    </p:set>
                                  </p:childTnLst>
                                </p:cTn>
                              </p:par>
                              <p:par>
                                <p:cTn id="76" presetID="2" presetClass="exit" presetSubtype="8" fill="hold" nodeType="withEffect">
                                  <p:stCondLst>
                                    <p:cond delay="0"/>
                                  </p:stCondLst>
                                  <p:childTnLst>
                                    <p:anim calcmode="lin" valueType="num">
                                      <p:cBhvr additive="base">
                                        <p:cTn id="77" dur="500"/>
                                        <p:tgtEl>
                                          <p:spTgt spid="11"/>
                                        </p:tgtEl>
                                        <p:attrNameLst>
                                          <p:attrName>ppt_x</p:attrName>
                                        </p:attrNameLst>
                                      </p:cBhvr>
                                      <p:tavLst>
                                        <p:tav tm="0">
                                          <p:val>
                                            <p:strVal val="ppt_x"/>
                                          </p:val>
                                        </p:tav>
                                        <p:tav tm="100000">
                                          <p:val>
                                            <p:strVal val="0-ppt_w/2"/>
                                          </p:val>
                                        </p:tav>
                                      </p:tavLst>
                                    </p:anim>
                                    <p:anim calcmode="lin" valueType="num">
                                      <p:cBhvr additive="base">
                                        <p:cTn id="78" dur="500"/>
                                        <p:tgtEl>
                                          <p:spTgt spid="11"/>
                                        </p:tgtEl>
                                        <p:attrNameLst>
                                          <p:attrName>ppt_y</p:attrName>
                                        </p:attrNameLst>
                                      </p:cBhvr>
                                      <p:tavLst>
                                        <p:tav tm="0">
                                          <p:val>
                                            <p:strVal val="ppt_y"/>
                                          </p:val>
                                        </p:tav>
                                        <p:tav tm="100000">
                                          <p:val>
                                            <p:strVal val="ppt_y"/>
                                          </p:val>
                                        </p:tav>
                                      </p:tavLst>
                                    </p:anim>
                                    <p:set>
                                      <p:cBhvr>
                                        <p:cTn id="79" dur="1" fill="hold">
                                          <p:stCondLst>
                                            <p:cond delay="499"/>
                                          </p:stCondLst>
                                        </p:cTn>
                                        <p:tgtEl>
                                          <p:spTgt spid="11"/>
                                        </p:tgtEl>
                                        <p:attrNameLst>
                                          <p:attrName>style.visibility</p:attrName>
                                        </p:attrNameLst>
                                      </p:cBhvr>
                                      <p:to>
                                        <p:strVal val="hidden"/>
                                      </p:to>
                                    </p:set>
                                  </p:childTnLst>
                                </p:cTn>
                              </p:par>
                              <p:par>
                                <p:cTn id="80" presetID="2" presetClass="exit" presetSubtype="8" fill="hold" grpId="1" nodeType="withEffect">
                                  <p:stCondLst>
                                    <p:cond delay="0"/>
                                  </p:stCondLst>
                                  <p:childTnLst>
                                    <p:anim calcmode="lin" valueType="num">
                                      <p:cBhvr additive="base">
                                        <p:cTn id="81" dur="500"/>
                                        <p:tgtEl>
                                          <p:spTgt spid="19"/>
                                        </p:tgtEl>
                                        <p:attrNameLst>
                                          <p:attrName>ppt_x</p:attrName>
                                        </p:attrNameLst>
                                      </p:cBhvr>
                                      <p:tavLst>
                                        <p:tav tm="0">
                                          <p:val>
                                            <p:strVal val="ppt_x"/>
                                          </p:val>
                                        </p:tav>
                                        <p:tav tm="100000">
                                          <p:val>
                                            <p:strVal val="0-ppt_w/2"/>
                                          </p:val>
                                        </p:tav>
                                      </p:tavLst>
                                    </p:anim>
                                    <p:anim calcmode="lin" valueType="num">
                                      <p:cBhvr additive="base">
                                        <p:cTn id="82" dur="500"/>
                                        <p:tgtEl>
                                          <p:spTgt spid="19"/>
                                        </p:tgtEl>
                                        <p:attrNameLst>
                                          <p:attrName>ppt_y</p:attrName>
                                        </p:attrNameLst>
                                      </p:cBhvr>
                                      <p:tavLst>
                                        <p:tav tm="0">
                                          <p:val>
                                            <p:strVal val="ppt_y"/>
                                          </p:val>
                                        </p:tav>
                                        <p:tav tm="100000">
                                          <p:val>
                                            <p:strVal val="ppt_y"/>
                                          </p:val>
                                        </p:tav>
                                      </p:tavLst>
                                    </p:anim>
                                    <p:set>
                                      <p:cBhvr>
                                        <p:cTn id="83" dur="1" fill="hold">
                                          <p:stCondLst>
                                            <p:cond delay="499"/>
                                          </p:stCondLst>
                                        </p:cTn>
                                        <p:tgtEl>
                                          <p:spTgt spid="19"/>
                                        </p:tgtEl>
                                        <p:attrNameLst>
                                          <p:attrName>style.visibility</p:attrName>
                                        </p:attrNameLst>
                                      </p:cBhvr>
                                      <p:to>
                                        <p:strVal val="hidden"/>
                                      </p:to>
                                    </p:set>
                                  </p:childTnLst>
                                </p:cTn>
                              </p:par>
                              <p:par>
                                <p:cTn id="84" presetID="2" presetClass="exit" presetSubtype="8" fill="hold" nodeType="withEffect">
                                  <p:stCondLst>
                                    <p:cond delay="0"/>
                                  </p:stCondLst>
                                  <p:childTnLst>
                                    <p:anim calcmode="lin" valueType="num">
                                      <p:cBhvr additive="base">
                                        <p:cTn id="85" dur="500"/>
                                        <p:tgtEl>
                                          <p:spTgt spid="18"/>
                                        </p:tgtEl>
                                        <p:attrNameLst>
                                          <p:attrName>ppt_x</p:attrName>
                                        </p:attrNameLst>
                                      </p:cBhvr>
                                      <p:tavLst>
                                        <p:tav tm="0">
                                          <p:val>
                                            <p:strVal val="ppt_x"/>
                                          </p:val>
                                        </p:tav>
                                        <p:tav tm="100000">
                                          <p:val>
                                            <p:strVal val="0-ppt_w/2"/>
                                          </p:val>
                                        </p:tav>
                                      </p:tavLst>
                                    </p:anim>
                                    <p:anim calcmode="lin" valueType="num">
                                      <p:cBhvr additive="base">
                                        <p:cTn id="86" dur="500"/>
                                        <p:tgtEl>
                                          <p:spTgt spid="18"/>
                                        </p:tgtEl>
                                        <p:attrNameLst>
                                          <p:attrName>ppt_y</p:attrName>
                                        </p:attrNameLst>
                                      </p:cBhvr>
                                      <p:tavLst>
                                        <p:tav tm="0">
                                          <p:val>
                                            <p:strVal val="ppt_y"/>
                                          </p:val>
                                        </p:tav>
                                        <p:tav tm="100000">
                                          <p:val>
                                            <p:strVal val="ppt_y"/>
                                          </p:val>
                                        </p:tav>
                                      </p:tavLst>
                                    </p:anim>
                                    <p:set>
                                      <p:cBhvr>
                                        <p:cTn id="87" dur="1" fill="hold">
                                          <p:stCondLst>
                                            <p:cond delay="499"/>
                                          </p:stCondLst>
                                        </p:cTn>
                                        <p:tgtEl>
                                          <p:spTgt spid="18"/>
                                        </p:tgtEl>
                                        <p:attrNameLst>
                                          <p:attrName>style.visibility</p:attrName>
                                        </p:attrNameLst>
                                      </p:cBhvr>
                                      <p:to>
                                        <p:strVal val="hidden"/>
                                      </p:to>
                                    </p:set>
                                  </p:childTnLst>
                                </p:cTn>
                              </p:par>
                              <p:par>
                                <p:cTn id="88" presetID="2" presetClass="exit" presetSubtype="8" fill="hold" grpId="1" nodeType="withEffect">
                                  <p:stCondLst>
                                    <p:cond delay="0"/>
                                  </p:stCondLst>
                                  <p:childTnLst>
                                    <p:anim calcmode="lin" valueType="num">
                                      <p:cBhvr additive="base">
                                        <p:cTn id="89" dur="500"/>
                                        <p:tgtEl>
                                          <p:spTgt spid="21"/>
                                        </p:tgtEl>
                                        <p:attrNameLst>
                                          <p:attrName>ppt_x</p:attrName>
                                        </p:attrNameLst>
                                      </p:cBhvr>
                                      <p:tavLst>
                                        <p:tav tm="0">
                                          <p:val>
                                            <p:strVal val="ppt_x"/>
                                          </p:val>
                                        </p:tav>
                                        <p:tav tm="100000">
                                          <p:val>
                                            <p:strVal val="0-ppt_w/2"/>
                                          </p:val>
                                        </p:tav>
                                      </p:tavLst>
                                    </p:anim>
                                    <p:anim calcmode="lin" valueType="num">
                                      <p:cBhvr additive="base">
                                        <p:cTn id="90" dur="500"/>
                                        <p:tgtEl>
                                          <p:spTgt spid="21"/>
                                        </p:tgtEl>
                                        <p:attrNameLst>
                                          <p:attrName>ppt_y</p:attrName>
                                        </p:attrNameLst>
                                      </p:cBhvr>
                                      <p:tavLst>
                                        <p:tav tm="0">
                                          <p:val>
                                            <p:strVal val="ppt_y"/>
                                          </p:val>
                                        </p:tav>
                                        <p:tav tm="100000">
                                          <p:val>
                                            <p:strVal val="ppt_y"/>
                                          </p:val>
                                        </p:tav>
                                      </p:tavLst>
                                    </p:anim>
                                    <p:set>
                                      <p:cBhvr>
                                        <p:cTn id="91" dur="1" fill="hold">
                                          <p:stCondLst>
                                            <p:cond delay="499"/>
                                          </p:stCondLst>
                                        </p:cTn>
                                        <p:tgtEl>
                                          <p:spTgt spid="21"/>
                                        </p:tgtEl>
                                        <p:attrNameLst>
                                          <p:attrName>style.visibility</p:attrName>
                                        </p:attrNameLst>
                                      </p:cBhvr>
                                      <p:to>
                                        <p:strVal val="hidden"/>
                                      </p:to>
                                    </p:set>
                                  </p:childTnLst>
                                </p:cTn>
                              </p:par>
                              <p:par>
                                <p:cTn id="92" presetID="2" presetClass="exit" presetSubtype="8" fill="hold" nodeType="withEffect">
                                  <p:stCondLst>
                                    <p:cond delay="0"/>
                                  </p:stCondLst>
                                  <p:childTnLst>
                                    <p:anim calcmode="lin" valueType="num">
                                      <p:cBhvr additive="base">
                                        <p:cTn id="93" dur="500"/>
                                        <p:tgtEl>
                                          <p:spTgt spid="20"/>
                                        </p:tgtEl>
                                        <p:attrNameLst>
                                          <p:attrName>ppt_x</p:attrName>
                                        </p:attrNameLst>
                                      </p:cBhvr>
                                      <p:tavLst>
                                        <p:tav tm="0">
                                          <p:val>
                                            <p:strVal val="ppt_x"/>
                                          </p:val>
                                        </p:tav>
                                        <p:tav tm="100000">
                                          <p:val>
                                            <p:strVal val="0-ppt_w/2"/>
                                          </p:val>
                                        </p:tav>
                                      </p:tavLst>
                                    </p:anim>
                                    <p:anim calcmode="lin" valueType="num">
                                      <p:cBhvr additive="base">
                                        <p:cTn id="94" dur="500"/>
                                        <p:tgtEl>
                                          <p:spTgt spid="20"/>
                                        </p:tgtEl>
                                        <p:attrNameLst>
                                          <p:attrName>ppt_y</p:attrName>
                                        </p:attrNameLst>
                                      </p:cBhvr>
                                      <p:tavLst>
                                        <p:tav tm="0">
                                          <p:val>
                                            <p:strVal val="ppt_y"/>
                                          </p:val>
                                        </p:tav>
                                        <p:tav tm="100000">
                                          <p:val>
                                            <p:strVal val="ppt_y"/>
                                          </p:val>
                                        </p:tav>
                                      </p:tavLst>
                                    </p:anim>
                                    <p:set>
                                      <p:cBhvr>
                                        <p:cTn id="95" dur="1" fill="hold">
                                          <p:stCondLst>
                                            <p:cond delay="499"/>
                                          </p:stCondLst>
                                        </p:cTn>
                                        <p:tgtEl>
                                          <p:spTgt spid="20"/>
                                        </p:tgtEl>
                                        <p:attrNameLst>
                                          <p:attrName>style.visibility</p:attrName>
                                        </p:attrNameLst>
                                      </p:cBhvr>
                                      <p:to>
                                        <p:strVal val="hidden"/>
                                      </p:to>
                                    </p:set>
                                  </p:childTnLst>
                                </p:cTn>
                              </p:par>
                              <p:par>
                                <p:cTn id="96" presetID="2" presetClass="exit" presetSubtype="2" fill="hold" grpId="1" nodeType="withEffect">
                                  <p:stCondLst>
                                    <p:cond delay="0"/>
                                  </p:stCondLst>
                                  <p:childTnLst>
                                    <p:anim calcmode="lin" valueType="num">
                                      <p:cBhvr additive="base">
                                        <p:cTn id="97" dur="500"/>
                                        <p:tgtEl>
                                          <p:spTgt spid="15"/>
                                        </p:tgtEl>
                                        <p:attrNameLst>
                                          <p:attrName>ppt_x</p:attrName>
                                        </p:attrNameLst>
                                      </p:cBhvr>
                                      <p:tavLst>
                                        <p:tav tm="0">
                                          <p:val>
                                            <p:strVal val="ppt_x"/>
                                          </p:val>
                                        </p:tav>
                                        <p:tav tm="100000">
                                          <p:val>
                                            <p:strVal val="1+ppt_w/2"/>
                                          </p:val>
                                        </p:tav>
                                      </p:tavLst>
                                    </p:anim>
                                    <p:anim calcmode="lin" valueType="num">
                                      <p:cBhvr additive="base">
                                        <p:cTn id="98" dur="500"/>
                                        <p:tgtEl>
                                          <p:spTgt spid="15"/>
                                        </p:tgtEl>
                                        <p:attrNameLst>
                                          <p:attrName>ppt_y</p:attrName>
                                        </p:attrNameLst>
                                      </p:cBhvr>
                                      <p:tavLst>
                                        <p:tav tm="0">
                                          <p:val>
                                            <p:strVal val="ppt_y"/>
                                          </p:val>
                                        </p:tav>
                                        <p:tav tm="100000">
                                          <p:val>
                                            <p:strVal val="ppt_y"/>
                                          </p:val>
                                        </p:tav>
                                      </p:tavLst>
                                    </p:anim>
                                    <p:set>
                                      <p:cBhvr>
                                        <p:cTn id="99" dur="1" fill="hold">
                                          <p:stCondLst>
                                            <p:cond delay="499"/>
                                          </p:stCondLst>
                                        </p:cTn>
                                        <p:tgtEl>
                                          <p:spTgt spid="15"/>
                                        </p:tgtEl>
                                        <p:attrNameLst>
                                          <p:attrName>style.visibility</p:attrName>
                                        </p:attrNameLst>
                                      </p:cBhvr>
                                      <p:to>
                                        <p:strVal val="hidden"/>
                                      </p:to>
                                    </p:set>
                                  </p:childTnLst>
                                </p:cTn>
                              </p:par>
                              <p:par>
                                <p:cTn id="100" presetID="2" presetClass="exit" presetSubtype="2" fill="hold" grpId="1" nodeType="withEffect">
                                  <p:stCondLst>
                                    <p:cond delay="0"/>
                                  </p:stCondLst>
                                  <p:childTnLst>
                                    <p:anim calcmode="lin" valueType="num">
                                      <p:cBhvr additive="base">
                                        <p:cTn id="101" dur="500"/>
                                        <p:tgtEl>
                                          <p:spTgt spid="36"/>
                                        </p:tgtEl>
                                        <p:attrNameLst>
                                          <p:attrName>ppt_x</p:attrName>
                                        </p:attrNameLst>
                                      </p:cBhvr>
                                      <p:tavLst>
                                        <p:tav tm="0">
                                          <p:val>
                                            <p:strVal val="ppt_x"/>
                                          </p:val>
                                        </p:tav>
                                        <p:tav tm="100000">
                                          <p:val>
                                            <p:strVal val="1+ppt_w/2"/>
                                          </p:val>
                                        </p:tav>
                                      </p:tavLst>
                                    </p:anim>
                                    <p:anim calcmode="lin" valueType="num">
                                      <p:cBhvr additive="base">
                                        <p:cTn id="102" dur="500"/>
                                        <p:tgtEl>
                                          <p:spTgt spid="36"/>
                                        </p:tgtEl>
                                        <p:attrNameLst>
                                          <p:attrName>ppt_y</p:attrName>
                                        </p:attrNameLst>
                                      </p:cBhvr>
                                      <p:tavLst>
                                        <p:tav tm="0">
                                          <p:val>
                                            <p:strVal val="ppt_y"/>
                                          </p:val>
                                        </p:tav>
                                        <p:tav tm="100000">
                                          <p:val>
                                            <p:strVal val="ppt_y"/>
                                          </p:val>
                                        </p:tav>
                                      </p:tavLst>
                                    </p:anim>
                                    <p:set>
                                      <p:cBhvr>
                                        <p:cTn id="103" dur="1" fill="hold">
                                          <p:stCondLst>
                                            <p:cond delay="499"/>
                                          </p:stCondLst>
                                        </p:cTn>
                                        <p:tgtEl>
                                          <p:spTgt spid="36"/>
                                        </p:tgtEl>
                                        <p:attrNameLst>
                                          <p:attrName>style.visibility</p:attrName>
                                        </p:attrNameLst>
                                      </p:cBhvr>
                                      <p:to>
                                        <p:strVal val="hidden"/>
                                      </p:to>
                                    </p:set>
                                  </p:childTnLst>
                                </p:cTn>
                              </p:par>
                              <p:par>
                                <p:cTn id="104" presetID="2" presetClass="exit" presetSubtype="2" fill="hold" nodeType="withEffect">
                                  <p:stCondLst>
                                    <p:cond delay="0"/>
                                  </p:stCondLst>
                                  <p:childTnLst>
                                    <p:anim calcmode="lin" valueType="num">
                                      <p:cBhvr additive="base">
                                        <p:cTn id="105" dur="500"/>
                                        <p:tgtEl>
                                          <p:spTgt spid="35"/>
                                        </p:tgtEl>
                                        <p:attrNameLst>
                                          <p:attrName>ppt_x</p:attrName>
                                        </p:attrNameLst>
                                      </p:cBhvr>
                                      <p:tavLst>
                                        <p:tav tm="0">
                                          <p:val>
                                            <p:strVal val="ppt_x"/>
                                          </p:val>
                                        </p:tav>
                                        <p:tav tm="100000">
                                          <p:val>
                                            <p:strVal val="1+ppt_w/2"/>
                                          </p:val>
                                        </p:tav>
                                      </p:tavLst>
                                    </p:anim>
                                    <p:anim calcmode="lin" valueType="num">
                                      <p:cBhvr additive="base">
                                        <p:cTn id="106" dur="500"/>
                                        <p:tgtEl>
                                          <p:spTgt spid="35"/>
                                        </p:tgtEl>
                                        <p:attrNameLst>
                                          <p:attrName>ppt_y</p:attrName>
                                        </p:attrNameLst>
                                      </p:cBhvr>
                                      <p:tavLst>
                                        <p:tav tm="0">
                                          <p:val>
                                            <p:strVal val="ppt_y"/>
                                          </p:val>
                                        </p:tav>
                                        <p:tav tm="100000">
                                          <p:val>
                                            <p:strVal val="ppt_y"/>
                                          </p:val>
                                        </p:tav>
                                      </p:tavLst>
                                    </p:anim>
                                    <p:set>
                                      <p:cBhvr>
                                        <p:cTn id="107" dur="1" fill="hold">
                                          <p:stCondLst>
                                            <p:cond delay="499"/>
                                          </p:stCondLst>
                                        </p:cTn>
                                        <p:tgtEl>
                                          <p:spTgt spid="35"/>
                                        </p:tgtEl>
                                        <p:attrNameLst>
                                          <p:attrName>style.visibility</p:attrName>
                                        </p:attrNameLst>
                                      </p:cBhvr>
                                      <p:to>
                                        <p:strVal val="hidden"/>
                                      </p:to>
                                    </p:set>
                                  </p:childTnLst>
                                </p:cTn>
                              </p:par>
                              <p:par>
                                <p:cTn id="108" presetID="9" presetClass="exit" presetSubtype="0" fill="hold" nodeType="withEffect">
                                  <p:stCondLst>
                                    <p:cond delay="0"/>
                                  </p:stCondLst>
                                  <p:childTnLst>
                                    <p:animEffect transition="out" filter="dissolve">
                                      <p:cBhvr>
                                        <p:cTn id="109" dur="500"/>
                                        <p:tgtEl>
                                          <p:spTgt spid="3"/>
                                        </p:tgtEl>
                                      </p:cBhvr>
                                    </p:animEffect>
                                    <p:set>
                                      <p:cBhvr>
                                        <p:cTn id="110"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0" grpId="1" animBg="1"/>
      <p:bldP spid="12" grpId="0" animBg="1"/>
      <p:bldP spid="12" grpId="1" animBg="1"/>
      <p:bldP spid="15" grpId="0" animBg="1"/>
      <p:bldP spid="15" grpId="1" animBg="1"/>
      <p:bldP spid="19" grpId="0" animBg="1"/>
      <p:bldP spid="19" grpId="1" animBg="1"/>
      <p:bldP spid="21" grpId="0" animBg="1"/>
      <p:bldP spid="21" grpId="1" animBg="1"/>
      <p:bldP spid="36" grpId="0" animBg="1"/>
      <p:bldP spid="36" grpId="1"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61">
            <a:extLst>
              <a:ext uri="{FF2B5EF4-FFF2-40B4-BE49-F238E27FC236}">
                <a16:creationId xmlns:a16="http://schemas.microsoft.com/office/drawing/2014/main" id="{6749FC3F-CC41-4846-8C58-7E3D9D467163}"/>
              </a:ext>
            </a:extLst>
          </p:cNvPr>
          <p:cNvSpPr>
            <a:spLocks noGrp="1"/>
          </p:cNvSpPr>
          <p:nvPr>
            <p:ph type="sldNum" sz="quarter" idx="12"/>
          </p:nvPr>
        </p:nvSpPr>
        <p:spPr>
          <a:xfrm>
            <a:off x="337306" y="6557008"/>
            <a:ext cx="476250" cy="387350"/>
          </a:xfrm>
        </p:spPr>
        <p:txBody>
          <a:bodyPr/>
          <a:lstStyle/>
          <a:p>
            <a:pPr algn="ctr"/>
            <a:fld id="{42E2B24C-DC2C-4712-9D60-04BFC1B335EB}" type="slidenum">
              <a:rPr lang="en-US" altLang="en-US" smtClean="0">
                <a:solidFill>
                  <a:schemeClr val="tx1"/>
                </a:solidFill>
              </a:rPr>
              <a:pPr algn="ctr"/>
              <a:t>59</a:t>
            </a:fld>
            <a:endParaRPr lang="en-US" altLang="en-US" dirty="0">
              <a:solidFill>
                <a:schemeClr val="tx1"/>
              </a:solidFill>
            </a:endParaRPr>
          </a:p>
        </p:txBody>
      </p:sp>
      <p:sp>
        <p:nvSpPr>
          <p:cNvPr id="6" name="TextBox 5">
            <a:extLst>
              <a:ext uri="{FF2B5EF4-FFF2-40B4-BE49-F238E27FC236}">
                <a16:creationId xmlns:a16="http://schemas.microsoft.com/office/drawing/2014/main" id="{C1C78B63-EDBE-47BE-A9C7-8F91714B93D6}"/>
              </a:ext>
            </a:extLst>
          </p:cNvPr>
          <p:cNvSpPr txBox="1"/>
          <p:nvPr/>
        </p:nvSpPr>
        <p:spPr>
          <a:xfrm>
            <a:off x="61081" y="6612183"/>
            <a:ext cx="485775" cy="276999"/>
          </a:xfrm>
          <a:prstGeom prst="rect">
            <a:avLst/>
          </a:prstGeom>
          <a:noFill/>
        </p:spPr>
        <p:txBody>
          <a:bodyPr wrap="square" rtlCol="0">
            <a:spAutoFit/>
          </a:bodyPr>
          <a:lstStyle/>
          <a:p>
            <a:r>
              <a:rPr lang="en-CA" sz="1200" dirty="0"/>
              <a:t>Slide</a:t>
            </a:r>
          </a:p>
        </p:txBody>
      </p:sp>
      <p:sp>
        <p:nvSpPr>
          <p:cNvPr id="7" name="Rectangle: Rounded Corners 6">
            <a:extLst>
              <a:ext uri="{FF2B5EF4-FFF2-40B4-BE49-F238E27FC236}">
                <a16:creationId xmlns:a16="http://schemas.microsoft.com/office/drawing/2014/main" id="{D793A421-5E14-4645-AD8A-14A153BE6D7B}"/>
              </a:ext>
            </a:extLst>
          </p:cNvPr>
          <p:cNvSpPr/>
          <p:nvPr/>
        </p:nvSpPr>
        <p:spPr>
          <a:xfrm>
            <a:off x="42394" y="33252"/>
            <a:ext cx="1491131" cy="387350"/>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New Task</a:t>
            </a:r>
          </a:p>
        </p:txBody>
      </p:sp>
      <p:pic>
        <p:nvPicPr>
          <p:cNvPr id="8" name="Picture 7">
            <a:extLst>
              <a:ext uri="{FF2B5EF4-FFF2-40B4-BE49-F238E27FC236}">
                <a16:creationId xmlns:a16="http://schemas.microsoft.com/office/drawing/2014/main" id="{5EA094D1-783E-4440-847E-9C8594365AC7}"/>
              </a:ext>
            </a:extLst>
          </p:cNvPr>
          <p:cNvPicPr>
            <a:picLocks noChangeAspect="1"/>
          </p:cNvPicPr>
          <p:nvPr/>
        </p:nvPicPr>
        <p:blipFill>
          <a:blip r:embed="rId2"/>
          <a:stretch>
            <a:fillRect/>
          </a:stretch>
        </p:blipFill>
        <p:spPr>
          <a:xfrm>
            <a:off x="2704442" y="929805"/>
            <a:ext cx="9431066" cy="5858693"/>
          </a:xfrm>
          <a:prstGeom prst="rect">
            <a:avLst/>
          </a:prstGeom>
          <a:ln w="6350">
            <a:solidFill>
              <a:schemeClr val="bg1">
                <a:lumMod val="50000"/>
              </a:schemeClr>
            </a:solidFill>
          </a:ln>
        </p:spPr>
      </p:pic>
      <p:cxnSp>
        <p:nvCxnSpPr>
          <p:cNvPr id="9" name="Straight Arrow Connector 8">
            <a:extLst>
              <a:ext uri="{FF2B5EF4-FFF2-40B4-BE49-F238E27FC236}">
                <a16:creationId xmlns:a16="http://schemas.microsoft.com/office/drawing/2014/main" id="{C0DF1A7D-7754-4497-B61A-3125D0CCC63E}"/>
              </a:ext>
            </a:extLst>
          </p:cNvPr>
          <p:cNvCxnSpPr>
            <a:cxnSpLocks/>
            <a:stCxn id="10" idx="3"/>
          </p:cNvCxnSpPr>
          <p:nvPr/>
        </p:nvCxnSpPr>
        <p:spPr>
          <a:xfrm>
            <a:off x="2523762" y="3802082"/>
            <a:ext cx="5391513"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12919EC-B600-4187-A1A9-7840ADC750F5}"/>
              </a:ext>
            </a:extLst>
          </p:cNvPr>
          <p:cNvSpPr txBox="1"/>
          <p:nvPr/>
        </p:nvSpPr>
        <p:spPr>
          <a:xfrm>
            <a:off x="908443" y="3602027"/>
            <a:ext cx="1615319"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The new task</a:t>
            </a:r>
          </a:p>
        </p:txBody>
      </p:sp>
    </p:spTree>
    <p:extLst>
      <p:ext uri="{BB962C8B-B14F-4D97-AF65-F5344CB8AC3E}">
        <p14:creationId xmlns:p14="http://schemas.microsoft.com/office/powerpoint/2010/main" val="12507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0-#ppt_w/2"/>
                                          </p:val>
                                        </p:tav>
                                        <p:tav tm="100000">
                                          <p:val>
                                            <p:strVal val="#ppt_x"/>
                                          </p:val>
                                        </p:tav>
                                      </p:tavLst>
                                    </p:anim>
                                    <p:anim calcmode="lin" valueType="num">
                                      <p:cBhvr additive="base">
                                        <p:cTn id="13" dur="500" fill="hold"/>
                                        <p:tgtEl>
                                          <p:spTgt spid="10"/>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2" presetClass="entr" presetSubtype="8"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xit" presetSubtype="0" fill="hold" nodeType="clickEffect">
                                  <p:stCondLst>
                                    <p:cond delay="0"/>
                                  </p:stCondLst>
                                  <p:childTnLst>
                                    <p:animEffect transition="out" filter="dissolve">
                                      <p:cBhvr>
                                        <p:cTn id="21" dur="500"/>
                                        <p:tgtEl>
                                          <p:spTgt spid="8"/>
                                        </p:tgtEl>
                                      </p:cBhvr>
                                    </p:animEffect>
                                    <p:set>
                                      <p:cBhvr>
                                        <p:cTn id="22" dur="1" fill="hold">
                                          <p:stCondLst>
                                            <p:cond delay="499"/>
                                          </p:stCondLst>
                                        </p:cTn>
                                        <p:tgtEl>
                                          <p:spTgt spid="8"/>
                                        </p:tgtEl>
                                        <p:attrNameLst>
                                          <p:attrName>style.visibility</p:attrName>
                                        </p:attrNameLst>
                                      </p:cBhvr>
                                      <p:to>
                                        <p:strVal val="hidden"/>
                                      </p:to>
                                    </p:set>
                                  </p:childTnLst>
                                </p:cTn>
                              </p:par>
                              <p:par>
                                <p:cTn id="23" presetID="9" presetClass="exit" presetSubtype="0" fill="hold" grpId="1" nodeType="withEffect">
                                  <p:stCondLst>
                                    <p:cond delay="0"/>
                                  </p:stCondLst>
                                  <p:childTnLst>
                                    <p:animEffect transition="out" filter="dissolve">
                                      <p:cBhvr>
                                        <p:cTn id="24" dur="500"/>
                                        <p:tgtEl>
                                          <p:spTgt spid="10"/>
                                        </p:tgtEl>
                                      </p:cBhvr>
                                    </p:animEffect>
                                    <p:set>
                                      <p:cBhvr>
                                        <p:cTn id="25" dur="1" fill="hold">
                                          <p:stCondLst>
                                            <p:cond delay="499"/>
                                          </p:stCondLst>
                                        </p:cTn>
                                        <p:tgtEl>
                                          <p:spTgt spid="10"/>
                                        </p:tgtEl>
                                        <p:attrNameLst>
                                          <p:attrName>style.visibility</p:attrName>
                                        </p:attrNameLst>
                                      </p:cBhvr>
                                      <p:to>
                                        <p:strVal val="hidden"/>
                                      </p:to>
                                    </p:set>
                                  </p:childTnLst>
                                </p:cTn>
                              </p:par>
                              <p:par>
                                <p:cTn id="26" presetID="9" presetClass="exit" presetSubtype="0" fill="hold" nodeType="withEffect">
                                  <p:stCondLst>
                                    <p:cond delay="0"/>
                                  </p:stCondLst>
                                  <p:childTnLst>
                                    <p:animEffect transition="out" filter="dissolve">
                                      <p:cBhvr>
                                        <p:cTn id="27" dur="500"/>
                                        <p:tgtEl>
                                          <p:spTgt spid="9"/>
                                        </p:tgtEl>
                                      </p:cBhvr>
                                    </p:animEffect>
                                    <p:set>
                                      <p:cBhvr>
                                        <p:cTn id="28" dur="1" fill="hold">
                                          <p:stCondLst>
                                            <p:cond delay="499"/>
                                          </p:stCondLst>
                                        </p:cTn>
                                        <p:tgtEl>
                                          <p:spTgt spid="9"/>
                                        </p:tgtEl>
                                        <p:attrNameLst>
                                          <p:attrName>style.visibility</p:attrName>
                                        </p:attrNameLst>
                                      </p:cBhvr>
                                      <p:to>
                                        <p:strVal val="hidden"/>
                                      </p:to>
                                    </p:set>
                                  </p:childTnLst>
                                </p:cTn>
                              </p:par>
                              <p:par>
                                <p:cTn id="29" presetID="9" presetClass="exit" presetSubtype="0" fill="hold" grpId="0" nodeType="withEffect">
                                  <p:stCondLst>
                                    <p:cond delay="0"/>
                                  </p:stCondLst>
                                  <p:childTnLst>
                                    <p:animEffect transition="out" filter="dissolve">
                                      <p:cBhvr>
                                        <p:cTn id="30" dur="500"/>
                                        <p:tgtEl>
                                          <p:spTgt spid="5"/>
                                        </p:tgtEl>
                                      </p:cBhvr>
                                    </p:animEffect>
                                    <p:set>
                                      <p:cBhvr>
                                        <p:cTn id="31" dur="1" fill="hold">
                                          <p:stCondLst>
                                            <p:cond delay="499"/>
                                          </p:stCondLst>
                                        </p:cTn>
                                        <p:tgtEl>
                                          <p:spTgt spid="5"/>
                                        </p:tgtEl>
                                        <p:attrNameLst>
                                          <p:attrName>style.visibility</p:attrName>
                                        </p:attrNameLst>
                                      </p:cBhvr>
                                      <p:to>
                                        <p:strVal val="hidden"/>
                                      </p:to>
                                    </p:set>
                                  </p:childTnLst>
                                </p:cTn>
                              </p:par>
                              <p:par>
                                <p:cTn id="32" presetID="9" presetClass="exit" presetSubtype="0" fill="hold" grpId="0" nodeType="withEffect">
                                  <p:stCondLst>
                                    <p:cond delay="0"/>
                                  </p:stCondLst>
                                  <p:childTnLst>
                                    <p:animEffect transition="out" filter="dissolve">
                                      <p:cBhvr>
                                        <p:cTn id="33" dur="500"/>
                                        <p:tgtEl>
                                          <p:spTgt spid="6"/>
                                        </p:tgtEl>
                                      </p:cBhvr>
                                    </p:animEffect>
                                    <p:set>
                                      <p:cBhvr>
                                        <p:cTn id="34" dur="1" fill="hold">
                                          <p:stCondLst>
                                            <p:cond delay="499"/>
                                          </p:stCondLst>
                                        </p:cTn>
                                        <p:tgtEl>
                                          <p:spTgt spid="6"/>
                                        </p:tgtEl>
                                        <p:attrNameLst>
                                          <p:attrName>style.visibility</p:attrName>
                                        </p:attrNameLst>
                                      </p:cBhvr>
                                      <p:to>
                                        <p:strVal val="hidden"/>
                                      </p:to>
                                    </p:set>
                                  </p:childTnLst>
                                </p:cTn>
                              </p:par>
                              <p:par>
                                <p:cTn id="35" presetID="9" presetClass="exit" presetSubtype="0" fill="hold" grpId="0" nodeType="withEffect">
                                  <p:stCondLst>
                                    <p:cond delay="0"/>
                                  </p:stCondLst>
                                  <p:childTnLst>
                                    <p:animEffect transition="out" filter="dissolve">
                                      <p:cBhvr>
                                        <p:cTn id="36" dur="500"/>
                                        <p:tgtEl>
                                          <p:spTgt spid="7"/>
                                        </p:tgtEl>
                                      </p:cBhvr>
                                    </p:animEffect>
                                    <p:set>
                                      <p:cBhvr>
                                        <p:cTn id="3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P spid="10" grpId="0" animBg="1"/>
      <p:bldP spid="10"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CFBEBE4-3BB2-4121-9570-3F060AC0369D}"/>
              </a:ext>
            </a:extLst>
          </p:cNvPr>
          <p:cNvPicPr>
            <a:picLocks noChangeAspect="1"/>
          </p:cNvPicPr>
          <p:nvPr/>
        </p:nvPicPr>
        <p:blipFill>
          <a:blip r:embed="rId2"/>
          <a:stretch>
            <a:fillRect/>
          </a:stretch>
        </p:blipFill>
        <p:spPr>
          <a:xfrm>
            <a:off x="2387600" y="487766"/>
            <a:ext cx="9714962" cy="6275172"/>
          </a:xfrm>
          <a:prstGeom prst="rect">
            <a:avLst/>
          </a:prstGeom>
          <a:solidFill>
            <a:srgbClr val="FEFAF8"/>
          </a:solidFill>
          <a:ln w="12700">
            <a:solidFill>
              <a:schemeClr val="bg1">
                <a:lumMod val="50000"/>
              </a:schemeClr>
            </a:solidFill>
          </a:ln>
        </p:spPr>
      </p:pic>
      <p:sp>
        <p:nvSpPr>
          <p:cNvPr id="4" name="TextBox 3"/>
          <p:cNvSpPr txBox="1"/>
          <p:nvPr/>
        </p:nvSpPr>
        <p:spPr>
          <a:xfrm>
            <a:off x="89438" y="487766"/>
            <a:ext cx="6976380" cy="1323439"/>
          </a:xfrm>
          <a:prstGeom prst="rect">
            <a:avLst/>
          </a:prstGeom>
          <a:solidFill>
            <a:srgbClr val="FEFAF8"/>
          </a:solidFill>
          <a:ln w="19050">
            <a:solidFill>
              <a:schemeClr val="accent2"/>
            </a:solidFill>
          </a:ln>
        </p:spPr>
        <p:txBody>
          <a:bodyPr wrap="square" rtlCol="0">
            <a:spAutoFit/>
          </a:bodyPr>
          <a:lstStyle/>
          <a:p>
            <a:r>
              <a:rPr lang="en-CA" sz="2000" dirty="0"/>
              <a:t>After opening the website, </a:t>
            </a:r>
            <a:r>
              <a:rPr lang="en-CA" sz="2000" b="1" i="1" dirty="0"/>
              <a:t>Outlook.com</a:t>
            </a:r>
            <a:r>
              <a:rPr lang="en-CA" sz="2000" dirty="0"/>
              <a:t>, this is the landing page.</a:t>
            </a:r>
            <a:br>
              <a:rPr lang="en-CA" sz="2000" dirty="0"/>
            </a:br>
            <a:r>
              <a:rPr lang="en-CA" sz="2000" dirty="0"/>
              <a:t>The content will probably be different than what is here, but the main item of interest on the page is here.</a:t>
            </a:r>
          </a:p>
          <a:p>
            <a:pPr algn="r"/>
            <a:r>
              <a:rPr lang="en-CA" sz="2000" dirty="0"/>
              <a:t>Click on </a:t>
            </a:r>
            <a:r>
              <a:rPr lang="en-CA" sz="2000" b="1" i="1" dirty="0"/>
              <a:t>Sign in   </a:t>
            </a:r>
            <a:r>
              <a:rPr lang="en-CA" sz="2000" b="1" i="1" dirty="0">
                <a:solidFill>
                  <a:schemeClr val="bg1"/>
                </a:solidFill>
              </a:rPr>
              <a:t>.</a:t>
            </a:r>
          </a:p>
        </p:txBody>
      </p:sp>
      <p:cxnSp>
        <p:nvCxnSpPr>
          <p:cNvPr id="11" name="Straight Arrow Connector 10"/>
          <p:cNvCxnSpPr>
            <a:cxnSpLocks/>
          </p:cNvCxnSpPr>
          <p:nvPr/>
        </p:nvCxnSpPr>
        <p:spPr>
          <a:xfrm>
            <a:off x="4472247" y="1330036"/>
            <a:ext cx="6467302" cy="48116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7CBD52D7-1363-4419-98DC-9B4775380CE5}"/>
              </a:ext>
            </a:extLst>
          </p:cNvPr>
          <p:cNvCxnSpPr>
            <a:cxnSpLocks/>
          </p:cNvCxnSpPr>
          <p:nvPr/>
        </p:nvCxnSpPr>
        <p:spPr>
          <a:xfrm>
            <a:off x="6791498" y="1637608"/>
            <a:ext cx="4148051" cy="17359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0" name="Slide Number Placeholder 61">
            <a:extLst>
              <a:ext uri="{FF2B5EF4-FFF2-40B4-BE49-F238E27FC236}">
                <a16:creationId xmlns:a16="http://schemas.microsoft.com/office/drawing/2014/main" id="{534EF588-7F36-468C-9A41-73E06A1E8C9C}"/>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6</a:t>
            </a:fld>
            <a:endParaRPr lang="en-US" altLang="en-US" dirty="0">
              <a:solidFill>
                <a:schemeClr val="tx1"/>
              </a:solidFill>
            </a:endParaRPr>
          </a:p>
        </p:txBody>
      </p:sp>
      <p:sp>
        <p:nvSpPr>
          <p:cNvPr id="21" name="TextBox 20">
            <a:extLst>
              <a:ext uri="{FF2B5EF4-FFF2-40B4-BE49-F238E27FC236}">
                <a16:creationId xmlns:a16="http://schemas.microsoft.com/office/drawing/2014/main" id="{EE7AE15F-02D3-4223-B2F8-999F5D6E5E28}"/>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22" name="Rectangle: Rounded Corners 21">
            <a:extLst>
              <a:ext uri="{FF2B5EF4-FFF2-40B4-BE49-F238E27FC236}">
                <a16:creationId xmlns:a16="http://schemas.microsoft.com/office/drawing/2014/main" id="{4C035D75-BC1B-43FA-B0A5-09D99AA07AE8}"/>
              </a:ext>
            </a:extLst>
          </p:cNvPr>
          <p:cNvSpPr/>
          <p:nvPr/>
        </p:nvSpPr>
        <p:spPr>
          <a:xfrm>
            <a:off x="42393" y="33252"/>
            <a:ext cx="3690851" cy="415636"/>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Signing in to your email account</a:t>
            </a:r>
          </a:p>
        </p:txBody>
      </p:sp>
    </p:spTree>
    <p:extLst>
      <p:ext uri="{BB962C8B-B14F-4D97-AF65-F5344CB8AC3E}">
        <p14:creationId xmlns:p14="http://schemas.microsoft.com/office/powerpoint/2010/main" val="2208835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par>
                                <p:cTn id="17" presetID="22" presetClass="entr" presetSubtype="8"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xit" presetSubtype="0" fill="hold" nodeType="clickEffect">
                                  <p:stCondLst>
                                    <p:cond delay="0"/>
                                  </p:stCondLst>
                                  <p:childTnLst>
                                    <p:animEffect transition="out" filter="dissolve">
                                      <p:cBhvr>
                                        <p:cTn id="23" dur="500"/>
                                        <p:tgtEl>
                                          <p:spTgt spid="6"/>
                                        </p:tgtEl>
                                      </p:cBhvr>
                                    </p:animEffect>
                                    <p:set>
                                      <p:cBhvr>
                                        <p:cTn id="24" dur="1" fill="hold">
                                          <p:stCondLst>
                                            <p:cond delay="499"/>
                                          </p:stCondLst>
                                        </p:cTn>
                                        <p:tgtEl>
                                          <p:spTgt spid="6"/>
                                        </p:tgtEl>
                                        <p:attrNameLst>
                                          <p:attrName>style.visibility</p:attrName>
                                        </p:attrNameLst>
                                      </p:cBhvr>
                                      <p:to>
                                        <p:strVal val="hidden"/>
                                      </p:to>
                                    </p:set>
                                  </p:childTnLst>
                                </p:cTn>
                              </p:par>
                              <p:par>
                                <p:cTn id="25" presetID="9" presetClass="exit" presetSubtype="0" fill="hold" grpId="1" nodeType="withEffect">
                                  <p:stCondLst>
                                    <p:cond delay="0"/>
                                  </p:stCondLst>
                                  <p:childTnLst>
                                    <p:animEffect transition="out" filter="dissolve">
                                      <p:cBhvr>
                                        <p:cTn id="26" dur="500"/>
                                        <p:tgtEl>
                                          <p:spTgt spid="4"/>
                                        </p:tgtEl>
                                      </p:cBhvr>
                                    </p:animEffect>
                                    <p:set>
                                      <p:cBhvr>
                                        <p:cTn id="27" dur="1" fill="hold">
                                          <p:stCondLst>
                                            <p:cond delay="499"/>
                                          </p:stCondLst>
                                        </p:cTn>
                                        <p:tgtEl>
                                          <p:spTgt spid="4"/>
                                        </p:tgtEl>
                                        <p:attrNameLst>
                                          <p:attrName>style.visibility</p:attrName>
                                        </p:attrNameLst>
                                      </p:cBhvr>
                                      <p:to>
                                        <p:strVal val="hidden"/>
                                      </p:to>
                                    </p:set>
                                  </p:childTnLst>
                                </p:cTn>
                              </p:par>
                              <p:par>
                                <p:cTn id="28" presetID="9" presetClass="exit" presetSubtype="0" fill="hold" nodeType="withEffect">
                                  <p:stCondLst>
                                    <p:cond delay="0"/>
                                  </p:stCondLst>
                                  <p:childTnLst>
                                    <p:animEffect transition="out" filter="dissolve">
                                      <p:cBhvr>
                                        <p:cTn id="29" dur="500"/>
                                        <p:tgtEl>
                                          <p:spTgt spid="11"/>
                                        </p:tgtEl>
                                      </p:cBhvr>
                                    </p:animEffect>
                                    <p:set>
                                      <p:cBhvr>
                                        <p:cTn id="30" dur="1" fill="hold">
                                          <p:stCondLst>
                                            <p:cond delay="499"/>
                                          </p:stCondLst>
                                        </p:cTn>
                                        <p:tgtEl>
                                          <p:spTgt spid="11"/>
                                        </p:tgtEl>
                                        <p:attrNameLst>
                                          <p:attrName>style.visibility</p:attrName>
                                        </p:attrNameLst>
                                      </p:cBhvr>
                                      <p:to>
                                        <p:strVal val="hidden"/>
                                      </p:to>
                                    </p:set>
                                  </p:childTnLst>
                                </p:cTn>
                              </p:par>
                              <p:par>
                                <p:cTn id="31" presetID="9" presetClass="exit" presetSubtype="0" fill="hold" nodeType="withEffect">
                                  <p:stCondLst>
                                    <p:cond delay="0"/>
                                  </p:stCondLst>
                                  <p:childTnLst>
                                    <p:animEffect transition="out" filter="dissolve">
                                      <p:cBhvr>
                                        <p:cTn id="32" dur="500"/>
                                        <p:tgtEl>
                                          <p:spTgt spid="16"/>
                                        </p:tgtEl>
                                      </p:cBhvr>
                                    </p:animEffect>
                                    <p:set>
                                      <p:cBhvr>
                                        <p:cTn id="33" dur="1" fill="hold">
                                          <p:stCondLst>
                                            <p:cond delay="499"/>
                                          </p:stCondLst>
                                        </p:cTn>
                                        <p:tgtEl>
                                          <p:spTgt spid="16"/>
                                        </p:tgtEl>
                                        <p:attrNameLst>
                                          <p:attrName>style.visibility</p:attrName>
                                        </p:attrNameLst>
                                      </p:cBhvr>
                                      <p:to>
                                        <p:strVal val="hidden"/>
                                      </p:to>
                                    </p:set>
                                  </p:childTnLst>
                                </p:cTn>
                              </p:par>
                              <p:par>
                                <p:cTn id="34" presetID="9" presetClass="exit" presetSubtype="0" fill="hold" grpId="0" nodeType="withEffect">
                                  <p:stCondLst>
                                    <p:cond delay="0"/>
                                  </p:stCondLst>
                                  <p:childTnLst>
                                    <p:animEffect transition="out" filter="dissolve">
                                      <p:cBhvr>
                                        <p:cTn id="35" dur="500"/>
                                        <p:tgtEl>
                                          <p:spTgt spid="20"/>
                                        </p:tgtEl>
                                      </p:cBhvr>
                                    </p:animEffect>
                                    <p:set>
                                      <p:cBhvr>
                                        <p:cTn id="36" dur="1" fill="hold">
                                          <p:stCondLst>
                                            <p:cond delay="499"/>
                                          </p:stCondLst>
                                        </p:cTn>
                                        <p:tgtEl>
                                          <p:spTgt spid="20"/>
                                        </p:tgtEl>
                                        <p:attrNameLst>
                                          <p:attrName>style.visibility</p:attrName>
                                        </p:attrNameLst>
                                      </p:cBhvr>
                                      <p:to>
                                        <p:strVal val="hidden"/>
                                      </p:to>
                                    </p:set>
                                  </p:childTnLst>
                                </p:cTn>
                              </p:par>
                              <p:par>
                                <p:cTn id="37" presetID="9" presetClass="exit" presetSubtype="0" fill="hold" grpId="0" nodeType="withEffect">
                                  <p:stCondLst>
                                    <p:cond delay="0"/>
                                  </p:stCondLst>
                                  <p:childTnLst>
                                    <p:animEffect transition="out" filter="dissolve">
                                      <p:cBhvr>
                                        <p:cTn id="38" dur="500"/>
                                        <p:tgtEl>
                                          <p:spTgt spid="21"/>
                                        </p:tgtEl>
                                      </p:cBhvr>
                                    </p:animEffect>
                                    <p:set>
                                      <p:cBhvr>
                                        <p:cTn id="39"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20" grpId="0"/>
      <p:bldP spid="21"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8F77B6B4-757E-4D4C-8615-557A8D542454}"/>
              </a:ext>
            </a:extLst>
          </p:cNvPr>
          <p:cNvSpPr/>
          <p:nvPr/>
        </p:nvSpPr>
        <p:spPr>
          <a:xfrm>
            <a:off x="42394" y="33252"/>
            <a:ext cx="1491131" cy="387350"/>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Using Rules</a:t>
            </a:r>
          </a:p>
        </p:txBody>
      </p:sp>
      <p:sp>
        <p:nvSpPr>
          <p:cNvPr id="6" name="Slide Number Placeholder 61">
            <a:extLst>
              <a:ext uri="{FF2B5EF4-FFF2-40B4-BE49-F238E27FC236}">
                <a16:creationId xmlns:a16="http://schemas.microsoft.com/office/drawing/2014/main" id="{184D2417-8566-4A32-B265-24D8C2EECF2A}"/>
              </a:ext>
            </a:extLst>
          </p:cNvPr>
          <p:cNvSpPr>
            <a:spLocks noGrp="1"/>
          </p:cNvSpPr>
          <p:nvPr>
            <p:ph type="sldNum" sz="quarter" idx="12"/>
          </p:nvPr>
        </p:nvSpPr>
        <p:spPr>
          <a:xfrm>
            <a:off x="337306" y="6557008"/>
            <a:ext cx="476250" cy="387350"/>
          </a:xfrm>
        </p:spPr>
        <p:txBody>
          <a:bodyPr/>
          <a:lstStyle/>
          <a:p>
            <a:pPr algn="ctr"/>
            <a:fld id="{42E2B24C-DC2C-4712-9D60-04BFC1B335EB}" type="slidenum">
              <a:rPr lang="en-US" altLang="en-US" smtClean="0">
                <a:solidFill>
                  <a:schemeClr val="tx1"/>
                </a:solidFill>
              </a:rPr>
              <a:pPr algn="ctr"/>
              <a:t>60</a:t>
            </a:fld>
            <a:endParaRPr lang="en-US" altLang="en-US" dirty="0">
              <a:solidFill>
                <a:schemeClr val="tx1"/>
              </a:solidFill>
            </a:endParaRPr>
          </a:p>
        </p:txBody>
      </p:sp>
      <p:sp>
        <p:nvSpPr>
          <p:cNvPr id="7" name="TextBox 6">
            <a:extLst>
              <a:ext uri="{FF2B5EF4-FFF2-40B4-BE49-F238E27FC236}">
                <a16:creationId xmlns:a16="http://schemas.microsoft.com/office/drawing/2014/main" id="{8FF12AC0-A37A-480E-BF21-F008E03AF9B6}"/>
              </a:ext>
            </a:extLst>
          </p:cNvPr>
          <p:cNvSpPr txBox="1"/>
          <p:nvPr/>
        </p:nvSpPr>
        <p:spPr>
          <a:xfrm>
            <a:off x="61081" y="6612183"/>
            <a:ext cx="485775" cy="276999"/>
          </a:xfrm>
          <a:prstGeom prst="rect">
            <a:avLst/>
          </a:prstGeom>
          <a:noFill/>
        </p:spPr>
        <p:txBody>
          <a:bodyPr wrap="square" rtlCol="0">
            <a:spAutoFit/>
          </a:bodyPr>
          <a:lstStyle/>
          <a:p>
            <a:r>
              <a:rPr lang="en-CA" sz="1200" dirty="0"/>
              <a:t>Slide</a:t>
            </a:r>
          </a:p>
        </p:txBody>
      </p:sp>
      <p:sp>
        <p:nvSpPr>
          <p:cNvPr id="8" name="TextBox 7">
            <a:extLst>
              <a:ext uri="{FF2B5EF4-FFF2-40B4-BE49-F238E27FC236}">
                <a16:creationId xmlns:a16="http://schemas.microsoft.com/office/drawing/2014/main" id="{EF3F2A88-94C8-4DB1-ADD7-EB9087AB2165}"/>
              </a:ext>
            </a:extLst>
          </p:cNvPr>
          <p:cNvSpPr txBox="1"/>
          <p:nvPr/>
        </p:nvSpPr>
        <p:spPr>
          <a:xfrm>
            <a:off x="2241943" y="106352"/>
            <a:ext cx="9140432"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Rules can be very handy to keep your email organized, for notification and much more.</a:t>
            </a:r>
          </a:p>
        </p:txBody>
      </p:sp>
      <p:pic>
        <p:nvPicPr>
          <p:cNvPr id="10" name="Picture 9">
            <a:extLst>
              <a:ext uri="{FF2B5EF4-FFF2-40B4-BE49-F238E27FC236}">
                <a16:creationId xmlns:a16="http://schemas.microsoft.com/office/drawing/2014/main" id="{069A6B37-62E6-4A99-89CA-1BEA61C18F48}"/>
              </a:ext>
            </a:extLst>
          </p:cNvPr>
          <p:cNvPicPr>
            <a:picLocks noChangeAspect="1"/>
          </p:cNvPicPr>
          <p:nvPr/>
        </p:nvPicPr>
        <p:blipFill>
          <a:blip r:embed="rId2"/>
          <a:stretch>
            <a:fillRect/>
          </a:stretch>
        </p:blipFill>
        <p:spPr>
          <a:xfrm>
            <a:off x="10387387" y="1561785"/>
            <a:ext cx="1657581" cy="4515480"/>
          </a:xfrm>
          <a:prstGeom prst="rect">
            <a:avLst/>
          </a:prstGeom>
          <a:ln w="12700">
            <a:solidFill>
              <a:schemeClr val="bg1">
                <a:lumMod val="50000"/>
              </a:schemeClr>
            </a:solidFill>
          </a:ln>
        </p:spPr>
      </p:pic>
      <p:pic>
        <p:nvPicPr>
          <p:cNvPr id="12" name="Picture 11">
            <a:extLst>
              <a:ext uri="{FF2B5EF4-FFF2-40B4-BE49-F238E27FC236}">
                <a16:creationId xmlns:a16="http://schemas.microsoft.com/office/drawing/2014/main" id="{2BC68A98-813B-4A85-AD5D-11CCBE3D3D33}"/>
              </a:ext>
            </a:extLst>
          </p:cNvPr>
          <p:cNvPicPr>
            <a:picLocks noChangeAspect="1"/>
          </p:cNvPicPr>
          <p:nvPr/>
        </p:nvPicPr>
        <p:blipFill>
          <a:blip r:embed="rId3"/>
          <a:stretch>
            <a:fillRect/>
          </a:stretch>
        </p:blipFill>
        <p:spPr>
          <a:xfrm>
            <a:off x="3366482" y="847312"/>
            <a:ext cx="8678486" cy="704948"/>
          </a:xfrm>
          <a:prstGeom prst="rect">
            <a:avLst/>
          </a:prstGeom>
          <a:ln w="12700">
            <a:solidFill>
              <a:schemeClr val="bg1">
                <a:lumMod val="50000"/>
              </a:schemeClr>
            </a:solidFill>
          </a:ln>
        </p:spPr>
      </p:pic>
      <p:cxnSp>
        <p:nvCxnSpPr>
          <p:cNvPr id="13" name="Straight Arrow Connector 12">
            <a:extLst>
              <a:ext uri="{FF2B5EF4-FFF2-40B4-BE49-F238E27FC236}">
                <a16:creationId xmlns:a16="http://schemas.microsoft.com/office/drawing/2014/main" id="{53C2622D-168D-44C2-80DF-C5C195E2C31C}"/>
              </a:ext>
            </a:extLst>
          </p:cNvPr>
          <p:cNvCxnSpPr>
            <a:cxnSpLocks/>
            <a:stCxn id="14" idx="3"/>
          </p:cNvCxnSpPr>
          <p:nvPr/>
        </p:nvCxnSpPr>
        <p:spPr>
          <a:xfrm>
            <a:off x="9305093" y="1893110"/>
            <a:ext cx="1162882" cy="42114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9AB2CE3-BC27-445E-876B-044F38CEA197}"/>
              </a:ext>
            </a:extLst>
          </p:cNvPr>
          <p:cNvSpPr txBox="1"/>
          <p:nvPr/>
        </p:nvSpPr>
        <p:spPr>
          <a:xfrm>
            <a:off x="6385681" y="1693055"/>
            <a:ext cx="2919412"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Select the rules sub-menu</a:t>
            </a:r>
          </a:p>
        </p:txBody>
      </p:sp>
      <p:pic>
        <p:nvPicPr>
          <p:cNvPr id="17" name="Picture 16">
            <a:extLst>
              <a:ext uri="{FF2B5EF4-FFF2-40B4-BE49-F238E27FC236}">
                <a16:creationId xmlns:a16="http://schemas.microsoft.com/office/drawing/2014/main" id="{D191EC77-0CA5-4A3B-ACC6-F159CA495C86}"/>
              </a:ext>
            </a:extLst>
          </p:cNvPr>
          <p:cNvPicPr>
            <a:picLocks noChangeAspect="1"/>
          </p:cNvPicPr>
          <p:nvPr/>
        </p:nvPicPr>
        <p:blipFill>
          <a:blip r:embed="rId4"/>
          <a:stretch>
            <a:fillRect/>
          </a:stretch>
        </p:blipFill>
        <p:spPr>
          <a:xfrm>
            <a:off x="9034648" y="2314258"/>
            <a:ext cx="1352739" cy="762106"/>
          </a:xfrm>
          <a:prstGeom prst="rect">
            <a:avLst/>
          </a:prstGeom>
          <a:ln w="12700">
            <a:solidFill>
              <a:schemeClr val="bg1">
                <a:lumMod val="50000"/>
              </a:schemeClr>
            </a:solidFill>
          </a:ln>
        </p:spPr>
      </p:pic>
      <p:cxnSp>
        <p:nvCxnSpPr>
          <p:cNvPr id="21" name="Straight Arrow Connector 20">
            <a:extLst>
              <a:ext uri="{FF2B5EF4-FFF2-40B4-BE49-F238E27FC236}">
                <a16:creationId xmlns:a16="http://schemas.microsoft.com/office/drawing/2014/main" id="{168A7AE6-8266-4A47-B5A3-15C00A8E3B67}"/>
              </a:ext>
            </a:extLst>
          </p:cNvPr>
          <p:cNvCxnSpPr>
            <a:cxnSpLocks/>
            <a:stCxn id="22" idx="3"/>
          </p:cNvCxnSpPr>
          <p:nvPr/>
        </p:nvCxnSpPr>
        <p:spPr>
          <a:xfrm>
            <a:off x="7845387" y="2895359"/>
            <a:ext cx="1273969"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1E7FA643-E722-481A-BA20-0B639812D6E3}"/>
              </a:ext>
            </a:extLst>
          </p:cNvPr>
          <p:cNvSpPr txBox="1"/>
          <p:nvPr/>
        </p:nvSpPr>
        <p:spPr>
          <a:xfrm>
            <a:off x="1638300" y="2695304"/>
            <a:ext cx="6207087"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Select </a:t>
            </a:r>
            <a:r>
              <a:rPr lang="en-CA" b="1" dirty="0"/>
              <a:t>Manage Rules </a:t>
            </a:r>
            <a:r>
              <a:rPr lang="en-CA" dirty="0"/>
              <a:t>to create a rule from blank.</a:t>
            </a:r>
            <a:endParaRPr lang="en-CA" b="1" dirty="0"/>
          </a:p>
        </p:txBody>
      </p:sp>
      <p:cxnSp>
        <p:nvCxnSpPr>
          <p:cNvPr id="25" name="Straight Arrow Connector 24">
            <a:extLst>
              <a:ext uri="{FF2B5EF4-FFF2-40B4-BE49-F238E27FC236}">
                <a16:creationId xmlns:a16="http://schemas.microsoft.com/office/drawing/2014/main" id="{3F97D3E8-F5A1-44E2-8B3E-104FBA28BFEE}"/>
              </a:ext>
            </a:extLst>
          </p:cNvPr>
          <p:cNvCxnSpPr>
            <a:cxnSpLocks/>
            <a:stCxn id="26" idx="3"/>
          </p:cNvCxnSpPr>
          <p:nvPr/>
        </p:nvCxnSpPr>
        <p:spPr>
          <a:xfrm>
            <a:off x="7845387" y="2493050"/>
            <a:ext cx="1273969"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3B115D38-E25D-4AC3-8399-E9F2181CDECA}"/>
              </a:ext>
            </a:extLst>
          </p:cNvPr>
          <p:cNvSpPr txBox="1"/>
          <p:nvPr/>
        </p:nvSpPr>
        <p:spPr>
          <a:xfrm>
            <a:off x="1638300" y="2292995"/>
            <a:ext cx="6207087"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The </a:t>
            </a:r>
            <a:r>
              <a:rPr lang="en-CA" b="1" dirty="0"/>
              <a:t>Create Rule</a:t>
            </a:r>
            <a:r>
              <a:rPr lang="en-CA" dirty="0"/>
              <a:t> is available if you have an email selected.</a:t>
            </a:r>
          </a:p>
        </p:txBody>
      </p:sp>
    </p:spTree>
    <p:extLst>
      <p:ext uri="{BB962C8B-B14F-4D97-AF65-F5344CB8AC3E}">
        <p14:creationId xmlns:p14="http://schemas.microsoft.com/office/powerpoint/2010/main" val="994156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9"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dissolve">
                                      <p:cBhvr>
                                        <p:cTn id="10" dur="500"/>
                                        <p:tgtEl>
                                          <p:spTgt spid="12"/>
                                        </p:tgtEl>
                                      </p:cBhvr>
                                    </p:animEffect>
                                  </p:childTnLst>
                                </p:cTn>
                              </p:par>
                            </p:childTnLst>
                          </p:cTn>
                        </p:par>
                        <p:par>
                          <p:cTn id="11" fill="hold">
                            <p:stCondLst>
                              <p:cond delay="500"/>
                            </p:stCondLst>
                            <p:childTnLst>
                              <p:par>
                                <p:cTn id="12" presetID="2" presetClass="entr" presetSubtype="8"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0-#ppt_w/2"/>
                                          </p:val>
                                        </p:tav>
                                        <p:tav tm="100000">
                                          <p:val>
                                            <p:strVal val="#ppt_x"/>
                                          </p:val>
                                        </p:tav>
                                      </p:tavLst>
                                    </p:anim>
                                    <p:anim calcmode="lin" valueType="num">
                                      <p:cBhvr additive="base">
                                        <p:cTn id="15"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up)">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0-#ppt_w/2"/>
                                          </p:val>
                                        </p:tav>
                                        <p:tav tm="100000">
                                          <p:val>
                                            <p:strVal val="#ppt_x"/>
                                          </p:val>
                                        </p:tav>
                                      </p:tavLst>
                                    </p:anim>
                                    <p:anim calcmode="lin" valueType="num">
                                      <p:cBhvr additive="base">
                                        <p:cTn id="26" dur="500" fill="hold"/>
                                        <p:tgtEl>
                                          <p:spTgt spid="14"/>
                                        </p:tgtEl>
                                        <p:attrNameLst>
                                          <p:attrName>ppt_y</p:attrName>
                                        </p:attrNameLst>
                                      </p:cBhvr>
                                      <p:tavLst>
                                        <p:tav tm="0">
                                          <p:val>
                                            <p:strVal val="#ppt_y"/>
                                          </p:val>
                                        </p:tav>
                                        <p:tav tm="100000">
                                          <p:val>
                                            <p:strVal val="#ppt_y"/>
                                          </p:val>
                                        </p:tav>
                                      </p:tavLst>
                                    </p:anim>
                                  </p:childTnLst>
                                </p:cTn>
                              </p:par>
                            </p:childTnLst>
                          </p:cTn>
                        </p:par>
                        <p:par>
                          <p:cTn id="27" fill="hold">
                            <p:stCondLst>
                              <p:cond delay="500"/>
                            </p:stCondLst>
                            <p:childTnLst>
                              <p:par>
                                <p:cTn id="28" presetID="22" presetClass="entr" presetSubtype="1"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up)">
                                      <p:cBhvr>
                                        <p:cTn id="30" dur="500"/>
                                        <p:tgtEl>
                                          <p:spTgt spid="13"/>
                                        </p:tgtEl>
                                      </p:cBhvr>
                                    </p:animEffect>
                                  </p:childTnLst>
                                </p:cTn>
                              </p:par>
                            </p:childTnLst>
                          </p:cTn>
                        </p:par>
                        <p:par>
                          <p:cTn id="31" fill="hold">
                            <p:stCondLst>
                              <p:cond delay="1000"/>
                            </p:stCondLst>
                            <p:childTnLst>
                              <p:par>
                                <p:cTn id="32" presetID="22" presetClass="entr" presetSubtype="1" fill="hold" nodeType="after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up)">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anim calcmode="lin" valueType="num">
                                      <p:cBhvr additive="base">
                                        <p:cTn id="39" dur="500" fill="hold"/>
                                        <p:tgtEl>
                                          <p:spTgt spid="26"/>
                                        </p:tgtEl>
                                        <p:attrNameLst>
                                          <p:attrName>ppt_x</p:attrName>
                                        </p:attrNameLst>
                                      </p:cBhvr>
                                      <p:tavLst>
                                        <p:tav tm="0">
                                          <p:val>
                                            <p:strVal val="0-#ppt_w/2"/>
                                          </p:val>
                                        </p:tav>
                                        <p:tav tm="100000">
                                          <p:val>
                                            <p:strVal val="#ppt_x"/>
                                          </p:val>
                                        </p:tav>
                                      </p:tavLst>
                                    </p:anim>
                                    <p:anim calcmode="lin" valueType="num">
                                      <p:cBhvr additive="base">
                                        <p:cTn id="40" dur="500" fill="hold"/>
                                        <p:tgtEl>
                                          <p:spTgt spid="26"/>
                                        </p:tgtEl>
                                        <p:attrNameLst>
                                          <p:attrName>ppt_y</p:attrName>
                                        </p:attrNameLst>
                                      </p:cBhvr>
                                      <p:tavLst>
                                        <p:tav tm="0">
                                          <p:val>
                                            <p:strVal val="#ppt_y"/>
                                          </p:val>
                                        </p:tav>
                                        <p:tav tm="100000">
                                          <p:val>
                                            <p:strVal val="#ppt_y"/>
                                          </p:val>
                                        </p:tav>
                                      </p:tavLst>
                                    </p:anim>
                                  </p:childTnLst>
                                </p:cTn>
                              </p:par>
                            </p:childTnLst>
                          </p:cTn>
                        </p:par>
                        <p:par>
                          <p:cTn id="41" fill="hold">
                            <p:stCondLst>
                              <p:cond delay="500"/>
                            </p:stCondLst>
                            <p:childTnLst>
                              <p:par>
                                <p:cTn id="42" presetID="22" presetClass="entr" presetSubtype="1" fill="hold" nodeType="after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wipe(up)">
                                      <p:cBhvr>
                                        <p:cTn id="44" dur="500"/>
                                        <p:tgtEl>
                                          <p:spTgt spid="25"/>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 calcmode="lin" valueType="num">
                                      <p:cBhvr additive="base">
                                        <p:cTn id="49" dur="500" fill="hold"/>
                                        <p:tgtEl>
                                          <p:spTgt spid="22"/>
                                        </p:tgtEl>
                                        <p:attrNameLst>
                                          <p:attrName>ppt_x</p:attrName>
                                        </p:attrNameLst>
                                      </p:cBhvr>
                                      <p:tavLst>
                                        <p:tav tm="0">
                                          <p:val>
                                            <p:strVal val="0-#ppt_w/2"/>
                                          </p:val>
                                        </p:tav>
                                        <p:tav tm="100000">
                                          <p:val>
                                            <p:strVal val="#ppt_x"/>
                                          </p:val>
                                        </p:tav>
                                      </p:tavLst>
                                    </p:anim>
                                    <p:anim calcmode="lin" valueType="num">
                                      <p:cBhvr additive="base">
                                        <p:cTn id="50" dur="500" fill="hold"/>
                                        <p:tgtEl>
                                          <p:spTgt spid="22"/>
                                        </p:tgtEl>
                                        <p:attrNameLst>
                                          <p:attrName>ppt_y</p:attrName>
                                        </p:attrNameLst>
                                      </p:cBhvr>
                                      <p:tavLst>
                                        <p:tav tm="0">
                                          <p:val>
                                            <p:strVal val="#ppt_y"/>
                                          </p:val>
                                        </p:tav>
                                        <p:tav tm="100000">
                                          <p:val>
                                            <p:strVal val="#ppt_y"/>
                                          </p:val>
                                        </p:tav>
                                      </p:tavLst>
                                    </p:anim>
                                  </p:childTnLst>
                                </p:cTn>
                              </p:par>
                            </p:childTnLst>
                          </p:cTn>
                        </p:par>
                        <p:par>
                          <p:cTn id="51" fill="hold">
                            <p:stCondLst>
                              <p:cond delay="500"/>
                            </p:stCondLst>
                            <p:childTnLst>
                              <p:par>
                                <p:cTn id="52" presetID="22" presetClass="entr" presetSubtype="1" fill="hold" nodeType="after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wipe(up)">
                                      <p:cBhvr>
                                        <p:cTn id="5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4" grpId="0" animBg="1"/>
      <p:bldP spid="22" grpId="0" animBg="1"/>
      <p:bldP spid="26"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4093FDC-6B16-4A71-8F8A-9228DEC4F225}"/>
              </a:ext>
            </a:extLst>
          </p:cNvPr>
          <p:cNvPicPr>
            <a:picLocks noChangeAspect="1"/>
          </p:cNvPicPr>
          <p:nvPr/>
        </p:nvPicPr>
        <p:blipFill>
          <a:blip r:embed="rId2"/>
          <a:stretch>
            <a:fillRect/>
          </a:stretch>
        </p:blipFill>
        <p:spPr>
          <a:xfrm>
            <a:off x="3094997" y="1342646"/>
            <a:ext cx="8992855" cy="5430008"/>
          </a:xfrm>
          <a:prstGeom prst="rect">
            <a:avLst/>
          </a:prstGeom>
          <a:ln w="12700">
            <a:solidFill>
              <a:schemeClr val="bg1">
                <a:lumMod val="50000"/>
              </a:schemeClr>
            </a:solidFill>
          </a:ln>
        </p:spPr>
      </p:pic>
      <p:sp>
        <p:nvSpPr>
          <p:cNvPr id="7" name="Rectangle: Rounded Corners 6">
            <a:extLst>
              <a:ext uri="{FF2B5EF4-FFF2-40B4-BE49-F238E27FC236}">
                <a16:creationId xmlns:a16="http://schemas.microsoft.com/office/drawing/2014/main" id="{522FA7CF-820B-4A8E-814E-F2C44641BD9E}"/>
              </a:ext>
            </a:extLst>
          </p:cNvPr>
          <p:cNvSpPr/>
          <p:nvPr/>
        </p:nvSpPr>
        <p:spPr>
          <a:xfrm>
            <a:off x="42394" y="33252"/>
            <a:ext cx="1491131" cy="387350"/>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Using Rules</a:t>
            </a:r>
          </a:p>
        </p:txBody>
      </p:sp>
      <p:cxnSp>
        <p:nvCxnSpPr>
          <p:cNvPr id="8" name="Straight Arrow Connector 7">
            <a:extLst>
              <a:ext uri="{FF2B5EF4-FFF2-40B4-BE49-F238E27FC236}">
                <a16:creationId xmlns:a16="http://schemas.microsoft.com/office/drawing/2014/main" id="{5B6E4A94-529C-4C11-9A86-620DDA4BE68A}"/>
              </a:ext>
            </a:extLst>
          </p:cNvPr>
          <p:cNvCxnSpPr>
            <a:cxnSpLocks/>
            <a:stCxn id="9" idx="3"/>
          </p:cNvCxnSpPr>
          <p:nvPr/>
        </p:nvCxnSpPr>
        <p:spPr>
          <a:xfrm>
            <a:off x="8997912" y="876059"/>
            <a:ext cx="1479588" cy="117181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4AA22A5-E26F-4058-A9EE-AA6653CF91EF}"/>
              </a:ext>
            </a:extLst>
          </p:cNvPr>
          <p:cNvSpPr txBox="1"/>
          <p:nvPr/>
        </p:nvSpPr>
        <p:spPr>
          <a:xfrm>
            <a:off x="3781425" y="676004"/>
            <a:ext cx="5216487"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Select </a:t>
            </a:r>
            <a:r>
              <a:rPr lang="en-CA" b="1" dirty="0"/>
              <a:t>Manage Rules </a:t>
            </a:r>
            <a:r>
              <a:rPr lang="en-CA" dirty="0"/>
              <a:t>to create a rule from blank.</a:t>
            </a:r>
            <a:endParaRPr lang="en-CA" b="1" dirty="0"/>
          </a:p>
        </p:txBody>
      </p:sp>
      <p:cxnSp>
        <p:nvCxnSpPr>
          <p:cNvPr id="12" name="Straight Arrow Connector 11">
            <a:extLst>
              <a:ext uri="{FF2B5EF4-FFF2-40B4-BE49-F238E27FC236}">
                <a16:creationId xmlns:a16="http://schemas.microsoft.com/office/drawing/2014/main" id="{931FB54D-1F64-46FB-82B0-75790748D624}"/>
              </a:ext>
            </a:extLst>
          </p:cNvPr>
          <p:cNvCxnSpPr>
            <a:cxnSpLocks/>
            <a:stCxn id="13" idx="3"/>
          </p:cNvCxnSpPr>
          <p:nvPr/>
        </p:nvCxnSpPr>
        <p:spPr>
          <a:xfrm>
            <a:off x="6511260" y="3695730"/>
            <a:ext cx="546765"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2819CC6-0E55-4B81-AE1E-6ECE317BD2B3}"/>
              </a:ext>
            </a:extLst>
          </p:cNvPr>
          <p:cNvSpPr txBox="1"/>
          <p:nvPr/>
        </p:nvSpPr>
        <p:spPr>
          <a:xfrm>
            <a:off x="4924425" y="3495675"/>
            <a:ext cx="1586835"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Existing rules</a:t>
            </a:r>
          </a:p>
        </p:txBody>
      </p:sp>
      <p:sp>
        <p:nvSpPr>
          <p:cNvPr id="17" name="Rectangle 16">
            <a:extLst>
              <a:ext uri="{FF2B5EF4-FFF2-40B4-BE49-F238E27FC236}">
                <a16:creationId xmlns:a16="http://schemas.microsoft.com/office/drawing/2014/main" id="{41A28FA1-EF0E-4669-A21A-9F9C09633D40}"/>
              </a:ext>
            </a:extLst>
          </p:cNvPr>
          <p:cNvSpPr/>
          <p:nvPr/>
        </p:nvSpPr>
        <p:spPr>
          <a:xfrm>
            <a:off x="7086600" y="3362325"/>
            <a:ext cx="4981575" cy="338137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641480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0-#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2" presetClass="entr" presetSubtype="1"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up)">
                                      <p:cBhvr>
                                        <p:cTn id="17" dur="500"/>
                                        <p:tgtEl>
                                          <p:spTgt spid="12"/>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left)">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0-#ppt_w/2"/>
                                          </p:val>
                                        </p:tav>
                                        <p:tav tm="100000">
                                          <p:val>
                                            <p:strVal val="#ppt_x"/>
                                          </p:val>
                                        </p:tav>
                                      </p:tavLst>
                                    </p:anim>
                                    <p:anim calcmode="lin" valueType="num">
                                      <p:cBhvr additive="base">
                                        <p:cTn id="27" dur="500" fill="hold"/>
                                        <p:tgtEl>
                                          <p:spTgt spid="9"/>
                                        </p:tgtEl>
                                        <p:attrNameLst>
                                          <p:attrName>ppt_y</p:attrName>
                                        </p:attrNameLst>
                                      </p:cBhvr>
                                      <p:tavLst>
                                        <p:tav tm="0">
                                          <p:val>
                                            <p:strVal val="#ppt_y"/>
                                          </p:val>
                                        </p:tav>
                                        <p:tav tm="100000">
                                          <p:val>
                                            <p:strVal val="#ppt_y"/>
                                          </p:val>
                                        </p:tav>
                                      </p:tavLst>
                                    </p:anim>
                                  </p:childTnLst>
                                </p:cTn>
                              </p:par>
                            </p:childTnLst>
                          </p:cTn>
                        </p:par>
                        <p:par>
                          <p:cTn id="28" fill="hold">
                            <p:stCondLst>
                              <p:cond delay="500"/>
                            </p:stCondLst>
                            <p:childTnLst>
                              <p:par>
                                <p:cTn id="29" presetID="22" presetClass="entr" presetSubtype="1"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up)">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7"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4093FDC-6B16-4A71-8F8A-9228DEC4F225}"/>
              </a:ext>
            </a:extLst>
          </p:cNvPr>
          <p:cNvPicPr>
            <a:picLocks noChangeAspect="1"/>
          </p:cNvPicPr>
          <p:nvPr/>
        </p:nvPicPr>
        <p:blipFill>
          <a:blip r:embed="rId2"/>
          <a:stretch>
            <a:fillRect/>
          </a:stretch>
        </p:blipFill>
        <p:spPr>
          <a:xfrm>
            <a:off x="3094997" y="1342646"/>
            <a:ext cx="8992855" cy="5430008"/>
          </a:xfrm>
          <a:prstGeom prst="rect">
            <a:avLst/>
          </a:prstGeom>
          <a:ln w="12700">
            <a:solidFill>
              <a:schemeClr val="bg1">
                <a:lumMod val="50000"/>
              </a:schemeClr>
            </a:solidFill>
          </a:ln>
        </p:spPr>
      </p:pic>
      <p:sp>
        <p:nvSpPr>
          <p:cNvPr id="7" name="Rectangle: Rounded Corners 6">
            <a:extLst>
              <a:ext uri="{FF2B5EF4-FFF2-40B4-BE49-F238E27FC236}">
                <a16:creationId xmlns:a16="http://schemas.microsoft.com/office/drawing/2014/main" id="{522FA7CF-820B-4A8E-814E-F2C44641BD9E}"/>
              </a:ext>
            </a:extLst>
          </p:cNvPr>
          <p:cNvSpPr/>
          <p:nvPr/>
        </p:nvSpPr>
        <p:spPr>
          <a:xfrm>
            <a:off x="42394" y="33252"/>
            <a:ext cx="1491131" cy="387350"/>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Using Rules</a:t>
            </a:r>
          </a:p>
        </p:txBody>
      </p:sp>
      <p:pic>
        <p:nvPicPr>
          <p:cNvPr id="4" name="Picture 3">
            <a:extLst>
              <a:ext uri="{FF2B5EF4-FFF2-40B4-BE49-F238E27FC236}">
                <a16:creationId xmlns:a16="http://schemas.microsoft.com/office/drawing/2014/main" id="{2ACD6553-87FB-4361-9C0B-C1BF53E068E1}"/>
              </a:ext>
            </a:extLst>
          </p:cNvPr>
          <p:cNvPicPr>
            <a:picLocks noChangeAspect="1"/>
          </p:cNvPicPr>
          <p:nvPr/>
        </p:nvPicPr>
        <p:blipFill>
          <a:blip r:embed="rId3"/>
          <a:stretch>
            <a:fillRect/>
          </a:stretch>
        </p:blipFill>
        <p:spPr>
          <a:xfrm>
            <a:off x="7086251" y="1909424"/>
            <a:ext cx="4991797" cy="4848902"/>
          </a:xfrm>
          <a:prstGeom prst="rect">
            <a:avLst/>
          </a:prstGeom>
        </p:spPr>
      </p:pic>
      <p:cxnSp>
        <p:nvCxnSpPr>
          <p:cNvPr id="8" name="Straight Arrow Connector 7">
            <a:extLst>
              <a:ext uri="{FF2B5EF4-FFF2-40B4-BE49-F238E27FC236}">
                <a16:creationId xmlns:a16="http://schemas.microsoft.com/office/drawing/2014/main" id="{5B6E4A94-529C-4C11-9A86-620DDA4BE68A}"/>
              </a:ext>
            </a:extLst>
          </p:cNvPr>
          <p:cNvCxnSpPr>
            <a:cxnSpLocks/>
            <a:stCxn id="9" idx="3"/>
          </p:cNvCxnSpPr>
          <p:nvPr/>
        </p:nvCxnSpPr>
        <p:spPr>
          <a:xfrm>
            <a:off x="6229349" y="2309232"/>
            <a:ext cx="962026"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4AA22A5-E26F-4058-A9EE-AA6653CF91EF}"/>
              </a:ext>
            </a:extLst>
          </p:cNvPr>
          <p:cNvSpPr txBox="1"/>
          <p:nvPr/>
        </p:nvSpPr>
        <p:spPr>
          <a:xfrm>
            <a:off x="215290" y="2109177"/>
            <a:ext cx="6014059"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Name the rule, usually a name related to its’ function.</a:t>
            </a:r>
            <a:endParaRPr lang="en-CA" b="1" dirty="0"/>
          </a:p>
        </p:txBody>
      </p:sp>
      <p:cxnSp>
        <p:nvCxnSpPr>
          <p:cNvPr id="15" name="Straight Arrow Connector 14">
            <a:extLst>
              <a:ext uri="{FF2B5EF4-FFF2-40B4-BE49-F238E27FC236}">
                <a16:creationId xmlns:a16="http://schemas.microsoft.com/office/drawing/2014/main" id="{54EE8BA5-501A-45FB-B45A-C38BBF6315DF}"/>
              </a:ext>
            </a:extLst>
          </p:cNvPr>
          <p:cNvCxnSpPr>
            <a:cxnSpLocks/>
            <a:stCxn id="16" idx="3"/>
          </p:cNvCxnSpPr>
          <p:nvPr/>
        </p:nvCxnSpPr>
        <p:spPr>
          <a:xfrm>
            <a:off x="6786422" y="3309357"/>
            <a:ext cx="947878"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592EC979-5CA9-45DA-8FB8-306E3C99B138}"/>
              </a:ext>
            </a:extLst>
          </p:cNvPr>
          <p:cNvSpPr txBox="1"/>
          <p:nvPr/>
        </p:nvSpPr>
        <p:spPr>
          <a:xfrm>
            <a:off x="215289" y="3109302"/>
            <a:ext cx="6571133"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Add one or more condition(s) which will qualify the email.</a:t>
            </a:r>
            <a:endParaRPr lang="en-CA" b="1" dirty="0"/>
          </a:p>
        </p:txBody>
      </p:sp>
      <p:sp>
        <p:nvSpPr>
          <p:cNvPr id="14" name="TextBox 13">
            <a:extLst>
              <a:ext uri="{FF2B5EF4-FFF2-40B4-BE49-F238E27FC236}">
                <a16:creationId xmlns:a16="http://schemas.microsoft.com/office/drawing/2014/main" id="{E4EF25B2-4F3D-48E7-9C5B-D97FB8CB4047}"/>
              </a:ext>
            </a:extLst>
          </p:cNvPr>
          <p:cNvSpPr txBox="1"/>
          <p:nvPr/>
        </p:nvSpPr>
        <p:spPr>
          <a:xfrm>
            <a:off x="2531757" y="39381"/>
            <a:ext cx="8900135" cy="1631216"/>
          </a:xfrm>
          <a:prstGeom prst="rect">
            <a:avLst/>
          </a:prstGeom>
          <a:solidFill>
            <a:srgbClr val="FEFAF8"/>
          </a:solidFill>
          <a:ln w="19050">
            <a:solidFill>
              <a:schemeClr val="accent2"/>
            </a:solidFill>
          </a:ln>
        </p:spPr>
        <p:txBody>
          <a:bodyPr wrap="square" rtlCol="0">
            <a:spAutoFit/>
          </a:bodyPr>
          <a:lstStyle/>
          <a:p>
            <a:r>
              <a:rPr lang="en-CA" sz="2000" dirty="0"/>
              <a:t>A rule has 4 parts:</a:t>
            </a:r>
          </a:p>
          <a:p>
            <a:pPr marL="342900" indent="-342900">
              <a:buFont typeface="+mj-lt"/>
              <a:buAutoNum type="arabicPeriod"/>
            </a:pPr>
            <a:r>
              <a:rPr lang="en-CA" sz="2000" dirty="0"/>
              <a:t>Its’ name.</a:t>
            </a:r>
          </a:p>
          <a:p>
            <a:pPr marL="342900" indent="-342900">
              <a:buFont typeface="+mj-lt"/>
              <a:buAutoNum type="arabicPeriod"/>
            </a:pPr>
            <a:r>
              <a:rPr lang="en-CA" sz="2000" dirty="0"/>
              <a:t>One or more conditions that qualify the email for further processing.</a:t>
            </a:r>
          </a:p>
          <a:p>
            <a:pPr marL="342900" indent="-342900">
              <a:buFont typeface="+mj-lt"/>
              <a:buAutoNum type="arabicPeriod"/>
            </a:pPr>
            <a:r>
              <a:rPr lang="en-CA" sz="2000" dirty="0"/>
              <a:t>The action(s) to be performed on the email should it pass the conditions.</a:t>
            </a:r>
          </a:p>
          <a:p>
            <a:pPr marL="342900" indent="-342900">
              <a:buFont typeface="+mj-lt"/>
              <a:buAutoNum type="arabicPeriod"/>
            </a:pPr>
            <a:r>
              <a:rPr lang="en-CA" sz="2000" dirty="0"/>
              <a:t>Any exception(s) that cause the email to not be processed because of exceptions. </a:t>
            </a:r>
          </a:p>
        </p:txBody>
      </p:sp>
      <p:cxnSp>
        <p:nvCxnSpPr>
          <p:cNvPr id="21" name="Straight Arrow Connector 20">
            <a:extLst>
              <a:ext uri="{FF2B5EF4-FFF2-40B4-BE49-F238E27FC236}">
                <a16:creationId xmlns:a16="http://schemas.microsoft.com/office/drawing/2014/main" id="{45FDF502-6E8A-40E3-BAD1-0452D709EB0B}"/>
              </a:ext>
            </a:extLst>
          </p:cNvPr>
          <p:cNvCxnSpPr>
            <a:cxnSpLocks/>
            <a:stCxn id="22" idx="3"/>
          </p:cNvCxnSpPr>
          <p:nvPr/>
        </p:nvCxnSpPr>
        <p:spPr>
          <a:xfrm>
            <a:off x="6791324" y="4236069"/>
            <a:ext cx="876301"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AFFEDB46-E674-44B5-A469-E9541C83B9E6}"/>
              </a:ext>
            </a:extLst>
          </p:cNvPr>
          <p:cNvSpPr txBox="1"/>
          <p:nvPr/>
        </p:nvSpPr>
        <p:spPr>
          <a:xfrm>
            <a:off x="220191" y="4036014"/>
            <a:ext cx="6571133"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Add one or more action(s) to perform on the qualifying email.</a:t>
            </a:r>
          </a:p>
        </p:txBody>
      </p:sp>
      <p:cxnSp>
        <p:nvCxnSpPr>
          <p:cNvPr id="24" name="Straight Arrow Connector 23">
            <a:extLst>
              <a:ext uri="{FF2B5EF4-FFF2-40B4-BE49-F238E27FC236}">
                <a16:creationId xmlns:a16="http://schemas.microsoft.com/office/drawing/2014/main" id="{255871FB-5EF6-41E5-8BCD-440D2B7F7EFD}"/>
              </a:ext>
            </a:extLst>
          </p:cNvPr>
          <p:cNvCxnSpPr>
            <a:cxnSpLocks/>
            <a:stCxn id="25" idx="3"/>
          </p:cNvCxnSpPr>
          <p:nvPr/>
        </p:nvCxnSpPr>
        <p:spPr>
          <a:xfrm flipV="1">
            <a:off x="6786423" y="4594172"/>
            <a:ext cx="947877" cy="35394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E61E51D7-BDAF-4162-AFAD-22205D058453}"/>
              </a:ext>
            </a:extLst>
          </p:cNvPr>
          <p:cNvSpPr txBox="1"/>
          <p:nvPr/>
        </p:nvSpPr>
        <p:spPr>
          <a:xfrm>
            <a:off x="215290" y="4594172"/>
            <a:ext cx="6571133" cy="707886"/>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If the email is qualified based upon the initial conditions, but has an exception that must be applied to the email.</a:t>
            </a:r>
          </a:p>
        </p:txBody>
      </p:sp>
    </p:spTree>
    <p:extLst>
      <p:ext uri="{BB962C8B-B14F-4D97-AF65-F5344CB8AC3E}">
        <p14:creationId xmlns:p14="http://schemas.microsoft.com/office/powerpoint/2010/main" val="2290428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0-#ppt_w/2"/>
                                          </p:val>
                                        </p:tav>
                                        <p:tav tm="100000">
                                          <p:val>
                                            <p:strVal val="#ppt_x"/>
                                          </p:val>
                                        </p:tav>
                                      </p:tavLst>
                                    </p:anim>
                                    <p:anim calcmode="lin" valueType="num">
                                      <p:cBhvr additive="base">
                                        <p:cTn id="12"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0-#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0-#ppt_w/2"/>
                                          </p:val>
                                        </p:tav>
                                        <p:tav tm="100000">
                                          <p:val>
                                            <p:strVal val="#ppt_x"/>
                                          </p:val>
                                        </p:tav>
                                      </p:tavLst>
                                    </p:anim>
                                    <p:anim calcmode="lin" valueType="num">
                                      <p:cBhvr additive="base">
                                        <p:cTn id="28" dur="500" fill="hold"/>
                                        <p:tgtEl>
                                          <p:spTgt spid="16"/>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8" fill="hold" nodeType="after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left)">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0-#ppt_w/2"/>
                                          </p:val>
                                        </p:tav>
                                        <p:tav tm="100000">
                                          <p:val>
                                            <p:strVal val="#ppt_x"/>
                                          </p:val>
                                        </p:tav>
                                      </p:tavLst>
                                    </p:anim>
                                    <p:anim calcmode="lin" valueType="num">
                                      <p:cBhvr additive="base">
                                        <p:cTn id="38" dur="500" fill="hold"/>
                                        <p:tgtEl>
                                          <p:spTgt spid="22"/>
                                        </p:tgtEl>
                                        <p:attrNameLst>
                                          <p:attrName>ppt_y</p:attrName>
                                        </p:attrNameLst>
                                      </p:cBhvr>
                                      <p:tavLst>
                                        <p:tav tm="0">
                                          <p:val>
                                            <p:strVal val="#ppt_y"/>
                                          </p:val>
                                        </p:tav>
                                        <p:tav tm="100000">
                                          <p:val>
                                            <p:strVal val="#ppt_y"/>
                                          </p:val>
                                        </p:tav>
                                      </p:tavLst>
                                    </p:anim>
                                  </p:childTnLst>
                                </p:cTn>
                              </p:par>
                            </p:childTnLst>
                          </p:cTn>
                        </p:par>
                        <p:par>
                          <p:cTn id="39" fill="hold">
                            <p:stCondLst>
                              <p:cond delay="500"/>
                            </p:stCondLst>
                            <p:childTnLst>
                              <p:par>
                                <p:cTn id="40" presetID="22" presetClass="entr" presetSubtype="8" fill="hold" nodeType="after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left)">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additive="base">
                                        <p:cTn id="47" dur="500" fill="hold"/>
                                        <p:tgtEl>
                                          <p:spTgt spid="25"/>
                                        </p:tgtEl>
                                        <p:attrNameLst>
                                          <p:attrName>ppt_x</p:attrName>
                                        </p:attrNameLst>
                                      </p:cBhvr>
                                      <p:tavLst>
                                        <p:tav tm="0">
                                          <p:val>
                                            <p:strVal val="0-#ppt_w/2"/>
                                          </p:val>
                                        </p:tav>
                                        <p:tav tm="100000">
                                          <p:val>
                                            <p:strVal val="#ppt_x"/>
                                          </p:val>
                                        </p:tav>
                                      </p:tavLst>
                                    </p:anim>
                                    <p:anim calcmode="lin" valueType="num">
                                      <p:cBhvr additive="base">
                                        <p:cTn id="48" dur="500" fill="hold"/>
                                        <p:tgtEl>
                                          <p:spTgt spid="25"/>
                                        </p:tgtEl>
                                        <p:attrNameLst>
                                          <p:attrName>ppt_y</p:attrName>
                                        </p:attrNameLst>
                                      </p:cBhvr>
                                      <p:tavLst>
                                        <p:tav tm="0">
                                          <p:val>
                                            <p:strVal val="#ppt_y"/>
                                          </p:val>
                                        </p:tav>
                                        <p:tav tm="100000">
                                          <p:val>
                                            <p:strVal val="#ppt_y"/>
                                          </p:val>
                                        </p:tav>
                                      </p:tavLst>
                                    </p:anim>
                                  </p:childTnLst>
                                </p:cTn>
                              </p:par>
                            </p:childTnLst>
                          </p:cTn>
                        </p:par>
                        <p:par>
                          <p:cTn id="49" fill="hold">
                            <p:stCondLst>
                              <p:cond delay="500"/>
                            </p:stCondLst>
                            <p:childTnLst>
                              <p:par>
                                <p:cTn id="50" presetID="22" presetClass="entr" presetSubtype="8" fill="hold" nodeType="after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ipe(left)">
                                      <p:cBhvr>
                                        <p:cTn id="5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6" grpId="0" animBg="1"/>
      <p:bldP spid="14" grpId="0" animBg="1"/>
      <p:bldP spid="22" grpId="0" animBg="1"/>
      <p:bldP spid="25"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522FA7CF-820B-4A8E-814E-F2C44641BD9E}"/>
              </a:ext>
            </a:extLst>
          </p:cNvPr>
          <p:cNvSpPr/>
          <p:nvPr/>
        </p:nvSpPr>
        <p:spPr>
          <a:xfrm>
            <a:off x="42394" y="33252"/>
            <a:ext cx="1491131" cy="387350"/>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Using Rules</a:t>
            </a:r>
          </a:p>
        </p:txBody>
      </p:sp>
      <p:pic>
        <p:nvPicPr>
          <p:cNvPr id="17" name="Picture 16">
            <a:extLst>
              <a:ext uri="{FF2B5EF4-FFF2-40B4-BE49-F238E27FC236}">
                <a16:creationId xmlns:a16="http://schemas.microsoft.com/office/drawing/2014/main" id="{10CE01C7-D430-4B24-8FC6-864D4430C095}"/>
              </a:ext>
            </a:extLst>
          </p:cNvPr>
          <p:cNvPicPr>
            <a:picLocks noChangeAspect="1"/>
          </p:cNvPicPr>
          <p:nvPr/>
        </p:nvPicPr>
        <p:blipFill>
          <a:blip r:embed="rId2"/>
          <a:stretch>
            <a:fillRect/>
          </a:stretch>
        </p:blipFill>
        <p:spPr>
          <a:xfrm>
            <a:off x="118594" y="547349"/>
            <a:ext cx="4991797" cy="4848902"/>
          </a:xfrm>
          <a:prstGeom prst="rect">
            <a:avLst/>
          </a:prstGeom>
          <a:ln w="12700">
            <a:solidFill>
              <a:schemeClr val="bg1">
                <a:lumMod val="50000"/>
              </a:schemeClr>
            </a:solidFill>
          </a:ln>
        </p:spPr>
      </p:pic>
      <p:pic>
        <p:nvPicPr>
          <p:cNvPr id="3" name="Picture 2">
            <a:extLst>
              <a:ext uri="{FF2B5EF4-FFF2-40B4-BE49-F238E27FC236}">
                <a16:creationId xmlns:a16="http://schemas.microsoft.com/office/drawing/2014/main" id="{62B2BC41-66CC-40D7-8C26-0CE6ABBCD6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9349" y="33252"/>
            <a:ext cx="1871331" cy="6858000"/>
          </a:xfrm>
          <a:prstGeom prst="rect">
            <a:avLst/>
          </a:prstGeom>
          <a:ln w="6350">
            <a:solidFill>
              <a:schemeClr val="bg1">
                <a:lumMod val="50000"/>
              </a:schemeClr>
            </a:solidFill>
          </a:ln>
        </p:spPr>
      </p:pic>
      <p:pic>
        <p:nvPicPr>
          <p:cNvPr id="10" name="Picture 9">
            <a:extLst>
              <a:ext uri="{FF2B5EF4-FFF2-40B4-BE49-F238E27FC236}">
                <a16:creationId xmlns:a16="http://schemas.microsoft.com/office/drawing/2014/main" id="{C76909B7-9A93-4EBE-85FE-33CDD882D8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98323" y="33252"/>
            <a:ext cx="2234921" cy="6780952"/>
          </a:xfrm>
          <a:prstGeom prst="rect">
            <a:avLst/>
          </a:prstGeom>
          <a:ln w="6350">
            <a:solidFill>
              <a:schemeClr val="bg1">
                <a:lumMod val="50000"/>
              </a:schemeClr>
            </a:solidFill>
          </a:ln>
        </p:spPr>
      </p:pic>
      <p:sp>
        <p:nvSpPr>
          <p:cNvPr id="19" name="TextBox 18">
            <a:extLst>
              <a:ext uri="{FF2B5EF4-FFF2-40B4-BE49-F238E27FC236}">
                <a16:creationId xmlns:a16="http://schemas.microsoft.com/office/drawing/2014/main" id="{E8750E14-BA7E-44E9-945F-EBD615190566}"/>
              </a:ext>
            </a:extLst>
          </p:cNvPr>
          <p:cNvSpPr txBox="1"/>
          <p:nvPr/>
        </p:nvSpPr>
        <p:spPr>
          <a:xfrm>
            <a:off x="4482488" y="33252"/>
            <a:ext cx="1718285"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Conditions List</a:t>
            </a:r>
            <a:endParaRPr lang="en-CA" b="1" dirty="0"/>
          </a:p>
        </p:txBody>
      </p:sp>
      <p:sp>
        <p:nvSpPr>
          <p:cNvPr id="11" name="Rectangle: Rounded Corners 10">
            <a:extLst>
              <a:ext uri="{FF2B5EF4-FFF2-40B4-BE49-F238E27FC236}">
                <a16:creationId xmlns:a16="http://schemas.microsoft.com/office/drawing/2014/main" id="{88CFC604-5219-4111-8704-75B1BEBD3782}"/>
              </a:ext>
            </a:extLst>
          </p:cNvPr>
          <p:cNvSpPr/>
          <p:nvPr/>
        </p:nvSpPr>
        <p:spPr>
          <a:xfrm>
            <a:off x="200025" y="1409700"/>
            <a:ext cx="3009900" cy="704850"/>
          </a:xfrm>
          <a:prstGeom prst="round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3" name="Straight Arrow Connector 12">
            <a:extLst>
              <a:ext uri="{FF2B5EF4-FFF2-40B4-BE49-F238E27FC236}">
                <a16:creationId xmlns:a16="http://schemas.microsoft.com/office/drawing/2014/main" id="{37A69159-57BE-4866-9FD1-25D03DDE1ADE}"/>
              </a:ext>
            </a:extLst>
          </p:cNvPr>
          <p:cNvCxnSpPr/>
          <p:nvPr/>
        </p:nvCxnSpPr>
        <p:spPr>
          <a:xfrm>
            <a:off x="3209925" y="1752600"/>
            <a:ext cx="3019424"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C48ACC75-6B7B-413E-A0F0-D892B1B09764}"/>
              </a:ext>
            </a:extLst>
          </p:cNvPr>
          <p:cNvCxnSpPr>
            <a:cxnSpLocks/>
          </p:cNvCxnSpPr>
          <p:nvPr/>
        </p:nvCxnSpPr>
        <p:spPr>
          <a:xfrm>
            <a:off x="8086725" y="1752600"/>
            <a:ext cx="711598"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9150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ssolve">
                                      <p:cBhvr>
                                        <p:cTn id="7" dur="500"/>
                                        <p:tgtEl>
                                          <p:spTgt spid="17"/>
                                        </p:tgtEl>
                                      </p:cBhvr>
                                    </p:animEffect>
                                  </p:childTnLst>
                                </p:cTn>
                              </p:par>
                              <p:par>
                                <p:cTn id="8" presetID="2" presetClass="entr" presetSubtype="8"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 calcmode="lin" valueType="num">
                                      <p:cBhvr additive="base">
                                        <p:cTn id="10" dur="500" fill="hold"/>
                                        <p:tgtEl>
                                          <p:spTgt spid="19"/>
                                        </p:tgtEl>
                                        <p:attrNameLst>
                                          <p:attrName>ppt_x</p:attrName>
                                        </p:attrNameLst>
                                      </p:cBhvr>
                                      <p:tavLst>
                                        <p:tav tm="0">
                                          <p:val>
                                            <p:strVal val="0-#ppt_w/2"/>
                                          </p:val>
                                        </p:tav>
                                        <p:tav tm="100000">
                                          <p:val>
                                            <p:strVal val="#ppt_x"/>
                                          </p:val>
                                        </p:tav>
                                      </p:tavLst>
                                    </p:anim>
                                    <p:anim calcmode="lin" valueType="num">
                                      <p:cBhvr additive="base">
                                        <p:cTn id="11"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500"/>
                                        <p:tgtEl>
                                          <p:spTgt spid="13"/>
                                        </p:tgtEl>
                                      </p:cBhvr>
                                    </p:animEffect>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left)">
                                      <p:cBhvr>
                                        <p:cTn id="24" dur="500"/>
                                        <p:tgtEl>
                                          <p:spTgt spid="3"/>
                                        </p:tgtEl>
                                      </p:cBhvr>
                                    </p:animEffect>
                                  </p:childTnLst>
                                </p:cTn>
                              </p:par>
                            </p:childTnLst>
                          </p:cTn>
                        </p:par>
                        <p:par>
                          <p:cTn id="25" fill="hold">
                            <p:stCondLst>
                              <p:cond delay="1500"/>
                            </p:stCondLst>
                            <p:childTnLst>
                              <p:par>
                                <p:cTn id="26" presetID="22" presetClass="entr" presetSubtype="8" fill="hold" nodeType="after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wipe(left)">
                                      <p:cBhvr>
                                        <p:cTn id="28" dur="500"/>
                                        <p:tgtEl>
                                          <p:spTgt spid="26"/>
                                        </p:tgtEl>
                                      </p:cBhvr>
                                    </p:animEffect>
                                  </p:childTnLst>
                                </p:cTn>
                              </p:par>
                            </p:childTnLst>
                          </p:cTn>
                        </p:par>
                        <p:par>
                          <p:cTn id="29" fill="hold">
                            <p:stCondLst>
                              <p:cond delay="2000"/>
                            </p:stCondLst>
                            <p:childTnLst>
                              <p:par>
                                <p:cTn id="30" presetID="22" presetClass="entr" presetSubtype="8"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xit" presetSubtype="0" fill="hold" grpId="1" nodeType="clickEffect">
                                  <p:stCondLst>
                                    <p:cond delay="0"/>
                                  </p:stCondLst>
                                  <p:childTnLst>
                                    <p:animEffect transition="out" filter="dissolve">
                                      <p:cBhvr>
                                        <p:cTn id="36" dur="500"/>
                                        <p:tgtEl>
                                          <p:spTgt spid="19"/>
                                        </p:tgtEl>
                                      </p:cBhvr>
                                    </p:animEffect>
                                    <p:set>
                                      <p:cBhvr>
                                        <p:cTn id="37" dur="1" fill="hold">
                                          <p:stCondLst>
                                            <p:cond delay="499"/>
                                          </p:stCondLst>
                                        </p:cTn>
                                        <p:tgtEl>
                                          <p:spTgt spid="19"/>
                                        </p:tgtEl>
                                        <p:attrNameLst>
                                          <p:attrName>style.visibility</p:attrName>
                                        </p:attrNameLst>
                                      </p:cBhvr>
                                      <p:to>
                                        <p:strVal val="hidden"/>
                                      </p:to>
                                    </p:set>
                                  </p:childTnLst>
                                </p:cTn>
                              </p:par>
                              <p:par>
                                <p:cTn id="38" presetID="9" presetClass="exit" presetSubtype="0" fill="hold" grpId="1" nodeType="withEffect">
                                  <p:stCondLst>
                                    <p:cond delay="0"/>
                                  </p:stCondLst>
                                  <p:childTnLst>
                                    <p:animEffect transition="out" filter="dissolve">
                                      <p:cBhvr>
                                        <p:cTn id="39" dur="500"/>
                                        <p:tgtEl>
                                          <p:spTgt spid="11"/>
                                        </p:tgtEl>
                                      </p:cBhvr>
                                    </p:animEffect>
                                    <p:set>
                                      <p:cBhvr>
                                        <p:cTn id="40" dur="1" fill="hold">
                                          <p:stCondLst>
                                            <p:cond delay="499"/>
                                          </p:stCondLst>
                                        </p:cTn>
                                        <p:tgtEl>
                                          <p:spTgt spid="11"/>
                                        </p:tgtEl>
                                        <p:attrNameLst>
                                          <p:attrName>style.visibility</p:attrName>
                                        </p:attrNameLst>
                                      </p:cBhvr>
                                      <p:to>
                                        <p:strVal val="hidden"/>
                                      </p:to>
                                    </p:set>
                                  </p:childTnLst>
                                </p:cTn>
                              </p:par>
                              <p:par>
                                <p:cTn id="41" presetID="9" presetClass="exit" presetSubtype="0" fill="hold" nodeType="withEffect">
                                  <p:stCondLst>
                                    <p:cond delay="0"/>
                                  </p:stCondLst>
                                  <p:childTnLst>
                                    <p:animEffect transition="out" filter="dissolve">
                                      <p:cBhvr>
                                        <p:cTn id="42" dur="500"/>
                                        <p:tgtEl>
                                          <p:spTgt spid="13"/>
                                        </p:tgtEl>
                                      </p:cBhvr>
                                    </p:animEffect>
                                    <p:set>
                                      <p:cBhvr>
                                        <p:cTn id="43" dur="1" fill="hold">
                                          <p:stCondLst>
                                            <p:cond delay="499"/>
                                          </p:stCondLst>
                                        </p:cTn>
                                        <p:tgtEl>
                                          <p:spTgt spid="13"/>
                                        </p:tgtEl>
                                        <p:attrNameLst>
                                          <p:attrName>style.visibility</p:attrName>
                                        </p:attrNameLst>
                                      </p:cBhvr>
                                      <p:to>
                                        <p:strVal val="hidden"/>
                                      </p:to>
                                    </p:set>
                                  </p:childTnLst>
                                </p:cTn>
                              </p:par>
                              <p:par>
                                <p:cTn id="44" presetID="9" presetClass="exit" presetSubtype="0" fill="hold" nodeType="withEffect">
                                  <p:stCondLst>
                                    <p:cond delay="0"/>
                                  </p:stCondLst>
                                  <p:childTnLst>
                                    <p:animEffect transition="out" filter="dissolve">
                                      <p:cBhvr>
                                        <p:cTn id="45" dur="500"/>
                                        <p:tgtEl>
                                          <p:spTgt spid="3"/>
                                        </p:tgtEl>
                                      </p:cBhvr>
                                    </p:animEffect>
                                    <p:set>
                                      <p:cBhvr>
                                        <p:cTn id="46" dur="1" fill="hold">
                                          <p:stCondLst>
                                            <p:cond delay="499"/>
                                          </p:stCondLst>
                                        </p:cTn>
                                        <p:tgtEl>
                                          <p:spTgt spid="3"/>
                                        </p:tgtEl>
                                        <p:attrNameLst>
                                          <p:attrName>style.visibility</p:attrName>
                                        </p:attrNameLst>
                                      </p:cBhvr>
                                      <p:to>
                                        <p:strVal val="hidden"/>
                                      </p:to>
                                    </p:set>
                                  </p:childTnLst>
                                </p:cTn>
                              </p:par>
                              <p:par>
                                <p:cTn id="47" presetID="9" presetClass="exit" presetSubtype="0" fill="hold" nodeType="withEffect">
                                  <p:stCondLst>
                                    <p:cond delay="0"/>
                                  </p:stCondLst>
                                  <p:childTnLst>
                                    <p:animEffect transition="out" filter="dissolve">
                                      <p:cBhvr>
                                        <p:cTn id="48" dur="500"/>
                                        <p:tgtEl>
                                          <p:spTgt spid="26"/>
                                        </p:tgtEl>
                                      </p:cBhvr>
                                    </p:animEffect>
                                    <p:set>
                                      <p:cBhvr>
                                        <p:cTn id="49" dur="1" fill="hold">
                                          <p:stCondLst>
                                            <p:cond delay="499"/>
                                          </p:stCondLst>
                                        </p:cTn>
                                        <p:tgtEl>
                                          <p:spTgt spid="26"/>
                                        </p:tgtEl>
                                        <p:attrNameLst>
                                          <p:attrName>style.visibility</p:attrName>
                                        </p:attrNameLst>
                                      </p:cBhvr>
                                      <p:to>
                                        <p:strVal val="hidden"/>
                                      </p:to>
                                    </p:set>
                                  </p:childTnLst>
                                </p:cTn>
                              </p:par>
                              <p:par>
                                <p:cTn id="50" presetID="9" presetClass="exit" presetSubtype="0" fill="hold" nodeType="withEffect">
                                  <p:stCondLst>
                                    <p:cond delay="0"/>
                                  </p:stCondLst>
                                  <p:childTnLst>
                                    <p:animEffect transition="out" filter="dissolve">
                                      <p:cBhvr>
                                        <p:cTn id="51" dur="500"/>
                                        <p:tgtEl>
                                          <p:spTgt spid="10"/>
                                        </p:tgtEl>
                                      </p:cBhvr>
                                    </p:animEffect>
                                    <p:set>
                                      <p:cBhvr>
                                        <p:cTn id="52"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11" grpId="0" animBg="1"/>
      <p:bldP spid="11" grpId="1"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522FA7CF-820B-4A8E-814E-F2C44641BD9E}"/>
              </a:ext>
            </a:extLst>
          </p:cNvPr>
          <p:cNvSpPr/>
          <p:nvPr/>
        </p:nvSpPr>
        <p:spPr>
          <a:xfrm>
            <a:off x="42394" y="33252"/>
            <a:ext cx="1491131" cy="387350"/>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Using Rules</a:t>
            </a:r>
          </a:p>
        </p:txBody>
      </p:sp>
      <p:pic>
        <p:nvPicPr>
          <p:cNvPr id="17" name="Picture 16">
            <a:extLst>
              <a:ext uri="{FF2B5EF4-FFF2-40B4-BE49-F238E27FC236}">
                <a16:creationId xmlns:a16="http://schemas.microsoft.com/office/drawing/2014/main" id="{10CE01C7-D430-4B24-8FC6-864D4430C095}"/>
              </a:ext>
            </a:extLst>
          </p:cNvPr>
          <p:cNvPicPr>
            <a:picLocks noChangeAspect="1"/>
          </p:cNvPicPr>
          <p:nvPr/>
        </p:nvPicPr>
        <p:blipFill>
          <a:blip r:embed="rId2"/>
          <a:stretch>
            <a:fillRect/>
          </a:stretch>
        </p:blipFill>
        <p:spPr>
          <a:xfrm>
            <a:off x="118594" y="547349"/>
            <a:ext cx="4991797" cy="4848902"/>
          </a:xfrm>
          <a:prstGeom prst="rect">
            <a:avLst/>
          </a:prstGeom>
          <a:ln w="12700">
            <a:solidFill>
              <a:schemeClr val="bg1">
                <a:lumMod val="50000"/>
              </a:schemeClr>
            </a:solidFill>
          </a:ln>
        </p:spPr>
      </p:pic>
      <p:sp>
        <p:nvSpPr>
          <p:cNvPr id="19" name="TextBox 18">
            <a:extLst>
              <a:ext uri="{FF2B5EF4-FFF2-40B4-BE49-F238E27FC236}">
                <a16:creationId xmlns:a16="http://schemas.microsoft.com/office/drawing/2014/main" id="{E8750E14-BA7E-44E9-945F-EBD615190566}"/>
              </a:ext>
            </a:extLst>
          </p:cNvPr>
          <p:cNvSpPr txBox="1"/>
          <p:nvPr/>
        </p:nvSpPr>
        <p:spPr>
          <a:xfrm>
            <a:off x="6228757" y="92940"/>
            <a:ext cx="1491132"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Actions List</a:t>
            </a:r>
            <a:endParaRPr lang="en-CA" b="1" dirty="0"/>
          </a:p>
        </p:txBody>
      </p:sp>
      <p:sp>
        <p:nvSpPr>
          <p:cNvPr id="11" name="Rectangle: Rounded Corners 10">
            <a:extLst>
              <a:ext uri="{FF2B5EF4-FFF2-40B4-BE49-F238E27FC236}">
                <a16:creationId xmlns:a16="http://schemas.microsoft.com/office/drawing/2014/main" id="{88CFC604-5219-4111-8704-75B1BEBD3782}"/>
              </a:ext>
            </a:extLst>
          </p:cNvPr>
          <p:cNvSpPr/>
          <p:nvPr/>
        </p:nvSpPr>
        <p:spPr>
          <a:xfrm>
            <a:off x="200025" y="2352675"/>
            <a:ext cx="3009900" cy="704850"/>
          </a:xfrm>
          <a:prstGeom prst="round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3" name="Straight Arrow Connector 12">
            <a:extLst>
              <a:ext uri="{FF2B5EF4-FFF2-40B4-BE49-F238E27FC236}">
                <a16:creationId xmlns:a16="http://schemas.microsoft.com/office/drawing/2014/main" id="{37A69159-57BE-4866-9FD1-25D03DDE1ADE}"/>
              </a:ext>
            </a:extLst>
          </p:cNvPr>
          <p:cNvCxnSpPr/>
          <p:nvPr/>
        </p:nvCxnSpPr>
        <p:spPr>
          <a:xfrm>
            <a:off x="3209925" y="2695575"/>
            <a:ext cx="3019424"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D2706E18-7889-4CF1-95AE-CAFFFD48A382}"/>
              </a:ext>
            </a:extLst>
          </p:cNvPr>
          <p:cNvPicPr>
            <a:picLocks noChangeAspect="1"/>
          </p:cNvPicPr>
          <p:nvPr/>
        </p:nvPicPr>
        <p:blipFill>
          <a:blip r:embed="rId3"/>
          <a:stretch>
            <a:fillRect/>
          </a:stretch>
        </p:blipFill>
        <p:spPr>
          <a:xfrm>
            <a:off x="6233782" y="547349"/>
            <a:ext cx="1486107" cy="4791744"/>
          </a:xfrm>
          <a:prstGeom prst="rect">
            <a:avLst/>
          </a:prstGeom>
          <a:ln w="12700">
            <a:solidFill>
              <a:schemeClr val="bg1">
                <a:lumMod val="50000"/>
              </a:schemeClr>
            </a:solidFill>
          </a:ln>
        </p:spPr>
      </p:pic>
      <p:cxnSp>
        <p:nvCxnSpPr>
          <p:cNvPr id="12" name="Straight Arrow Connector 11">
            <a:extLst>
              <a:ext uri="{FF2B5EF4-FFF2-40B4-BE49-F238E27FC236}">
                <a16:creationId xmlns:a16="http://schemas.microsoft.com/office/drawing/2014/main" id="{249EB195-7A27-4EC9-81FC-8F084C5B8DF6}"/>
              </a:ext>
            </a:extLst>
          </p:cNvPr>
          <p:cNvCxnSpPr>
            <a:cxnSpLocks/>
          </p:cNvCxnSpPr>
          <p:nvPr/>
        </p:nvCxnSpPr>
        <p:spPr>
          <a:xfrm flipV="1">
            <a:off x="1066800" y="3324225"/>
            <a:ext cx="0" cy="257235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27462427-11E2-41D4-9C2B-AD47685E7BC9}"/>
              </a:ext>
            </a:extLst>
          </p:cNvPr>
          <p:cNvSpPr txBox="1"/>
          <p:nvPr/>
        </p:nvSpPr>
        <p:spPr>
          <a:xfrm>
            <a:off x="118595" y="5896584"/>
            <a:ext cx="5424956"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The exception list is the same as the condition list.</a:t>
            </a:r>
            <a:endParaRPr lang="en-CA" b="1" dirty="0"/>
          </a:p>
        </p:txBody>
      </p:sp>
      <p:pic>
        <p:nvPicPr>
          <p:cNvPr id="16" name="Picture 15">
            <a:extLst>
              <a:ext uri="{FF2B5EF4-FFF2-40B4-BE49-F238E27FC236}">
                <a16:creationId xmlns:a16="http://schemas.microsoft.com/office/drawing/2014/main" id="{4BA4E0D5-AFE0-4D48-B062-438498E3D1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62076" y="547347"/>
            <a:ext cx="1710027" cy="6266856"/>
          </a:xfrm>
          <a:prstGeom prst="rect">
            <a:avLst/>
          </a:prstGeom>
          <a:ln w="6350">
            <a:solidFill>
              <a:schemeClr val="bg1">
                <a:lumMod val="50000"/>
              </a:schemeClr>
            </a:solidFill>
          </a:ln>
        </p:spPr>
      </p:pic>
      <p:pic>
        <p:nvPicPr>
          <p:cNvPr id="18" name="Picture 17">
            <a:extLst>
              <a:ext uri="{FF2B5EF4-FFF2-40B4-BE49-F238E27FC236}">
                <a16:creationId xmlns:a16="http://schemas.microsoft.com/office/drawing/2014/main" id="{E29A0616-2DC2-482D-A6E0-524FE23197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01238" y="547348"/>
            <a:ext cx="2065481" cy="6266855"/>
          </a:xfrm>
          <a:prstGeom prst="rect">
            <a:avLst/>
          </a:prstGeom>
          <a:ln w="6350">
            <a:solidFill>
              <a:schemeClr val="bg1">
                <a:lumMod val="50000"/>
              </a:schemeClr>
            </a:solidFill>
          </a:ln>
        </p:spPr>
      </p:pic>
      <p:sp>
        <p:nvSpPr>
          <p:cNvPr id="20" name="TextBox 19">
            <a:extLst>
              <a:ext uri="{FF2B5EF4-FFF2-40B4-BE49-F238E27FC236}">
                <a16:creationId xmlns:a16="http://schemas.microsoft.com/office/drawing/2014/main" id="{E1138A45-7D71-4875-B3A8-CBB163765CE6}"/>
              </a:ext>
            </a:extLst>
          </p:cNvPr>
          <p:cNvSpPr txBox="1"/>
          <p:nvPr/>
        </p:nvSpPr>
        <p:spPr>
          <a:xfrm>
            <a:off x="9019713" y="72388"/>
            <a:ext cx="2143999"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The exceptions list</a:t>
            </a:r>
            <a:endParaRPr lang="en-CA" b="1" dirty="0"/>
          </a:p>
        </p:txBody>
      </p:sp>
      <p:cxnSp>
        <p:nvCxnSpPr>
          <p:cNvPr id="21" name="Straight Arrow Connector 20">
            <a:extLst>
              <a:ext uri="{FF2B5EF4-FFF2-40B4-BE49-F238E27FC236}">
                <a16:creationId xmlns:a16="http://schemas.microsoft.com/office/drawing/2014/main" id="{65A204E4-8277-4A13-8C79-38ED5BFE03D9}"/>
              </a:ext>
            </a:extLst>
          </p:cNvPr>
          <p:cNvCxnSpPr>
            <a:cxnSpLocks/>
            <a:stCxn id="14" idx="3"/>
          </p:cNvCxnSpPr>
          <p:nvPr/>
        </p:nvCxnSpPr>
        <p:spPr>
          <a:xfrm>
            <a:off x="5543551" y="6096639"/>
            <a:ext cx="2818525"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6649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500"/>
                                        <p:tgtEl>
                                          <p:spTgt spid="13"/>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up)">
                                      <p:cBhvr>
                                        <p:cTn id="15" dur="500"/>
                                        <p:tgtEl>
                                          <p:spTgt spid="19"/>
                                        </p:tgtEl>
                                      </p:cBhvr>
                                    </p:animEffect>
                                  </p:childTnLst>
                                </p:cTn>
                              </p:par>
                              <p:par>
                                <p:cTn id="16" presetID="22" presetClass="entr" presetSubtype="1"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up)">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4"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down)">
                                      <p:cBhvr>
                                        <p:cTn id="28" dur="500"/>
                                        <p:tgtEl>
                                          <p:spTgt spid="12"/>
                                        </p:tgtEl>
                                      </p:cBhvr>
                                    </p:animEffect>
                                  </p:childTnLst>
                                </p:cTn>
                              </p:par>
                              <p:par>
                                <p:cTn id="29" presetID="22" presetClass="entr" presetSubtype="8"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wipe(left)">
                                      <p:cBhvr>
                                        <p:cTn id="31" dur="500"/>
                                        <p:tgtEl>
                                          <p:spTgt spid="21"/>
                                        </p:tgtEl>
                                      </p:cBhvr>
                                    </p:animEffect>
                                  </p:childTnLst>
                                </p:cTn>
                              </p:par>
                              <p:par>
                                <p:cTn id="32" presetID="22" presetClass="entr" presetSubtype="8"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left)">
                                      <p:cBhvr>
                                        <p:cTn id="34" dur="500"/>
                                        <p:tgtEl>
                                          <p:spTgt spid="16"/>
                                        </p:tgtEl>
                                      </p:cBhvr>
                                    </p:animEffect>
                                  </p:childTnLst>
                                </p:cTn>
                              </p:par>
                              <p:par>
                                <p:cTn id="35" presetID="22" presetClass="entr" presetSubtype="8"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left)">
                                      <p:cBhvr>
                                        <p:cTn id="37" dur="500"/>
                                        <p:tgtEl>
                                          <p:spTgt spid="18"/>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wipe(left)">
                                      <p:cBhvr>
                                        <p:cTn id="4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1" grpId="0" animBg="1"/>
      <p:bldP spid="14" grpId="0" animBg="1"/>
      <p:bldP spid="20"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753"/>
            <a:ext cx="12192000" cy="6858000"/>
          </a:xfrm>
          <a:prstGeom prst="rect">
            <a:avLst/>
          </a:prstGeom>
          <a:solidFill>
            <a:schemeClr val="bg1"/>
          </a:solidFill>
          <a:ln w="12700">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3" name="Picture 5"/>
          <p:cNvPicPr>
            <a:picLocks noChangeAspect="1"/>
          </p:cNvPicPr>
          <p:nvPr/>
        </p:nvPicPr>
        <p:blipFill rotWithShape="1">
          <a:blip r:embed="rId2" cstate="print">
            <a:extLst>
              <a:ext uri="{28A0092B-C50C-407E-A947-70E740481C1C}">
                <a14:useLocalDpi xmlns:a14="http://schemas.microsoft.com/office/drawing/2010/main" val="0"/>
              </a:ext>
            </a:extLst>
          </a:blip>
          <a:srcRect b="71000"/>
          <a:stretch/>
        </p:blipFill>
        <p:spPr bwMode="auto">
          <a:xfrm rot="10800000">
            <a:off x="0" y="5309118"/>
            <a:ext cx="12192000" cy="1548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useBgFill="1">
        <p:nvSpPr>
          <p:cNvPr id="4" name="TextBox 3"/>
          <p:cNvSpPr txBox="1"/>
          <p:nvPr/>
        </p:nvSpPr>
        <p:spPr>
          <a:xfrm>
            <a:off x="345623" y="144757"/>
            <a:ext cx="5978977" cy="523220"/>
          </a:xfrm>
          <a:prstGeom prst="rect">
            <a:avLst/>
          </a:prstGeom>
          <a:effectLst>
            <a:glow rad="139700">
              <a:schemeClr val="accent2">
                <a:lumMod val="75000"/>
                <a:alpha val="40000"/>
              </a:schemeClr>
            </a:glow>
            <a:softEdge rad="63500"/>
          </a:effectLst>
        </p:spPr>
        <p:txBody>
          <a:bodyPr wrap="square" rtlCol="0">
            <a:spAutoFit/>
          </a:bodyPr>
          <a:lstStyle/>
          <a:p>
            <a:pPr algn="ctr"/>
            <a:r>
              <a:rPr lang="en-CA" sz="2800" dirty="0"/>
              <a:t>We have covered here in this course …</a:t>
            </a:r>
          </a:p>
        </p:txBody>
      </p:sp>
      <p:sp>
        <p:nvSpPr>
          <p:cNvPr id="19" name="Slide Number Placeholder 61">
            <a:extLst>
              <a:ext uri="{FF2B5EF4-FFF2-40B4-BE49-F238E27FC236}">
                <a16:creationId xmlns:a16="http://schemas.microsoft.com/office/drawing/2014/main" id="{9B6C33A1-A4DF-44ED-A7BF-27E2F0E7E2D0}"/>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65</a:t>
            </a:fld>
            <a:endParaRPr lang="en-US" altLang="en-US" dirty="0">
              <a:solidFill>
                <a:schemeClr val="tx1"/>
              </a:solidFill>
            </a:endParaRPr>
          </a:p>
        </p:txBody>
      </p:sp>
      <p:sp>
        <p:nvSpPr>
          <p:cNvPr id="20" name="TextBox 19">
            <a:extLst>
              <a:ext uri="{FF2B5EF4-FFF2-40B4-BE49-F238E27FC236}">
                <a16:creationId xmlns:a16="http://schemas.microsoft.com/office/drawing/2014/main" id="{B2755C16-2AA6-4EB0-87A6-D7DFF5373A67}"/>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38" name="TextBox 37">
            <a:extLst>
              <a:ext uri="{FF2B5EF4-FFF2-40B4-BE49-F238E27FC236}">
                <a16:creationId xmlns:a16="http://schemas.microsoft.com/office/drawing/2014/main" id="{5A682BC5-0B51-4067-B601-764796858EE7}"/>
              </a:ext>
            </a:extLst>
          </p:cNvPr>
          <p:cNvSpPr txBox="1"/>
          <p:nvPr/>
        </p:nvSpPr>
        <p:spPr>
          <a:xfrm>
            <a:off x="345625" y="1875792"/>
            <a:ext cx="5688315" cy="400110"/>
          </a:xfrm>
          <a:prstGeom prst="rect">
            <a:avLst/>
          </a:prstGeom>
          <a:solidFill>
            <a:srgbClr val="FEFAF8"/>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r>
              <a:rPr lang="en-CA" dirty="0"/>
              <a:t>The Big Picture			      </a:t>
            </a:r>
            <a:r>
              <a:rPr lang="en-CA" sz="1200" dirty="0"/>
              <a:t>Slide 4</a:t>
            </a:r>
          </a:p>
        </p:txBody>
      </p:sp>
      <p:sp>
        <p:nvSpPr>
          <p:cNvPr id="39" name="TextBox 38">
            <a:extLst>
              <a:ext uri="{FF2B5EF4-FFF2-40B4-BE49-F238E27FC236}">
                <a16:creationId xmlns:a16="http://schemas.microsoft.com/office/drawing/2014/main" id="{C6910CE3-ACDF-4334-9E44-D4D1938D2466}"/>
              </a:ext>
            </a:extLst>
          </p:cNvPr>
          <p:cNvSpPr txBox="1"/>
          <p:nvPr/>
        </p:nvSpPr>
        <p:spPr>
          <a:xfrm>
            <a:off x="345625" y="2315013"/>
            <a:ext cx="5688315" cy="400110"/>
          </a:xfrm>
          <a:prstGeom prst="rect">
            <a:avLst/>
          </a:prstGeom>
          <a:solidFill>
            <a:srgbClr val="FEFAF8"/>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pPr>
              <a:buFont typeface="+mj-lt"/>
              <a:buAutoNum type="arabicPeriod" startAt="2"/>
            </a:pPr>
            <a:r>
              <a:rPr lang="en-CA" dirty="0"/>
              <a:t>Signing in to your email account		      </a:t>
            </a:r>
            <a:r>
              <a:rPr lang="en-CA" sz="1200" dirty="0"/>
              <a:t>Slide 5</a:t>
            </a:r>
          </a:p>
        </p:txBody>
      </p:sp>
      <p:sp>
        <p:nvSpPr>
          <p:cNvPr id="40" name="TextBox 39">
            <a:extLst>
              <a:ext uri="{FF2B5EF4-FFF2-40B4-BE49-F238E27FC236}">
                <a16:creationId xmlns:a16="http://schemas.microsoft.com/office/drawing/2014/main" id="{F236EFD2-D643-4559-8ED2-3C7A269CEBF5}"/>
              </a:ext>
            </a:extLst>
          </p:cNvPr>
          <p:cNvSpPr txBox="1"/>
          <p:nvPr/>
        </p:nvSpPr>
        <p:spPr>
          <a:xfrm>
            <a:off x="345625" y="2754234"/>
            <a:ext cx="5688315" cy="400110"/>
          </a:xfrm>
          <a:prstGeom prst="rect">
            <a:avLst/>
          </a:prstGeom>
          <a:solidFill>
            <a:srgbClr val="FEFAF8"/>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pPr>
              <a:buFont typeface="+mj-lt"/>
              <a:buAutoNum type="arabicPeriod" startAt="3"/>
            </a:pPr>
            <a:r>
              <a:rPr lang="en-CA" dirty="0"/>
              <a:t>Opening Screen			      </a:t>
            </a:r>
            <a:r>
              <a:rPr lang="en-CA" sz="1200" dirty="0"/>
              <a:t>Slide 11</a:t>
            </a:r>
          </a:p>
        </p:txBody>
      </p:sp>
      <p:sp>
        <p:nvSpPr>
          <p:cNvPr id="41" name="TextBox 40">
            <a:extLst>
              <a:ext uri="{FF2B5EF4-FFF2-40B4-BE49-F238E27FC236}">
                <a16:creationId xmlns:a16="http://schemas.microsoft.com/office/drawing/2014/main" id="{B0B596B8-F56A-4BD2-9D77-2F926CC3A3BD}"/>
              </a:ext>
            </a:extLst>
          </p:cNvPr>
          <p:cNvSpPr txBox="1"/>
          <p:nvPr/>
        </p:nvSpPr>
        <p:spPr>
          <a:xfrm>
            <a:off x="345625" y="3193455"/>
            <a:ext cx="5688315" cy="400110"/>
          </a:xfrm>
          <a:prstGeom prst="rect">
            <a:avLst/>
          </a:prstGeom>
          <a:solidFill>
            <a:srgbClr val="FEFAF8"/>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pPr>
              <a:buFont typeface="+mj-lt"/>
              <a:buAutoNum type="arabicPeriod" startAt="4"/>
            </a:pPr>
            <a:r>
              <a:rPr lang="en-CA" dirty="0"/>
              <a:t>New Outlook Email			</a:t>
            </a:r>
            <a:r>
              <a:rPr lang="en-CA" sz="1200" dirty="0"/>
              <a:t>          Slide 26</a:t>
            </a:r>
          </a:p>
        </p:txBody>
      </p:sp>
      <p:sp>
        <p:nvSpPr>
          <p:cNvPr id="42" name="TextBox 41">
            <a:extLst>
              <a:ext uri="{FF2B5EF4-FFF2-40B4-BE49-F238E27FC236}">
                <a16:creationId xmlns:a16="http://schemas.microsoft.com/office/drawing/2014/main" id="{20EBFA79-71C9-43D8-A8E0-CC761AF8FBB9}"/>
              </a:ext>
            </a:extLst>
          </p:cNvPr>
          <p:cNvSpPr txBox="1"/>
          <p:nvPr/>
        </p:nvSpPr>
        <p:spPr>
          <a:xfrm>
            <a:off x="345623" y="3658509"/>
            <a:ext cx="5688315" cy="400110"/>
          </a:xfrm>
          <a:prstGeom prst="rect">
            <a:avLst/>
          </a:prstGeom>
          <a:solidFill>
            <a:srgbClr val="FEFAF8"/>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pPr>
              <a:buFont typeface="+mj-lt"/>
              <a:buAutoNum type="arabicPeriod" startAt="5"/>
            </a:pPr>
            <a:r>
              <a:rPr lang="en-CA" dirty="0"/>
              <a:t>Outlook Calendar			      </a:t>
            </a:r>
            <a:r>
              <a:rPr lang="en-CA" sz="1200" dirty="0"/>
              <a:t>Slide 31</a:t>
            </a:r>
          </a:p>
        </p:txBody>
      </p:sp>
      <p:sp>
        <p:nvSpPr>
          <p:cNvPr id="43" name="TextBox 42">
            <a:extLst>
              <a:ext uri="{FF2B5EF4-FFF2-40B4-BE49-F238E27FC236}">
                <a16:creationId xmlns:a16="http://schemas.microsoft.com/office/drawing/2014/main" id="{D564CE00-B78B-4B32-B6A2-89011B7DD6BE}"/>
              </a:ext>
            </a:extLst>
          </p:cNvPr>
          <p:cNvSpPr txBox="1"/>
          <p:nvPr/>
        </p:nvSpPr>
        <p:spPr>
          <a:xfrm>
            <a:off x="345624" y="4101483"/>
            <a:ext cx="5688315" cy="400110"/>
          </a:xfrm>
          <a:prstGeom prst="rect">
            <a:avLst/>
          </a:prstGeom>
          <a:solidFill>
            <a:srgbClr val="FEFAF8"/>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pPr>
              <a:buFont typeface="+mj-lt"/>
              <a:buAutoNum type="arabicPeriod" startAt="6"/>
            </a:pPr>
            <a:r>
              <a:rPr lang="en-CA" dirty="0"/>
              <a:t>New Outlook Calendar Event 		      </a:t>
            </a:r>
            <a:r>
              <a:rPr lang="en-CA" sz="1200" dirty="0"/>
              <a:t>Slide 33</a:t>
            </a:r>
          </a:p>
        </p:txBody>
      </p:sp>
      <p:sp>
        <p:nvSpPr>
          <p:cNvPr id="44" name="TextBox 43">
            <a:extLst>
              <a:ext uri="{FF2B5EF4-FFF2-40B4-BE49-F238E27FC236}">
                <a16:creationId xmlns:a16="http://schemas.microsoft.com/office/drawing/2014/main" id="{212E0687-FD8B-4829-A5B0-85982D23147B}"/>
              </a:ext>
            </a:extLst>
          </p:cNvPr>
          <p:cNvSpPr txBox="1"/>
          <p:nvPr/>
        </p:nvSpPr>
        <p:spPr>
          <a:xfrm>
            <a:off x="345624" y="4559754"/>
            <a:ext cx="5688315" cy="400110"/>
          </a:xfrm>
          <a:prstGeom prst="rect">
            <a:avLst/>
          </a:prstGeom>
          <a:solidFill>
            <a:srgbClr val="FEFAF8"/>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pPr>
              <a:buFont typeface="+mj-lt"/>
              <a:buAutoNum type="arabicPeriod" startAt="7"/>
            </a:pPr>
            <a:r>
              <a:rPr lang="en-CA" dirty="0"/>
              <a:t>New Outlook Calendar			       </a:t>
            </a:r>
            <a:r>
              <a:rPr lang="en-CA" sz="1200" dirty="0"/>
              <a:t>Slide 36</a:t>
            </a:r>
          </a:p>
        </p:txBody>
      </p:sp>
      <p:sp>
        <p:nvSpPr>
          <p:cNvPr id="45" name="TextBox 44">
            <a:extLst>
              <a:ext uri="{FF2B5EF4-FFF2-40B4-BE49-F238E27FC236}">
                <a16:creationId xmlns:a16="http://schemas.microsoft.com/office/drawing/2014/main" id="{3A54DEF5-4DBE-4518-A8B2-42453AE6ED8E}"/>
              </a:ext>
            </a:extLst>
          </p:cNvPr>
          <p:cNvSpPr txBox="1"/>
          <p:nvPr/>
        </p:nvSpPr>
        <p:spPr>
          <a:xfrm>
            <a:off x="6158211" y="1875792"/>
            <a:ext cx="5688315" cy="400110"/>
          </a:xfrm>
          <a:prstGeom prst="rect">
            <a:avLst/>
          </a:prstGeom>
          <a:solidFill>
            <a:srgbClr val="FEFAF8"/>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pPr>
              <a:buFont typeface="+mj-lt"/>
              <a:buAutoNum type="arabicPeriod" startAt="8"/>
            </a:pPr>
            <a:r>
              <a:rPr lang="en-CA" dirty="0"/>
              <a:t>Contacts/People			       </a:t>
            </a:r>
            <a:r>
              <a:rPr lang="en-CA" sz="1200" dirty="0"/>
              <a:t>Slide 49</a:t>
            </a:r>
          </a:p>
        </p:txBody>
      </p:sp>
      <p:sp>
        <p:nvSpPr>
          <p:cNvPr id="46" name="TextBox 45">
            <a:extLst>
              <a:ext uri="{FF2B5EF4-FFF2-40B4-BE49-F238E27FC236}">
                <a16:creationId xmlns:a16="http://schemas.microsoft.com/office/drawing/2014/main" id="{44F2AE0B-7B5C-4193-8015-3BBB7F528269}"/>
              </a:ext>
            </a:extLst>
          </p:cNvPr>
          <p:cNvSpPr txBox="1"/>
          <p:nvPr/>
        </p:nvSpPr>
        <p:spPr>
          <a:xfrm>
            <a:off x="6158211" y="2324538"/>
            <a:ext cx="5688315" cy="400110"/>
          </a:xfrm>
          <a:prstGeom prst="rect">
            <a:avLst/>
          </a:prstGeom>
          <a:solidFill>
            <a:srgbClr val="FEFAF8"/>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pPr>
              <a:buFont typeface="+mj-lt"/>
              <a:buAutoNum type="arabicPeriod" startAt="9"/>
            </a:pPr>
            <a:r>
              <a:rPr lang="en-CA" dirty="0"/>
              <a:t>New Contact				       </a:t>
            </a:r>
            <a:r>
              <a:rPr lang="en-CA" sz="1200" dirty="0"/>
              <a:t>Slide 53</a:t>
            </a:r>
          </a:p>
        </p:txBody>
      </p:sp>
      <p:sp>
        <p:nvSpPr>
          <p:cNvPr id="47" name="TextBox 46">
            <a:extLst>
              <a:ext uri="{FF2B5EF4-FFF2-40B4-BE49-F238E27FC236}">
                <a16:creationId xmlns:a16="http://schemas.microsoft.com/office/drawing/2014/main" id="{E41056A0-702B-4A95-95F5-33ECA32E6079}"/>
              </a:ext>
            </a:extLst>
          </p:cNvPr>
          <p:cNvSpPr txBox="1"/>
          <p:nvPr/>
        </p:nvSpPr>
        <p:spPr>
          <a:xfrm>
            <a:off x="6158211" y="2773284"/>
            <a:ext cx="5688315" cy="400110"/>
          </a:xfrm>
          <a:prstGeom prst="rect">
            <a:avLst/>
          </a:prstGeom>
          <a:solidFill>
            <a:srgbClr val="FEFAF8"/>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pPr>
              <a:buFont typeface="+mj-lt"/>
              <a:buAutoNum type="arabicPeriod" startAt="10"/>
            </a:pPr>
            <a:r>
              <a:rPr lang="en-CA" dirty="0"/>
              <a:t> Groups				       </a:t>
            </a:r>
            <a:r>
              <a:rPr lang="en-CA" sz="1200" dirty="0"/>
              <a:t>Slide 55</a:t>
            </a:r>
          </a:p>
        </p:txBody>
      </p:sp>
      <p:sp>
        <p:nvSpPr>
          <p:cNvPr id="48" name="TextBox 47">
            <a:extLst>
              <a:ext uri="{FF2B5EF4-FFF2-40B4-BE49-F238E27FC236}">
                <a16:creationId xmlns:a16="http://schemas.microsoft.com/office/drawing/2014/main" id="{98FA052F-CCDD-44C6-9DCC-2344EC014B55}"/>
              </a:ext>
            </a:extLst>
          </p:cNvPr>
          <p:cNvSpPr txBox="1"/>
          <p:nvPr/>
        </p:nvSpPr>
        <p:spPr>
          <a:xfrm>
            <a:off x="6158211" y="3215709"/>
            <a:ext cx="5688315" cy="400110"/>
          </a:xfrm>
          <a:prstGeom prst="rect">
            <a:avLst/>
          </a:prstGeom>
          <a:solidFill>
            <a:srgbClr val="FEFAF8"/>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pPr>
              <a:buFont typeface="+mj-lt"/>
              <a:buAutoNum type="arabicPeriod" startAt="11"/>
            </a:pPr>
            <a:r>
              <a:rPr lang="en-CA" dirty="0"/>
              <a:t> New Group				       </a:t>
            </a:r>
            <a:r>
              <a:rPr lang="en-CA" sz="1200" dirty="0"/>
              <a:t>Slide 56</a:t>
            </a:r>
          </a:p>
        </p:txBody>
      </p:sp>
      <p:sp>
        <p:nvSpPr>
          <p:cNvPr id="49" name="TextBox 48">
            <a:extLst>
              <a:ext uri="{FF2B5EF4-FFF2-40B4-BE49-F238E27FC236}">
                <a16:creationId xmlns:a16="http://schemas.microsoft.com/office/drawing/2014/main" id="{F9EDD132-39C5-47EC-9857-FBC00CA87828}"/>
              </a:ext>
            </a:extLst>
          </p:cNvPr>
          <p:cNvSpPr txBox="1"/>
          <p:nvPr/>
        </p:nvSpPr>
        <p:spPr>
          <a:xfrm>
            <a:off x="6158211" y="3662262"/>
            <a:ext cx="5688315" cy="400110"/>
          </a:xfrm>
          <a:prstGeom prst="rect">
            <a:avLst/>
          </a:prstGeom>
          <a:solidFill>
            <a:srgbClr val="FEFAF8"/>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pPr>
              <a:buFont typeface="+mj-lt"/>
              <a:buAutoNum type="arabicPeriod" startAt="12"/>
            </a:pPr>
            <a:r>
              <a:rPr lang="en-CA" dirty="0"/>
              <a:t> Tasks				       </a:t>
            </a:r>
            <a:r>
              <a:rPr lang="en-CA" sz="1200" dirty="0"/>
              <a:t>Slide 57</a:t>
            </a:r>
          </a:p>
        </p:txBody>
      </p:sp>
      <p:sp>
        <p:nvSpPr>
          <p:cNvPr id="50" name="TextBox 49">
            <a:extLst>
              <a:ext uri="{FF2B5EF4-FFF2-40B4-BE49-F238E27FC236}">
                <a16:creationId xmlns:a16="http://schemas.microsoft.com/office/drawing/2014/main" id="{50A99680-DBEA-428C-A275-7E867A09C934}"/>
              </a:ext>
            </a:extLst>
          </p:cNvPr>
          <p:cNvSpPr txBox="1"/>
          <p:nvPr/>
        </p:nvSpPr>
        <p:spPr>
          <a:xfrm>
            <a:off x="6158211" y="4109333"/>
            <a:ext cx="5688315" cy="400110"/>
          </a:xfrm>
          <a:prstGeom prst="rect">
            <a:avLst/>
          </a:prstGeom>
          <a:solidFill>
            <a:srgbClr val="FEFAF8"/>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pPr>
              <a:buFont typeface="+mj-lt"/>
              <a:buAutoNum type="arabicPeriod" startAt="13"/>
            </a:pPr>
            <a:r>
              <a:rPr lang="en-CA" dirty="0"/>
              <a:t> New Task				       </a:t>
            </a:r>
            <a:r>
              <a:rPr lang="en-CA" sz="1200" dirty="0"/>
              <a:t>Slide 58</a:t>
            </a:r>
          </a:p>
        </p:txBody>
      </p:sp>
      <p:sp>
        <p:nvSpPr>
          <p:cNvPr id="51" name="TextBox 50">
            <a:extLst>
              <a:ext uri="{FF2B5EF4-FFF2-40B4-BE49-F238E27FC236}">
                <a16:creationId xmlns:a16="http://schemas.microsoft.com/office/drawing/2014/main" id="{E3A0D6C4-F022-4C95-A29A-D110236BF2AE}"/>
              </a:ext>
            </a:extLst>
          </p:cNvPr>
          <p:cNvSpPr txBox="1"/>
          <p:nvPr/>
        </p:nvSpPr>
        <p:spPr>
          <a:xfrm>
            <a:off x="6158210" y="4565929"/>
            <a:ext cx="5688315" cy="400110"/>
          </a:xfrm>
          <a:prstGeom prst="rect">
            <a:avLst/>
          </a:prstGeom>
          <a:solidFill>
            <a:srgbClr val="FEFAF8"/>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pPr>
              <a:buFont typeface="+mj-lt"/>
              <a:buAutoNum type="arabicPeriod" startAt="14"/>
            </a:pPr>
            <a:r>
              <a:rPr lang="en-CA" dirty="0"/>
              <a:t> Using Rules				       </a:t>
            </a:r>
            <a:r>
              <a:rPr lang="en-CA" sz="1200" dirty="0"/>
              <a:t>Slide 60</a:t>
            </a:r>
          </a:p>
        </p:txBody>
      </p:sp>
    </p:spTree>
    <p:extLst>
      <p:ext uri="{BB962C8B-B14F-4D97-AF65-F5344CB8AC3E}">
        <p14:creationId xmlns:p14="http://schemas.microsoft.com/office/powerpoint/2010/main" val="10758784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4"/>
                                        </p:tgtEl>
                                      </p:cBhvr>
                                    </p:animEffect>
                                    <p:animScale>
                                      <p:cBhvr>
                                        <p:cTn id="13" dur="250" autoRev="1" fill="hold"/>
                                        <p:tgtEl>
                                          <p:spTgt spid="4"/>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iterate type="lt">
                                    <p:tmPct val="0"/>
                                  </p:iterate>
                                  <p:childTnLst>
                                    <p:set>
                                      <p:cBhvr>
                                        <p:cTn id="17" dur="1" fill="hold">
                                          <p:stCondLst>
                                            <p:cond delay="0"/>
                                          </p:stCondLst>
                                        </p:cTn>
                                        <p:tgtEl>
                                          <p:spTgt spid="38"/>
                                        </p:tgtEl>
                                        <p:attrNameLst>
                                          <p:attrName>style.visibility</p:attrName>
                                        </p:attrNameLst>
                                      </p:cBhvr>
                                      <p:to>
                                        <p:strVal val="visible"/>
                                      </p:to>
                                    </p:set>
                                    <p:animEffect transition="in" filter="wipe(left)">
                                      <p:cBhvr>
                                        <p:cTn id="18" dur="500"/>
                                        <p:tgtEl>
                                          <p:spTgt spid="3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iterate type="lt">
                                    <p:tmPct val="0"/>
                                  </p:iterate>
                                  <p:childTnLst>
                                    <p:set>
                                      <p:cBhvr>
                                        <p:cTn id="22" dur="1" fill="hold">
                                          <p:stCondLst>
                                            <p:cond delay="0"/>
                                          </p:stCondLst>
                                        </p:cTn>
                                        <p:tgtEl>
                                          <p:spTgt spid="39"/>
                                        </p:tgtEl>
                                        <p:attrNameLst>
                                          <p:attrName>style.visibility</p:attrName>
                                        </p:attrNameLst>
                                      </p:cBhvr>
                                      <p:to>
                                        <p:strVal val="visible"/>
                                      </p:to>
                                    </p:set>
                                    <p:animEffect transition="in" filter="wipe(left)">
                                      <p:cBhvr>
                                        <p:cTn id="23" dur="500"/>
                                        <p:tgtEl>
                                          <p:spTgt spid="3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iterate type="lt">
                                    <p:tmPct val="0"/>
                                  </p:iterate>
                                  <p:childTnLst>
                                    <p:set>
                                      <p:cBhvr>
                                        <p:cTn id="27" dur="1" fill="hold">
                                          <p:stCondLst>
                                            <p:cond delay="0"/>
                                          </p:stCondLst>
                                        </p:cTn>
                                        <p:tgtEl>
                                          <p:spTgt spid="40"/>
                                        </p:tgtEl>
                                        <p:attrNameLst>
                                          <p:attrName>style.visibility</p:attrName>
                                        </p:attrNameLst>
                                      </p:cBhvr>
                                      <p:to>
                                        <p:strVal val="visible"/>
                                      </p:to>
                                    </p:set>
                                    <p:animEffect transition="in" filter="wipe(left)">
                                      <p:cBhvr>
                                        <p:cTn id="28" dur="500"/>
                                        <p:tgtEl>
                                          <p:spTgt spid="4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iterate type="lt">
                                    <p:tmPct val="0"/>
                                  </p:iterate>
                                  <p:childTnLst>
                                    <p:set>
                                      <p:cBhvr>
                                        <p:cTn id="32" dur="1" fill="hold">
                                          <p:stCondLst>
                                            <p:cond delay="0"/>
                                          </p:stCondLst>
                                        </p:cTn>
                                        <p:tgtEl>
                                          <p:spTgt spid="41"/>
                                        </p:tgtEl>
                                        <p:attrNameLst>
                                          <p:attrName>style.visibility</p:attrName>
                                        </p:attrNameLst>
                                      </p:cBhvr>
                                      <p:to>
                                        <p:strVal val="visible"/>
                                      </p:to>
                                    </p:set>
                                    <p:animEffect transition="in" filter="wipe(left)">
                                      <p:cBhvr>
                                        <p:cTn id="33" dur="500"/>
                                        <p:tgtEl>
                                          <p:spTgt spid="4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iterate type="lt">
                                    <p:tmPct val="0"/>
                                  </p:iterate>
                                  <p:childTnLst>
                                    <p:set>
                                      <p:cBhvr>
                                        <p:cTn id="37" dur="1" fill="hold">
                                          <p:stCondLst>
                                            <p:cond delay="0"/>
                                          </p:stCondLst>
                                        </p:cTn>
                                        <p:tgtEl>
                                          <p:spTgt spid="42"/>
                                        </p:tgtEl>
                                        <p:attrNameLst>
                                          <p:attrName>style.visibility</p:attrName>
                                        </p:attrNameLst>
                                      </p:cBhvr>
                                      <p:to>
                                        <p:strVal val="visible"/>
                                      </p:to>
                                    </p:set>
                                    <p:animEffect transition="in" filter="wipe(left)">
                                      <p:cBhvr>
                                        <p:cTn id="38" dur="500"/>
                                        <p:tgtEl>
                                          <p:spTgt spid="4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iterate type="lt">
                                    <p:tmPct val="0"/>
                                  </p:iterate>
                                  <p:childTnLst>
                                    <p:set>
                                      <p:cBhvr>
                                        <p:cTn id="42" dur="1" fill="hold">
                                          <p:stCondLst>
                                            <p:cond delay="0"/>
                                          </p:stCondLst>
                                        </p:cTn>
                                        <p:tgtEl>
                                          <p:spTgt spid="43"/>
                                        </p:tgtEl>
                                        <p:attrNameLst>
                                          <p:attrName>style.visibility</p:attrName>
                                        </p:attrNameLst>
                                      </p:cBhvr>
                                      <p:to>
                                        <p:strVal val="visible"/>
                                      </p:to>
                                    </p:set>
                                    <p:animEffect transition="in" filter="wipe(left)">
                                      <p:cBhvr>
                                        <p:cTn id="43" dur="500"/>
                                        <p:tgtEl>
                                          <p:spTgt spid="43"/>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iterate type="lt">
                                    <p:tmPct val="0"/>
                                  </p:iterate>
                                  <p:childTnLst>
                                    <p:set>
                                      <p:cBhvr>
                                        <p:cTn id="47" dur="1" fill="hold">
                                          <p:stCondLst>
                                            <p:cond delay="0"/>
                                          </p:stCondLst>
                                        </p:cTn>
                                        <p:tgtEl>
                                          <p:spTgt spid="44"/>
                                        </p:tgtEl>
                                        <p:attrNameLst>
                                          <p:attrName>style.visibility</p:attrName>
                                        </p:attrNameLst>
                                      </p:cBhvr>
                                      <p:to>
                                        <p:strVal val="visible"/>
                                      </p:to>
                                    </p:set>
                                    <p:animEffect transition="in" filter="wipe(left)">
                                      <p:cBhvr>
                                        <p:cTn id="48" dur="500"/>
                                        <p:tgtEl>
                                          <p:spTgt spid="44"/>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iterate type="lt">
                                    <p:tmPct val="0"/>
                                  </p:iterate>
                                  <p:childTnLst>
                                    <p:set>
                                      <p:cBhvr>
                                        <p:cTn id="52" dur="1" fill="hold">
                                          <p:stCondLst>
                                            <p:cond delay="0"/>
                                          </p:stCondLst>
                                        </p:cTn>
                                        <p:tgtEl>
                                          <p:spTgt spid="45"/>
                                        </p:tgtEl>
                                        <p:attrNameLst>
                                          <p:attrName>style.visibility</p:attrName>
                                        </p:attrNameLst>
                                      </p:cBhvr>
                                      <p:to>
                                        <p:strVal val="visible"/>
                                      </p:to>
                                    </p:set>
                                    <p:animEffect transition="in" filter="wipe(left)">
                                      <p:cBhvr>
                                        <p:cTn id="53" dur="500"/>
                                        <p:tgtEl>
                                          <p:spTgt spid="45"/>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iterate type="lt">
                                    <p:tmPct val="0"/>
                                  </p:iterate>
                                  <p:childTnLst>
                                    <p:set>
                                      <p:cBhvr>
                                        <p:cTn id="57" dur="1" fill="hold">
                                          <p:stCondLst>
                                            <p:cond delay="0"/>
                                          </p:stCondLst>
                                        </p:cTn>
                                        <p:tgtEl>
                                          <p:spTgt spid="46"/>
                                        </p:tgtEl>
                                        <p:attrNameLst>
                                          <p:attrName>style.visibility</p:attrName>
                                        </p:attrNameLst>
                                      </p:cBhvr>
                                      <p:to>
                                        <p:strVal val="visible"/>
                                      </p:to>
                                    </p:set>
                                    <p:animEffect transition="in" filter="wipe(left)">
                                      <p:cBhvr>
                                        <p:cTn id="58" dur="500"/>
                                        <p:tgtEl>
                                          <p:spTgt spid="46"/>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iterate type="lt">
                                    <p:tmPct val="0"/>
                                  </p:iterate>
                                  <p:childTnLst>
                                    <p:set>
                                      <p:cBhvr>
                                        <p:cTn id="62" dur="1" fill="hold">
                                          <p:stCondLst>
                                            <p:cond delay="0"/>
                                          </p:stCondLst>
                                        </p:cTn>
                                        <p:tgtEl>
                                          <p:spTgt spid="47"/>
                                        </p:tgtEl>
                                        <p:attrNameLst>
                                          <p:attrName>style.visibility</p:attrName>
                                        </p:attrNameLst>
                                      </p:cBhvr>
                                      <p:to>
                                        <p:strVal val="visible"/>
                                      </p:to>
                                    </p:set>
                                    <p:animEffect transition="in" filter="wipe(left)">
                                      <p:cBhvr>
                                        <p:cTn id="63" dur="500"/>
                                        <p:tgtEl>
                                          <p:spTgt spid="47"/>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iterate type="lt">
                                    <p:tmPct val="0"/>
                                  </p:iterate>
                                  <p:childTnLst>
                                    <p:set>
                                      <p:cBhvr>
                                        <p:cTn id="67" dur="1" fill="hold">
                                          <p:stCondLst>
                                            <p:cond delay="0"/>
                                          </p:stCondLst>
                                        </p:cTn>
                                        <p:tgtEl>
                                          <p:spTgt spid="48"/>
                                        </p:tgtEl>
                                        <p:attrNameLst>
                                          <p:attrName>style.visibility</p:attrName>
                                        </p:attrNameLst>
                                      </p:cBhvr>
                                      <p:to>
                                        <p:strVal val="visible"/>
                                      </p:to>
                                    </p:set>
                                    <p:animEffect transition="in" filter="wipe(left)">
                                      <p:cBhvr>
                                        <p:cTn id="68" dur="500"/>
                                        <p:tgtEl>
                                          <p:spTgt spid="48"/>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iterate type="lt">
                                    <p:tmPct val="0"/>
                                  </p:iterate>
                                  <p:childTnLst>
                                    <p:set>
                                      <p:cBhvr>
                                        <p:cTn id="72" dur="1" fill="hold">
                                          <p:stCondLst>
                                            <p:cond delay="0"/>
                                          </p:stCondLst>
                                        </p:cTn>
                                        <p:tgtEl>
                                          <p:spTgt spid="49"/>
                                        </p:tgtEl>
                                        <p:attrNameLst>
                                          <p:attrName>style.visibility</p:attrName>
                                        </p:attrNameLst>
                                      </p:cBhvr>
                                      <p:to>
                                        <p:strVal val="visible"/>
                                      </p:to>
                                    </p:set>
                                    <p:animEffect transition="in" filter="wipe(left)">
                                      <p:cBhvr>
                                        <p:cTn id="73" dur="500"/>
                                        <p:tgtEl>
                                          <p:spTgt spid="49"/>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iterate type="lt">
                                    <p:tmPct val="0"/>
                                  </p:iterate>
                                  <p:childTnLst>
                                    <p:set>
                                      <p:cBhvr>
                                        <p:cTn id="77" dur="1" fill="hold">
                                          <p:stCondLst>
                                            <p:cond delay="0"/>
                                          </p:stCondLst>
                                        </p:cTn>
                                        <p:tgtEl>
                                          <p:spTgt spid="50"/>
                                        </p:tgtEl>
                                        <p:attrNameLst>
                                          <p:attrName>style.visibility</p:attrName>
                                        </p:attrNameLst>
                                      </p:cBhvr>
                                      <p:to>
                                        <p:strVal val="visible"/>
                                      </p:to>
                                    </p:set>
                                    <p:animEffect transition="in" filter="wipe(left)">
                                      <p:cBhvr>
                                        <p:cTn id="78" dur="500"/>
                                        <p:tgtEl>
                                          <p:spTgt spid="50"/>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iterate type="lt">
                                    <p:tmPct val="0"/>
                                  </p:iterate>
                                  <p:childTnLst>
                                    <p:set>
                                      <p:cBhvr>
                                        <p:cTn id="82" dur="1" fill="hold">
                                          <p:stCondLst>
                                            <p:cond delay="0"/>
                                          </p:stCondLst>
                                        </p:cTn>
                                        <p:tgtEl>
                                          <p:spTgt spid="51"/>
                                        </p:tgtEl>
                                        <p:attrNameLst>
                                          <p:attrName>style.visibility</p:attrName>
                                        </p:attrNameLst>
                                      </p:cBhvr>
                                      <p:to>
                                        <p:strVal val="visible"/>
                                      </p:to>
                                    </p:set>
                                    <p:animEffect transition="in" filter="wipe(left)">
                                      <p:cBhvr>
                                        <p:cTn id="83"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3"/>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30" y="980903"/>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9" name="TextBox 8">
            <a:extLst>
              <a:ext uri="{FF2B5EF4-FFF2-40B4-BE49-F238E27FC236}">
                <a16:creationId xmlns:a16="http://schemas.microsoft.com/office/drawing/2014/main" id="{D90872C0-37D4-427C-8A86-6ED8570E0717}"/>
              </a:ext>
            </a:extLst>
          </p:cNvPr>
          <p:cNvSpPr txBox="1"/>
          <p:nvPr/>
        </p:nvSpPr>
        <p:spPr>
          <a:xfrm>
            <a:off x="3091543" y="1124744"/>
            <a:ext cx="6008915" cy="913007"/>
          </a:xfrm>
          <a:prstGeom prst="rect">
            <a:avLst/>
          </a:prstGeom>
          <a:noFill/>
        </p:spPr>
        <p:txBody>
          <a:bodyPr wrap="square" rtlCol="0">
            <a:spAutoFit/>
          </a:bodyPr>
          <a:lstStyle/>
          <a:p>
            <a:r>
              <a:rPr lang="en-CA" sz="5333" dirty="0"/>
              <a:t>NITHA IT Helpdesk</a:t>
            </a:r>
          </a:p>
        </p:txBody>
      </p:sp>
      <p:sp>
        <p:nvSpPr>
          <p:cNvPr id="10" name="TextBox 9">
            <a:extLst>
              <a:ext uri="{FF2B5EF4-FFF2-40B4-BE49-F238E27FC236}">
                <a16:creationId xmlns:a16="http://schemas.microsoft.com/office/drawing/2014/main" id="{357063A2-4328-4368-A158-A5E26DB01651}"/>
              </a:ext>
            </a:extLst>
          </p:cNvPr>
          <p:cNvSpPr txBox="1"/>
          <p:nvPr/>
        </p:nvSpPr>
        <p:spPr>
          <a:xfrm>
            <a:off x="3091543" y="2014535"/>
            <a:ext cx="6130835" cy="923330"/>
          </a:xfrm>
          <a:prstGeom prst="rect">
            <a:avLst/>
          </a:prstGeom>
          <a:noFill/>
        </p:spPr>
        <p:txBody>
          <a:bodyPr wrap="square" rtlCol="0">
            <a:spAutoFit/>
          </a:bodyPr>
          <a:lstStyle/>
          <a:p>
            <a:r>
              <a:rPr lang="en-CA" sz="5400" dirty="0"/>
              <a:t>helpdesk@nitha.com</a:t>
            </a:r>
          </a:p>
        </p:txBody>
      </p:sp>
      <p:sp>
        <p:nvSpPr>
          <p:cNvPr id="11" name="TextBox 10">
            <a:extLst>
              <a:ext uri="{FF2B5EF4-FFF2-40B4-BE49-F238E27FC236}">
                <a16:creationId xmlns:a16="http://schemas.microsoft.com/office/drawing/2014/main" id="{A407D3C2-1B0E-4004-85DE-0017032B2081}"/>
              </a:ext>
            </a:extLst>
          </p:cNvPr>
          <p:cNvSpPr txBox="1"/>
          <p:nvPr/>
        </p:nvSpPr>
        <p:spPr>
          <a:xfrm>
            <a:off x="3664817" y="3066004"/>
            <a:ext cx="5184576" cy="995209"/>
          </a:xfrm>
          <a:prstGeom prst="rect">
            <a:avLst/>
          </a:prstGeom>
          <a:noFill/>
        </p:spPr>
        <p:txBody>
          <a:bodyPr wrap="square" rtlCol="0">
            <a:spAutoFit/>
          </a:bodyPr>
          <a:lstStyle/>
          <a:p>
            <a:r>
              <a:rPr lang="en-CA" sz="5867" dirty="0"/>
              <a:t>1(306)953-5008</a:t>
            </a:r>
            <a:endParaRPr lang="en-CA" sz="5400" dirty="0"/>
          </a:p>
        </p:txBody>
      </p:sp>
    </p:spTree>
    <p:extLst>
      <p:ext uri="{BB962C8B-B14F-4D97-AF65-F5344CB8AC3E}">
        <p14:creationId xmlns:p14="http://schemas.microsoft.com/office/powerpoint/2010/main" val="2716035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ssolve">
                                      <p:cBhvr>
                                        <p:cTn id="10" dur="500"/>
                                        <p:tgtEl>
                                          <p:spTgt spid="10"/>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ssolve">
                                      <p:cBhvr>
                                        <p:cTn id="13" dur="500"/>
                                        <p:tgtEl>
                                          <p:spTgt spid="11"/>
                                        </p:tgtEl>
                                      </p:cBhvr>
                                    </p:animEffect>
                                  </p:childTnLst>
                                </p:cTn>
                              </p:par>
                              <p:par>
                                <p:cTn id="14" presetID="9"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dissolve">
                                      <p:cBhvr>
                                        <p:cTn id="16" dur="500"/>
                                        <p:tgtEl>
                                          <p:spTgt spid="7"/>
                                        </p:tgtEl>
                                      </p:cBhvr>
                                    </p:animEffect>
                                  </p:childTnLst>
                                </p:cTn>
                              </p:par>
                              <p:par>
                                <p:cTn id="17" presetID="9" presetClass="entr" presetSubtype="0" fill="hold" grpId="0" nodeType="withEffect" nodePh="1">
                                  <p:stCondLst>
                                    <p:cond delay="0"/>
                                  </p:stCondLst>
                                  <p:endCondLst>
                                    <p:cond evt="begin" delay="0">
                                      <p:tn val="17"/>
                                    </p:cond>
                                  </p:endCondLst>
                                  <p:childTnLst>
                                    <p:set>
                                      <p:cBhvr>
                                        <p:cTn id="18" dur="1" fill="hold">
                                          <p:stCondLst>
                                            <p:cond delay="0"/>
                                          </p:stCondLst>
                                        </p:cTn>
                                        <p:tgtEl>
                                          <p:spTgt spid="2"/>
                                        </p:tgtEl>
                                        <p:attrNameLst>
                                          <p:attrName>style.visibility</p:attrName>
                                        </p:attrNameLst>
                                      </p:cBhvr>
                                      <p:to>
                                        <p:strVal val="visible"/>
                                      </p:to>
                                    </p:set>
                                    <p:animEffect transition="in" filter="dissolv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0" grpId="0"/>
      <p:bldP spid="11"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9088E1F-9A95-4EBC-99E9-C6C9E474F25C}"/>
              </a:ext>
            </a:extLst>
          </p:cNvPr>
          <p:cNvGrpSpPr/>
          <p:nvPr/>
        </p:nvGrpSpPr>
        <p:grpSpPr>
          <a:xfrm>
            <a:off x="2" y="35275"/>
            <a:ext cx="12191999" cy="6858000"/>
            <a:chOff x="0" y="0"/>
            <a:chExt cx="9143999" cy="514350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5143500"/>
            </a:xfrm>
            <a:prstGeom prst="rect">
              <a:avLst/>
            </a:prstGeom>
          </p:spPr>
        </p:pic>
        <p:sp>
          <p:nvSpPr>
            <p:cNvPr id="2" name="Rectangle 1">
              <a:extLst>
                <a:ext uri="{FF2B5EF4-FFF2-40B4-BE49-F238E27FC236}">
                  <a16:creationId xmlns:a16="http://schemas.microsoft.com/office/drawing/2014/main" id="{A36E123F-C767-4C9A-AB34-EE60B3D8A973}"/>
                </a:ext>
              </a:extLst>
            </p:cNvPr>
            <p:cNvSpPr/>
            <p:nvPr/>
          </p:nvSpPr>
          <p:spPr>
            <a:xfrm>
              <a:off x="467544" y="1635646"/>
              <a:ext cx="3384376" cy="936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grpSp>
      <p:sp>
        <p:nvSpPr>
          <p:cNvPr id="6" name="Rectangle: Rounded Corners 5">
            <a:extLst>
              <a:ext uri="{FF2B5EF4-FFF2-40B4-BE49-F238E27FC236}">
                <a16:creationId xmlns:a16="http://schemas.microsoft.com/office/drawing/2014/main" id="{ACE91203-453E-4FBE-90BD-374E30B63EB2}"/>
              </a:ext>
            </a:extLst>
          </p:cNvPr>
          <p:cNvSpPr/>
          <p:nvPr/>
        </p:nvSpPr>
        <p:spPr>
          <a:xfrm>
            <a:off x="431371" y="1796819"/>
            <a:ext cx="5472608" cy="1632181"/>
          </a:xfrm>
          <a:prstGeom prst="roundRect">
            <a:avLst>
              <a:gd name="adj" fmla="val 50000"/>
            </a:avLst>
          </a:prstGeom>
          <a:solidFill>
            <a:schemeClr val="bg1"/>
          </a:solidFill>
          <a:ln w="254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8000" dirty="0">
                <a:solidFill>
                  <a:schemeClr val="tx1"/>
                </a:solidFill>
                <a:latin typeface="Script MT Bold" panose="03040602040607080904" pitchFamily="66" charset="0"/>
              </a:rPr>
              <a:t>Thank you</a:t>
            </a:r>
          </a:p>
        </p:txBody>
      </p:sp>
    </p:spTree>
    <p:extLst>
      <p:ext uri="{BB962C8B-B14F-4D97-AF65-F5344CB8AC3E}">
        <p14:creationId xmlns:p14="http://schemas.microsoft.com/office/powerpoint/2010/main" val="33441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F656B3-6A32-445A-9820-E3689E228EF5}"/>
              </a:ext>
            </a:extLst>
          </p:cNvPr>
          <p:cNvPicPr>
            <a:picLocks noChangeAspect="1"/>
          </p:cNvPicPr>
          <p:nvPr/>
        </p:nvPicPr>
        <p:blipFill>
          <a:blip r:embed="rId2"/>
          <a:stretch>
            <a:fillRect/>
          </a:stretch>
        </p:blipFill>
        <p:spPr>
          <a:xfrm>
            <a:off x="2402378" y="501100"/>
            <a:ext cx="9728541" cy="6305372"/>
          </a:xfrm>
          <a:prstGeom prst="rect">
            <a:avLst/>
          </a:prstGeom>
        </p:spPr>
      </p:pic>
      <p:sp>
        <p:nvSpPr>
          <p:cNvPr id="7" name="Slide Number Placeholder 61">
            <a:extLst>
              <a:ext uri="{FF2B5EF4-FFF2-40B4-BE49-F238E27FC236}">
                <a16:creationId xmlns:a16="http://schemas.microsoft.com/office/drawing/2014/main" id="{97C028B7-86CC-47BF-8121-CF75B7DB51DB}"/>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7</a:t>
            </a:fld>
            <a:endParaRPr lang="en-US" altLang="en-US" dirty="0">
              <a:solidFill>
                <a:schemeClr val="tx1"/>
              </a:solidFill>
            </a:endParaRPr>
          </a:p>
        </p:txBody>
      </p:sp>
      <p:sp>
        <p:nvSpPr>
          <p:cNvPr id="8" name="TextBox 7">
            <a:extLst>
              <a:ext uri="{FF2B5EF4-FFF2-40B4-BE49-F238E27FC236}">
                <a16:creationId xmlns:a16="http://schemas.microsoft.com/office/drawing/2014/main" id="{57FB9A24-FFAC-4795-BDD3-C3B072E82FC3}"/>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9" name="Rectangle: Rounded Corners 8">
            <a:extLst>
              <a:ext uri="{FF2B5EF4-FFF2-40B4-BE49-F238E27FC236}">
                <a16:creationId xmlns:a16="http://schemas.microsoft.com/office/drawing/2014/main" id="{E0C15BEB-813F-443B-AB8B-CCE5EC3F2B89}"/>
              </a:ext>
            </a:extLst>
          </p:cNvPr>
          <p:cNvSpPr/>
          <p:nvPr/>
        </p:nvSpPr>
        <p:spPr>
          <a:xfrm>
            <a:off x="42393" y="33252"/>
            <a:ext cx="3690851" cy="415636"/>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Signing in to your email account</a:t>
            </a:r>
          </a:p>
        </p:txBody>
      </p:sp>
      <p:sp>
        <p:nvSpPr>
          <p:cNvPr id="10" name="TextBox 9">
            <a:extLst>
              <a:ext uri="{FF2B5EF4-FFF2-40B4-BE49-F238E27FC236}">
                <a16:creationId xmlns:a16="http://schemas.microsoft.com/office/drawing/2014/main" id="{278C01F0-22AB-42DA-8ADD-7BB0B83EB5B4}"/>
              </a:ext>
            </a:extLst>
          </p:cNvPr>
          <p:cNvSpPr txBox="1"/>
          <p:nvPr/>
        </p:nvSpPr>
        <p:spPr>
          <a:xfrm>
            <a:off x="183022" y="3702875"/>
            <a:ext cx="3690851"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Type in your email address here.</a:t>
            </a:r>
          </a:p>
        </p:txBody>
      </p:sp>
      <p:cxnSp>
        <p:nvCxnSpPr>
          <p:cNvPr id="12" name="Straight Arrow Connector 11">
            <a:extLst>
              <a:ext uri="{FF2B5EF4-FFF2-40B4-BE49-F238E27FC236}">
                <a16:creationId xmlns:a16="http://schemas.microsoft.com/office/drawing/2014/main" id="{3BCA6449-78BA-4336-890A-04DBB4A9C26D}"/>
              </a:ext>
            </a:extLst>
          </p:cNvPr>
          <p:cNvCxnSpPr>
            <a:cxnSpLocks/>
            <a:stCxn id="10" idx="3"/>
            <a:endCxn id="14" idx="1"/>
          </p:cNvCxnSpPr>
          <p:nvPr/>
        </p:nvCxnSpPr>
        <p:spPr>
          <a:xfrm>
            <a:off x="3873873" y="3902930"/>
            <a:ext cx="1695655"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16EB2348-BEE3-4720-BB2B-C5CCE8573135}"/>
              </a:ext>
            </a:extLst>
          </p:cNvPr>
          <p:cNvSpPr txBox="1"/>
          <p:nvPr/>
        </p:nvSpPr>
        <p:spPr>
          <a:xfrm>
            <a:off x="5569528" y="3749041"/>
            <a:ext cx="1803862" cy="307777"/>
          </a:xfrm>
          <a:prstGeom prst="rect">
            <a:avLst/>
          </a:prstGeom>
          <a:solidFill>
            <a:schemeClr val="bg1"/>
          </a:solidFill>
        </p:spPr>
        <p:txBody>
          <a:bodyPr wrap="square" rtlCol="0">
            <a:spAutoFit/>
          </a:bodyPr>
          <a:lstStyle/>
          <a:p>
            <a:r>
              <a:rPr lang="en-CA" sz="1400" dirty="0"/>
              <a:t>helpdesk@nitha.com</a:t>
            </a:r>
          </a:p>
        </p:txBody>
      </p:sp>
      <p:sp>
        <p:nvSpPr>
          <p:cNvPr id="20" name="TextBox 19">
            <a:extLst>
              <a:ext uri="{FF2B5EF4-FFF2-40B4-BE49-F238E27FC236}">
                <a16:creationId xmlns:a16="http://schemas.microsoft.com/office/drawing/2014/main" id="{A221FC04-8DD5-4DEF-AA83-B885D9C63455}"/>
              </a:ext>
            </a:extLst>
          </p:cNvPr>
          <p:cNvSpPr txBox="1"/>
          <p:nvPr/>
        </p:nvSpPr>
        <p:spPr>
          <a:xfrm>
            <a:off x="2252749" y="4694217"/>
            <a:ext cx="1621124"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Click on </a:t>
            </a:r>
            <a:r>
              <a:rPr lang="en-CA" b="1" dirty="0"/>
              <a:t>Next</a:t>
            </a:r>
            <a:endParaRPr lang="en-CA" dirty="0"/>
          </a:p>
        </p:txBody>
      </p:sp>
      <p:cxnSp>
        <p:nvCxnSpPr>
          <p:cNvPr id="21" name="Straight Arrow Connector 20">
            <a:extLst>
              <a:ext uri="{FF2B5EF4-FFF2-40B4-BE49-F238E27FC236}">
                <a16:creationId xmlns:a16="http://schemas.microsoft.com/office/drawing/2014/main" id="{24B558B0-27FA-47F3-A215-E85A84F3B93C}"/>
              </a:ext>
            </a:extLst>
          </p:cNvPr>
          <p:cNvCxnSpPr>
            <a:cxnSpLocks/>
            <a:stCxn id="20" idx="3"/>
          </p:cNvCxnSpPr>
          <p:nvPr/>
        </p:nvCxnSpPr>
        <p:spPr>
          <a:xfrm>
            <a:off x="3873873" y="4894272"/>
            <a:ext cx="3998279"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465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9"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ssolv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left)">
                                      <p:cBhvr>
                                        <p:cTn id="20" dur="500"/>
                                        <p:tgtEl>
                                          <p:spTgt spid="1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left)">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 calcmode="lin" valueType="num">
                                      <p:cBhvr additive="base">
                                        <p:cTn id="29" dur="500" fill="hold"/>
                                        <p:tgtEl>
                                          <p:spTgt spid="20"/>
                                        </p:tgtEl>
                                        <p:attrNameLst>
                                          <p:attrName>ppt_x</p:attrName>
                                        </p:attrNameLst>
                                      </p:cBhvr>
                                      <p:tavLst>
                                        <p:tav tm="0">
                                          <p:val>
                                            <p:strVal val="0-#ppt_w/2"/>
                                          </p:val>
                                        </p:tav>
                                        <p:tav tm="100000">
                                          <p:val>
                                            <p:strVal val="#ppt_x"/>
                                          </p:val>
                                        </p:tav>
                                      </p:tavLst>
                                    </p:anim>
                                    <p:anim calcmode="lin" valueType="num">
                                      <p:cBhvr additive="base">
                                        <p:cTn id="30" dur="500" fill="hold"/>
                                        <p:tgtEl>
                                          <p:spTgt spid="20"/>
                                        </p:tgtEl>
                                        <p:attrNameLst>
                                          <p:attrName>ppt_y</p:attrName>
                                        </p:attrNameLst>
                                      </p:cBhvr>
                                      <p:tavLst>
                                        <p:tav tm="0">
                                          <p:val>
                                            <p:strVal val="#ppt_y"/>
                                          </p:val>
                                        </p:tav>
                                        <p:tav tm="100000">
                                          <p:val>
                                            <p:strVal val="#ppt_y"/>
                                          </p:val>
                                        </p:tav>
                                      </p:tavLst>
                                    </p:anim>
                                  </p:childTnLst>
                                </p:cTn>
                              </p:par>
                            </p:childTnLst>
                          </p:cTn>
                        </p:par>
                        <p:par>
                          <p:cTn id="31" fill="hold">
                            <p:stCondLst>
                              <p:cond delay="500"/>
                            </p:stCondLst>
                            <p:childTnLst>
                              <p:par>
                                <p:cTn id="32" presetID="22" presetClass="entr" presetSubtype="8" fill="hold" nodeType="after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wipe(left)">
                                      <p:cBhvr>
                                        <p:cTn id="34" dur="500"/>
                                        <p:tgtEl>
                                          <p:spTgt spid="21"/>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xit" presetSubtype="0" fill="hold" nodeType="clickEffect">
                                  <p:stCondLst>
                                    <p:cond delay="0"/>
                                  </p:stCondLst>
                                  <p:childTnLst>
                                    <p:animEffect transition="out" filter="dissolve">
                                      <p:cBhvr>
                                        <p:cTn id="38" dur="500"/>
                                        <p:tgtEl>
                                          <p:spTgt spid="3"/>
                                        </p:tgtEl>
                                      </p:cBhvr>
                                    </p:animEffect>
                                    <p:set>
                                      <p:cBhvr>
                                        <p:cTn id="39" dur="1" fill="hold">
                                          <p:stCondLst>
                                            <p:cond delay="499"/>
                                          </p:stCondLst>
                                        </p:cTn>
                                        <p:tgtEl>
                                          <p:spTgt spid="3"/>
                                        </p:tgtEl>
                                        <p:attrNameLst>
                                          <p:attrName>style.visibility</p:attrName>
                                        </p:attrNameLst>
                                      </p:cBhvr>
                                      <p:to>
                                        <p:strVal val="hidden"/>
                                      </p:to>
                                    </p:set>
                                  </p:childTnLst>
                                </p:cTn>
                              </p:par>
                              <p:par>
                                <p:cTn id="40" presetID="9" presetClass="exit" presetSubtype="0" fill="hold" grpId="1" nodeType="withEffect">
                                  <p:stCondLst>
                                    <p:cond delay="0"/>
                                  </p:stCondLst>
                                  <p:childTnLst>
                                    <p:animEffect transition="out" filter="dissolve">
                                      <p:cBhvr>
                                        <p:cTn id="41" dur="500"/>
                                        <p:tgtEl>
                                          <p:spTgt spid="10"/>
                                        </p:tgtEl>
                                      </p:cBhvr>
                                    </p:animEffect>
                                    <p:set>
                                      <p:cBhvr>
                                        <p:cTn id="42" dur="1" fill="hold">
                                          <p:stCondLst>
                                            <p:cond delay="499"/>
                                          </p:stCondLst>
                                        </p:cTn>
                                        <p:tgtEl>
                                          <p:spTgt spid="10"/>
                                        </p:tgtEl>
                                        <p:attrNameLst>
                                          <p:attrName>style.visibility</p:attrName>
                                        </p:attrNameLst>
                                      </p:cBhvr>
                                      <p:to>
                                        <p:strVal val="hidden"/>
                                      </p:to>
                                    </p:set>
                                  </p:childTnLst>
                                </p:cTn>
                              </p:par>
                              <p:par>
                                <p:cTn id="43" presetID="9" presetClass="exit" presetSubtype="0" fill="hold" nodeType="withEffect">
                                  <p:stCondLst>
                                    <p:cond delay="0"/>
                                  </p:stCondLst>
                                  <p:childTnLst>
                                    <p:animEffect transition="out" filter="dissolve">
                                      <p:cBhvr>
                                        <p:cTn id="44" dur="500"/>
                                        <p:tgtEl>
                                          <p:spTgt spid="12"/>
                                        </p:tgtEl>
                                      </p:cBhvr>
                                    </p:animEffect>
                                    <p:set>
                                      <p:cBhvr>
                                        <p:cTn id="45" dur="1" fill="hold">
                                          <p:stCondLst>
                                            <p:cond delay="499"/>
                                          </p:stCondLst>
                                        </p:cTn>
                                        <p:tgtEl>
                                          <p:spTgt spid="12"/>
                                        </p:tgtEl>
                                        <p:attrNameLst>
                                          <p:attrName>style.visibility</p:attrName>
                                        </p:attrNameLst>
                                      </p:cBhvr>
                                      <p:to>
                                        <p:strVal val="hidden"/>
                                      </p:to>
                                    </p:set>
                                  </p:childTnLst>
                                </p:cTn>
                              </p:par>
                              <p:par>
                                <p:cTn id="46" presetID="9" presetClass="exit" presetSubtype="0" fill="hold" grpId="1" nodeType="withEffect">
                                  <p:stCondLst>
                                    <p:cond delay="0"/>
                                  </p:stCondLst>
                                  <p:childTnLst>
                                    <p:animEffect transition="out" filter="dissolve">
                                      <p:cBhvr>
                                        <p:cTn id="47" dur="500"/>
                                        <p:tgtEl>
                                          <p:spTgt spid="14"/>
                                        </p:tgtEl>
                                      </p:cBhvr>
                                    </p:animEffect>
                                    <p:set>
                                      <p:cBhvr>
                                        <p:cTn id="48" dur="1" fill="hold">
                                          <p:stCondLst>
                                            <p:cond delay="499"/>
                                          </p:stCondLst>
                                        </p:cTn>
                                        <p:tgtEl>
                                          <p:spTgt spid="14"/>
                                        </p:tgtEl>
                                        <p:attrNameLst>
                                          <p:attrName>style.visibility</p:attrName>
                                        </p:attrNameLst>
                                      </p:cBhvr>
                                      <p:to>
                                        <p:strVal val="hidden"/>
                                      </p:to>
                                    </p:set>
                                  </p:childTnLst>
                                </p:cTn>
                              </p:par>
                              <p:par>
                                <p:cTn id="49" presetID="9" presetClass="exit" presetSubtype="0" fill="hold" grpId="1" nodeType="withEffect">
                                  <p:stCondLst>
                                    <p:cond delay="0"/>
                                  </p:stCondLst>
                                  <p:childTnLst>
                                    <p:animEffect transition="out" filter="dissolve">
                                      <p:cBhvr>
                                        <p:cTn id="50" dur="500"/>
                                        <p:tgtEl>
                                          <p:spTgt spid="20"/>
                                        </p:tgtEl>
                                      </p:cBhvr>
                                    </p:animEffect>
                                    <p:set>
                                      <p:cBhvr>
                                        <p:cTn id="51" dur="1" fill="hold">
                                          <p:stCondLst>
                                            <p:cond delay="499"/>
                                          </p:stCondLst>
                                        </p:cTn>
                                        <p:tgtEl>
                                          <p:spTgt spid="20"/>
                                        </p:tgtEl>
                                        <p:attrNameLst>
                                          <p:attrName>style.visibility</p:attrName>
                                        </p:attrNameLst>
                                      </p:cBhvr>
                                      <p:to>
                                        <p:strVal val="hidden"/>
                                      </p:to>
                                    </p:set>
                                  </p:childTnLst>
                                </p:cTn>
                              </p:par>
                              <p:par>
                                <p:cTn id="52" presetID="9" presetClass="exit" presetSubtype="0" fill="hold" nodeType="withEffect">
                                  <p:stCondLst>
                                    <p:cond delay="0"/>
                                  </p:stCondLst>
                                  <p:childTnLst>
                                    <p:animEffect transition="out" filter="dissolve">
                                      <p:cBhvr>
                                        <p:cTn id="53" dur="500"/>
                                        <p:tgtEl>
                                          <p:spTgt spid="21"/>
                                        </p:tgtEl>
                                      </p:cBhvr>
                                    </p:animEffect>
                                    <p:set>
                                      <p:cBhvr>
                                        <p:cTn id="54"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0" grpId="1" animBg="1"/>
      <p:bldP spid="14" grpId="0" animBg="1"/>
      <p:bldP spid="14" grpId="1" animBg="1"/>
      <p:bldP spid="20" grpId="0" animBg="1"/>
      <p:bldP spid="20"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790E4ED-9B95-464C-8417-BD3C2DA5A4B7}"/>
              </a:ext>
            </a:extLst>
          </p:cNvPr>
          <p:cNvPicPr>
            <a:picLocks noChangeAspect="1"/>
          </p:cNvPicPr>
          <p:nvPr/>
        </p:nvPicPr>
        <p:blipFill>
          <a:blip r:embed="rId2"/>
          <a:stretch>
            <a:fillRect/>
          </a:stretch>
        </p:blipFill>
        <p:spPr>
          <a:xfrm>
            <a:off x="2410691" y="495972"/>
            <a:ext cx="9728541" cy="6290234"/>
          </a:xfrm>
          <a:prstGeom prst="rect">
            <a:avLst/>
          </a:prstGeom>
          <a:ln w="6350">
            <a:solidFill>
              <a:schemeClr val="tx1"/>
            </a:solidFill>
          </a:ln>
        </p:spPr>
      </p:pic>
      <p:sp>
        <p:nvSpPr>
          <p:cNvPr id="7" name="Slide Number Placeholder 61">
            <a:extLst>
              <a:ext uri="{FF2B5EF4-FFF2-40B4-BE49-F238E27FC236}">
                <a16:creationId xmlns:a16="http://schemas.microsoft.com/office/drawing/2014/main" id="{97C028B7-86CC-47BF-8121-CF75B7DB51DB}"/>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8</a:t>
            </a:fld>
            <a:endParaRPr lang="en-US" altLang="en-US" dirty="0">
              <a:solidFill>
                <a:schemeClr val="tx1"/>
              </a:solidFill>
            </a:endParaRPr>
          </a:p>
        </p:txBody>
      </p:sp>
      <p:sp>
        <p:nvSpPr>
          <p:cNvPr id="8" name="TextBox 7">
            <a:extLst>
              <a:ext uri="{FF2B5EF4-FFF2-40B4-BE49-F238E27FC236}">
                <a16:creationId xmlns:a16="http://schemas.microsoft.com/office/drawing/2014/main" id="{57FB9A24-FFAC-4795-BDD3-C3B072E82FC3}"/>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9" name="Rectangle: Rounded Corners 8">
            <a:extLst>
              <a:ext uri="{FF2B5EF4-FFF2-40B4-BE49-F238E27FC236}">
                <a16:creationId xmlns:a16="http://schemas.microsoft.com/office/drawing/2014/main" id="{E0C15BEB-813F-443B-AB8B-CCE5EC3F2B89}"/>
              </a:ext>
            </a:extLst>
          </p:cNvPr>
          <p:cNvSpPr/>
          <p:nvPr/>
        </p:nvSpPr>
        <p:spPr>
          <a:xfrm>
            <a:off x="42393" y="33252"/>
            <a:ext cx="3690851" cy="415636"/>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Signing in to your email account</a:t>
            </a:r>
          </a:p>
        </p:txBody>
      </p:sp>
      <p:sp>
        <p:nvSpPr>
          <p:cNvPr id="10" name="TextBox 9">
            <a:extLst>
              <a:ext uri="{FF2B5EF4-FFF2-40B4-BE49-F238E27FC236}">
                <a16:creationId xmlns:a16="http://schemas.microsoft.com/office/drawing/2014/main" id="{278C01F0-22AB-42DA-8ADD-7BB0B83EB5B4}"/>
              </a:ext>
            </a:extLst>
          </p:cNvPr>
          <p:cNvSpPr txBox="1"/>
          <p:nvPr/>
        </p:nvSpPr>
        <p:spPr>
          <a:xfrm>
            <a:off x="207961" y="3711227"/>
            <a:ext cx="4222723" cy="707886"/>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Select the </a:t>
            </a:r>
            <a:r>
              <a:rPr lang="en-CA" b="1" dirty="0"/>
              <a:t>Work or school account</a:t>
            </a:r>
            <a:r>
              <a:rPr lang="en-CA" dirty="0"/>
              <a:t> and the login will advance to Outlook </a:t>
            </a:r>
          </a:p>
        </p:txBody>
      </p:sp>
      <p:cxnSp>
        <p:nvCxnSpPr>
          <p:cNvPr id="12" name="Straight Arrow Connector 11">
            <a:extLst>
              <a:ext uri="{FF2B5EF4-FFF2-40B4-BE49-F238E27FC236}">
                <a16:creationId xmlns:a16="http://schemas.microsoft.com/office/drawing/2014/main" id="{3BCA6449-78BA-4336-890A-04DBB4A9C26D}"/>
              </a:ext>
            </a:extLst>
          </p:cNvPr>
          <p:cNvCxnSpPr>
            <a:cxnSpLocks/>
            <a:stCxn id="10" idx="3"/>
          </p:cNvCxnSpPr>
          <p:nvPr/>
        </p:nvCxnSpPr>
        <p:spPr>
          <a:xfrm>
            <a:off x="4430684" y="4065170"/>
            <a:ext cx="906087"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8037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0-#ppt_w/2"/>
                                          </p:val>
                                        </p:tav>
                                        <p:tav tm="100000">
                                          <p:val>
                                            <p:strVal val="#ppt_x"/>
                                          </p:val>
                                        </p:tav>
                                      </p:tavLst>
                                    </p:anim>
                                    <p:anim calcmode="lin" valueType="num">
                                      <p:cBhvr additive="base">
                                        <p:cTn id="13" dur="500" fill="hold"/>
                                        <p:tgtEl>
                                          <p:spTgt spid="10"/>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2" presetClass="entr" presetSubtype="8"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xit" presetSubtype="0" fill="hold" nodeType="clickEffect">
                                  <p:stCondLst>
                                    <p:cond delay="0"/>
                                  </p:stCondLst>
                                  <p:childTnLst>
                                    <p:animEffect transition="out" filter="dissolve">
                                      <p:cBhvr>
                                        <p:cTn id="21" dur="500"/>
                                        <p:tgtEl>
                                          <p:spTgt spid="4"/>
                                        </p:tgtEl>
                                      </p:cBhvr>
                                    </p:animEffect>
                                    <p:set>
                                      <p:cBhvr>
                                        <p:cTn id="22" dur="1" fill="hold">
                                          <p:stCondLst>
                                            <p:cond delay="499"/>
                                          </p:stCondLst>
                                        </p:cTn>
                                        <p:tgtEl>
                                          <p:spTgt spid="4"/>
                                        </p:tgtEl>
                                        <p:attrNameLst>
                                          <p:attrName>style.visibility</p:attrName>
                                        </p:attrNameLst>
                                      </p:cBhvr>
                                      <p:to>
                                        <p:strVal val="hidden"/>
                                      </p:to>
                                    </p:set>
                                  </p:childTnLst>
                                </p:cTn>
                              </p:par>
                              <p:par>
                                <p:cTn id="23" presetID="9" presetClass="exit" presetSubtype="0" fill="hold" grpId="1" nodeType="withEffect">
                                  <p:stCondLst>
                                    <p:cond delay="0"/>
                                  </p:stCondLst>
                                  <p:childTnLst>
                                    <p:animEffect transition="out" filter="dissolve">
                                      <p:cBhvr>
                                        <p:cTn id="24" dur="500"/>
                                        <p:tgtEl>
                                          <p:spTgt spid="10"/>
                                        </p:tgtEl>
                                      </p:cBhvr>
                                    </p:animEffect>
                                    <p:set>
                                      <p:cBhvr>
                                        <p:cTn id="25" dur="1" fill="hold">
                                          <p:stCondLst>
                                            <p:cond delay="499"/>
                                          </p:stCondLst>
                                        </p:cTn>
                                        <p:tgtEl>
                                          <p:spTgt spid="10"/>
                                        </p:tgtEl>
                                        <p:attrNameLst>
                                          <p:attrName>style.visibility</p:attrName>
                                        </p:attrNameLst>
                                      </p:cBhvr>
                                      <p:to>
                                        <p:strVal val="hidden"/>
                                      </p:to>
                                    </p:set>
                                  </p:childTnLst>
                                </p:cTn>
                              </p:par>
                              <p:par>
                                <p:cTn id="26" presetID="9" presetClass="exit" presetSubtype="0" fill="hold" nodeType="withEffect">
                                  <p:stCondLst>
                                    <p:cond delay="0"/>
                                  </p:stCondLst>
                                  <p:childTnLst>
                                    <p:animEffect transition="out" filter="dissolve">
                                      <p:cBhvr>
                                        <p:cTn id="27" dur="500"/>
                                        <p:tgtEl>
                                          <p:spTgt spid="12"/>
                                        </p:tgtEl>
                                      </p:cBhvr>
                                    </p:animEffect>
                                    <p:set>
                                      <p:cBhvr>
                                        <p:cTn id="28" dur="1" fill="hold">
                                          <p:stCondLst>
                                            <p:cond delay="499"/>
                                          </p:stCondLst>
                                        </p:cTn>
                                        <p:tgtEl>
                                          <p:spTgt spid="12"/>
                                        </p:tgtEl>
                                        <p:attrNameLst>
                                          <p:attrName>style.visibility</p:attrName>
                                        </p:attrNameLst>
                                      </p:cBhvr>
                                      <p:to>
                                        <p:strVal val="hidden"/>
                                      </p:to>
                                    </p:set>
                                  </p:childTnLst>
                                </p:cTn>
                              </p:par>
                              <p:par>
                                <p:cTn id="29" presetID="9" presetClass="exit" presetSubtype="0" fill="hold" grpId="0" nodeType="withEffect">
                                  <p:stCondLst>
                                    <p:cond delay="0"/>
                                  </p:stCondLst>
                                  <p:childTnLst>
                                    <p:animEffect transition="out" filter="dissolve">
                                      <p:cBhvr>
                                        <p:cTn id="30" dur="500"/>
                                        <p:tgtEl>
                                          <p:spTgt spid="7"/>
                                        </p:tgtEl>
                                      </p:cBhvr>
                                    </p:animEffect>
                                    <p:set>
                                      <p:cBhvr>
                                        <p:cTn id="31" dur="1" fill="hold">
                                          <p:stCondLst>
                                            <p:cond delay="499"/>
                                          </p:stCondLst>
                                        </p:cTn>
                                        <p:tgtEl>
                                          <p:spTgt spid="7"/>
                                        </p:tgtEl>
                                        <p:attrNameLst>
                                          <p:attrName>style.visibility</p:attrName>
                                        </p:attrNameLst>
                                      </p:cBhvr>
                                      <p:to>
                                        <p:strVal val="hidden"/>
                                      </p:to>
                                    </p:set>
                                  </p:childTnLst>
                                </p:cTn>
                              </p:par>
                              <p:par>
                                <p:cTn id="32" presetID="9" presetClass="exit" presetSubtype="0" fill="hold" grpId="0" nodeType="withEffect">
                                  <p:stCondLst>
                                    <p:cond delay="0"/>
                                  </p:stCondLst>
                                  <p:childTnLst>
                                    <p:animEffect transition="out" filter="dissolve">
                                      <p:cBhvr>
                                        <p:cTn id="33" dur="500"/>
                                        <p:tgtEl>
                                          <p:spTgt spid="8"/>
                                        </p:tgtEl>
                                      </p:cBhvr>
                                    </p:animEffect>
                                    <p:set>
                                      <p:cBhvr>
                                        <p:cTn id="34"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animBg="1"/>
      <p:bldP spid="10"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6402D90-11C3-41B5-8D25-3501BB32E3C2}"/>
              </a:ext>
            </a:extLst>
          </p:cNvPr>
          <p:cNvPicPr>
            <a:picLocks noChangeAspect="1"/>
          </p:cNvPicPr>
          <p:nvPr/>
        </p:nvPicPr>
        <p:blipFill>
          <a:blip r:embed="rId2"/>
          <a:stretch>
            <a:fillRect/>
          </a:stretch>
        </p:blipFill>
        <p:spPr>
          <a:xfrm>
            <a:off x="2419002" y="498037"/>
            <a:ext cx="9669296" cy="6266482"/>
          </a:xfrm>
          <a:prstGeom prst="rect">
            <a:avLst/>
          </a:prstGeom>
          <a:ln w="6350">
            <a:solidFill>
              <a:schemeClr val="tx1"/>
            </a:solidFill>
          </a:ln>
        </p:spPr>
      </p:pic>
      <p:sp>
        <p:nvSpPr>
          <p:cNvPr id="7" name="Slide Number Placeholder 61">
            <a:extLst>
              <a:ext uri="{FF2B5EF4-FFF2-40B4-BE49-F238E27FC236}">
                <a16:creationId xmlns:a16="http://schemas.microsoft.com/office/drawing/2014/main" id="{97C028B7-86CC-47BF-8121-CF75B7DB51DB}"/>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9</a:t>
            </a:fld>
            <a:endParaRPr lang="en-US" altLang="en-US" dirty="0">
              <a:solidFill>
                <a:schemeClr val="tx1"/>
              </a:solidFill>
            </a:endParaRPr>
          </a:p>
        </p:txBody>
      </p:sp>
      <p:sp>
        <p:nvSpPr>
          <p:cNvPr id="8" name="TextBox 7">
            <a:extLst>
              <a:ext uri="{FF2B5EF4-FFF2-40B4-BE49-F238E27FC236}">
                <a16:creationId xmlns:a16="http://schemas.microsoft.com/office/drawing/2014/main" id="{57FB9A24-FFAC-4795-BDD3-C3B072E82FC3}"/>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9" name="Rectangle: Rounded Corners 8">
            <a:extLst>
              <a:ext uri="{FF2B5EF4-FFF2-40B4-BE49-F238E27FC236}">
                <a16:creationId xmlns:a16="http://schemas.microsoft.com/office/drawing/2014/main" id="{E0C15BEB-813F-443B-AB8B-CCE5EC3F2B89}"/>
              </a:ext>
            </a:extLst>
          </p:cNvPr>
          <p:cNvSpPr/>
          <p:nvPr/>
        </p:nvSpPr>
        <p:spPr>
          <a:xfrm>
            <a:off x="42393" y="33252"/>
            <a:ext cx="3690851" cy="415636"/>
          </a:xfrm>
          <a:prstGeom prst="roundRect">
            <a:avLst>
              <a:gd name="adj" fmla="val 50000"/>
            </a:avLst>
          </a:prstGeom>
          <a:solidFill>
            <a:srgbClr val="FDF0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Signing in to your email account</a:t>
            </a:r>
          </a:p>
        </p:txBody>
      </p:sp>
      <p:sp>
        <p:nvSpPr>
          <p:cNvPr id="10" name="TextBox 9">
            <a:extLst>
              <a:ext uri="{FF2B5EF4-FFF2-40B4-BE49-F238E27FC236}">
                <a16:creationId xmlns:a16="http://schemas.microsoft.com/office/drawing/2014/main" id="{278C01F0-22AB-42DA-8ADD-7BB0B83EB5B4}"/>
              </a:ext>
            </a:extLst>
          </p:cNvPr>
          <p:cNvSpPr txBox="1"/>
          <p:nvPr/>
        </p:nvSpPr>
        <p:spPr>
          <a:xfrm>
            <a:off x="178795" y="4226616"/>
            <a:ext cx="4580170" cy="400110"/>
          </a:xfrm>
          <a:prstGeom prst="rect">
            <a:avLst/>
          </a:prstGeom>
          <a:solidFill>
            <a:srgbClr val="FEFAF8"/>
          </a:solidFill>
          <a:ln w="19050">
            <a:solidFill>
              <a:schemeClr val="accent2"/>
            </a:solidFill>
          </a:ln>
        </p:spPr>
        <p:txBody>
          <a:bodyPr wrap="square" rtlCol="0">
            <a:spAutoFit/>
          </a:bodyPr>
          <a:lstStyle>
            <a:defPPr>
              <a:defRPr lang="en-US"/>
            </a:defPPr>
            <a:lvl1pPr>
              <a:defRPr sz="2000"/>
            </a:lvl1pPr>
          </a:lstStyle>
          <a:p>
            <a:r>
              <a:rPr lang="en-CA" dirty="0"/>
              <a:t>Type in your password and click on </a:t>
            </a:r>
            <a:r>
              <a:rPr lang="en-CA" b="1" dirty="0"/>
              <a:t>Sign In</a:t>
            </a:r>
          </a:p>
        </p:txBody>
      </p:sp>
      <p:cxnSp>
        <p:nvCxnSpPr>
          <p:cNvPr id="12" name="Straight Arrow Connector 11">
            <a:extLst>
              <a:ext uri="{FF2B5EF4-FFF2-40B4-BE49-F238E27FC236}">
                <a16:creationId xmlns:a16="http://schemas.microsoft.com/office/drawing/2014/main" id="{3BCA6449-78BA-4336-890A-04DBB4A9C26D}"/>
              </a:ext>
            </a:extLst>
          </p:cNvPr>
          <p:cNvCxnSpPr>
            <a:cxnSpLocks/>
            <a:stCxn id="10" idx="3"/>
          </p:cNvCxnSpPr>
          <p:nvPr/>
        </p:nvCxnSpPr>
        <p:spPr>
          <a:xfrm>
            <a:off x="4758965" y="4426671"/>
            <a:ext cx="910315"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52570ADB-98A9-44BE-9EEA-AB77E09D41D9}"/>
              </a:ext>
            </a:extLst>
          </p:cNvPr>
          <p:cNvCxnSpPr>
            <a:cxnSpLocks/>
          </p:cNvCxnSpPr>
          <p:nvPr/>
        </p:nvCxnSpPr>
        <p:spPr>
          <a:xfrm>
            <a:off x="6982691" y="4426671"/>
            <a:ext cx="889462" cy="66903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7019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0-#ppt_w/2"/>
                                          </p:val>
                                        </p:tav>
                                        <p:tav tm="100000">
                                          <p:val>
                                            <p:strVal val="#ppt_x"/>
                                          </p:val>
                                        </p:tav>
                                      </p:tavLst>
                                    </p:anim>
                                    <p:anim calcmode="lin" valueType="num">
                                      <p:cBhvr additive="base">
                                        <p:cTn id="13" dur="500" fill="hold"/>
                                        <p:tgtEl>
                                          <p:spTgt spid="10"/>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2" presetClass="entr" presetSubtype="8"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childTnLst>
                          </p:cTn>
                        </p:par>
                        <p:par>
                          <p:cTn id="18" fill="hold">
                            <p:stCondLst>
                              <p:cond delay="1000"/>
                            </p:stCondLst>
                            <p:childTnLst>
                              <p:par>
                                <p:cTn id="19" presetID="22" presetClass="entr" presetSubtype="8" fill="hold"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left)">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xit" presetSubtype="0" fill="hold" nodeType="clickEffect">
                                  <p:stCondLst>
                                    <p:cond delay="0"/>
                                  </p:stCondLst>
                                  <p:childTnLst>
                                    <p:animEffect transition="out" filter="dissolve">
                                      <p:cBhvr>
                                        <p:cTn id="25" dur="500"/>
                                        <p:tgtEl>
                                          <p:spTgt spid="3"/>
                                        </p:tgtEl>
                                      </p:cBhvr>
                                    </p:animEffect>
                                    <p:set>
                                      <p:cBhvr>
                                        <p:cTn id="26" dur="1" fill="hold">
                                          <p:stCondLst>
                                            <p:cond delay="499"/>
                                          </p:stCondLst>
                                        </p:cTn>
                                        <p:tgtEl>
                                          <p:spTgt spid="3"/>
                                        </p:tgtEl>
                                        <p:attrNameLst>
                                          <p:attrName>style.visibility</p:attrName>
                                        </p:attrNameLst>
                                      </p:cBhvr>
                                      <p:to>
                                        <p:strVal val="hidden"/>
                                      </p:to>
                                    </p:set>
                                  </p:childTnLst>
                                </p:cTn>
                              </p:par>
                              <p:par>
                                <p:cTn id="27" presetID="9" presetClass="exit" presetSubtype="0" fill="hold" grpId="1" nodeType="withEffect">
                                  <p:stCondLst>
                                    <p:cond delay="0"/>
                                  </p:stCondLst>
                                  <p:childTnLst>
                                    <p:animEffect transition="out" filter="dissolve">
                                      <p:cBhvr>
                                        <p:cTn id="28" dur="500"/>
                                        <p:tgtEl>
                                          <p:spTgt spid="10"/>
                                        </p:tgtEl>
                                      </p:cBhvr>
                                    </p:animEffect>
                                    <p:set>
                                      <p:cBhvr>
                                        <p:cTn id="29" dur="1" fill="hold">
                                          <p:stCondLst>
                                            <p:cond delay="499"/>
                                          </p:stCondLst>
                                        </p:cTn>
                                        <p:tgtEl>
                                          <p:spTgt spid="10"/>
                                        </p:tgtEl>
                                        <p:attrNameLst>
                                          <p:attrName>style.visibility</p:attrName>
                                        </p:attrNameLst>
                                      </p:cBhvr>
                                      <p:to>
                                        <p:strVal val="hidden"/>
                                      </p:to>
                                    </p:set>
                                  </p:childTnLst>
                                </p:cTn>
                              </p:par>
                              <p:par>
                                <p:cTn id="30" presetID="9" presetClass="exit" presetSubtype="0" fill="hold" nodeType="withEffect">
                                  <p:stCondLst>
                                    <p:cond delay="0"/>
                                  </p:stCondLst>
                                  <p:childTnLst>
                                    <p:animEffect transition="out" filter="dissolve">
                                      <p:cBhvr>
                                        <p:cTn id="31" dur="500"/>
                                        <p:tgtEl>
                                          <p:spTgt spid="12"/>
                                        </p:tgtEl>
                                      </p:cBhvr>
                                    </p:animEffect>
                                    <p:set>
                                      <p:cBhvr>
                                        <p:cTn id="32" dur="1" fill="hold">
                                          <p:stCondLst>
                                            <p:cond delay="499"/>
                                          </p:stCondLst>
                                        </p:cTn>
                                        <p:tgtEl>
                                          <p:spTgt spid="12"/>
                                        </p:tgtEl>
                                        <p:attrNameLst>
                                          <p:attrName>style.visibility</p:attrName>
                                        </p:attrNameLst>
                                      </p:cBhvr>
                                      <p:to>
                                        <p:strVal val="hidden"/>
                                      </p:to>
                                    </p:set>
                                  </p:childTnLst>
                                </p:cTn>
                              </p:par>
                              <p:par>
                                <p:cTn id="33" presetID="9" presetClass="exit" presetSubtype="0" fill="hold" nodeType="withEffect">
                                  <p:stCondLst>
                                    <p:cond delay="0"/>
                                  </p:stCondLst>
                                  <p:childTnLst>
                                    <p:animEffect transition="out" filter="dissolve">
                                      <p:cBhvr>
                                        <p:cTn id="34" dur="500"/>
                                        <p:tgtEl>
                                          <p:spTgt spid="13"/>
                                        </p:tgtEl>
                                      </p:cBhvr>
                                    </p:animEffect>
                                    <p:set>
                                      <p:cBhvr>
                                        <p:cTn id="35"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F8C6F0EE4D416448B08A0A9C2309DCF" ma:contentTypeVersion="2" ma:contentTypeDescription="Create a new document." ma:contentTypeScope="" ma:versionID="149912fecaf3fb8065ffb38180e6acf3">
  <xsd:schema xmlns:xsd="http://www.w3.org/2001/XMLSchema" xmlns:xs="http://www.w3.org/2001/XMLSchema" xmlns:p="http://schemas.microsoft.com/office/2006/metadata/properties" xmlns:ns2="428c9905-0105-41d2-b6b1-7940a0b0482d" targetNamespace="http://schemas.microsoft.com/office/2006/metadata/properties" ma:root="true" ma:fieldsID="3bbf33569269c0d7b9293f3281c08451" ns2:_="">
    <xsd:import namespace="428c9905-0105-41d2-b6b1-7940a0b0482d"/>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8c9905-0105-41d2-b6b1-7940a0b048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1773C69-20AA-4B52-A332-76CD516EF6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8c9905-0105-41d2-b6b1-7940a0b0482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ED7D19-5F7A-4DA1-97BE-9FCCC711955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92319</TotalTime>
  <Words>2703</Words>
  <Application>Microsoft Office PowerPoint</Application>
  <PresentationFormat>Widescreen</PresentationFormat>
  <Paragraphs>440</Paragraphs>
  <Slides>67</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0</vt:i4>
      </vt:variant>
      <vt:variant>
        <vt:lpstr>Slide Titles</vt:lpstr>
      </vt:variant>
      <vt:variant>
        <vt:i4>67</vt:i4>
      </vt:variant>
    </vt:vector>
  </HeadingPairs>
  <TitlesOfParts>
    <vt:vector size="73" baseType="lpstr">
      <vt:lpstr>Arial</vt:lpstr>
      <vt:lpstr>Calibri</vt:lpstr>
      <vt:lpstr>Calibri Light</vt:lpstr>
      <vt:lpstr>Script MT Bold</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Netterville</dc:creator>
  <cp:lastModifiedBy>help desk</cp:lastModifiedBy>
  <cp:revision>1051</cp:revision>
  <dcterms:created xsi:type="dcterms:W3CDTF">2017-09-29T13:57:00Z</dcterms:created>
  <dcterms:modified xsi:type="dcterms:W3CDTF">2026-08-10T19:48:03Z</dcterms:modified>
</cp:coreProperties>
</file>