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0"/>
  </p:notesMasterIdLst>
  <p:sldIdLst>
    <p:sldId id="256" r:id="rId5"/>
    <p:sldId id="502" r:id="rId6"/>
    <p:sldId id="259" r:id="rId7"/>
    <p:sldId id="375" r:id="rId8"/>
    <p:sldId id="376" r:id="rId9"/>
    <p:sldId id="377" r:id="rId10"/>
    <p:sldId id="392" r:id="rId11"/>
    <p:sldId id="395" r:id="rId12"/>
    <p:sldId id="394" r:id="rId13"/>
    <p:sldId id="378" r:id="rId14"/>
    <p:sldId id="379" r:id="rId15"/>
    <p:sldId id="431" r:id="rId16"/>
    <p:sldId id="380" r:id="rId17"/>
    <p:sldId id="381" r:id="rId18"/>
    <p:sldId id="382" r:id="rId19"/>
    <p:sldId id="383" r:id="rId20"/>
    <p:sldId id="384" r:id="rId21"/>
    <p:sldId id="385" r:id="rId22"/>
    <p:sldId id="386" r:id="rId23"/>
    <p:sldId id="387" r:id="rId24"/>
    <p:sldId id="388" r:id="rId25"/>
    <p:sldId id="389" r:id="rId26"/>
    <p:sldId id="390" r:id="rId27"/>
    <p:sldId id="391" r:id="rId28"/>
    <p:sldId id="396" r:id="rId29"/>
    <p:sldId id="398" r:id="rId30"/>
    <p:sldId id="399" r:id="rId31"/>
    <p:sldId id="400" r:id="rId32"/>
    <p:sldId id="429" r:id="rId33"/>
    <p:sldId id="401" r:id="rId34"/>
    <p:sldId id="402" r:id="rId35"/>
    <p:sldId id="403" r:id="rId36"/>
    <p:sldId id="404" r:id="rId37"/>
    <p:sldId id="405" r:id="rId38"/>
    <p:sldId id="406" r:id="rId39"/>
    <p:sldId id="414" r:id="rId40"/>
    <p:sldId id="407" r:id="rId41"/>
    <p:sldId id="409" r:id="rId42"/>
    <p:sldId id="415" r:id="rId43"/>
    <p:sldId id="408" r:id="rId44"/>
    <p:sldId id="410" r:id="rId45"/>
    <p:sldId id="411" r:id="rId46"/>
    <p:sldId id="412" r:id="rId47"/>
    <p:sldId id="413" r:id="rId48"/>
    <p:sldId id="416" r:id="rId49"/>
    <p:sldId id="417" r:id="rId50"/>
    <p:sldId id="418" r:id="rId51"/>
    <p:sldId id="419" r:id="rId52"/>
    <p:sldId id="420" r:id="rId53"/>
    <p:sldId id="421" r:id="rId54"/>
    <p:sldId id="422" r:id="rId55"/>
    <p:sldId id="423" r:id="rId56"/>
    <p:sldId id="350" r:id="rId57"/>
    <p:sldId id="503" r:id="rId58"/>
    <p:sldId id="50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211"/>
    <a:srgbClr val="F6B310"/>
    <a:srgbClr val="FDF3ED"/>
    <a:srgbClr val="FADDCA"/>
    <a:srgbClr val="F8CCAE"/>
    <a:srgbClr val="F5B88F"/>
    <a:srgbClr val="9BE5FF"/>
    <a:srgbClr val="57D3FF"/>
    <a:srgbClr val="F2F2F2"/>
    <a:srgbClr val="F1F8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38" autoAdjust="0"/>
    <p:restoredTop sz="86629" autoAdjust="0"/>
  </p:normalViewPr>
  <p:slideViewPr>
    <p:cSldViewPr snapToGrid="0">
      <p:cViewPr varScale="1">
        <p:scale>
          <a:sx n="94" d="100"/>
          <a:sy n="94" d="100"/>
        </p:scale>
        <p:origin x="136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22E72B29-67A8-4617-B647-B6E20C0E73B2}"/>
    <pc:docChg chg="modSld">
      <pc:chgData name="help desk" userId="076106f8-e622-4bba-bf8d-41b4b1aaf204" providerId="ADAL" clId="{22E72B29-67A8-4617-B647-B6E20C0E73B2}" dt="2026-04-28T19:56:30.708" v="28" actId="1076"/>
      <pc:docMkLst>
        <pc:docMk/>
      </pc:docMkLst>
      <pc:sldChg chg="modSp mod">
        <pc:chgData name="help desk" userId="076106f8-e622-4bba-bf8d-41b4b1aaf204" providerId="ADAL" clId="{22E72B29-67A8-4617-B647-B6E20C0E73B2}" dt="2026-04-28T19:56:30.708" v="28" actId="1076"/>
        <pc:sldMkLst>
          <pc:docMk/>
          <pc:sldMk cId="1576177480" sldId="256"/>
        </pc:sldMkLst>
        <pc:spChg chg="mod">
          <ac:chgData name="help desk" userId="076106f8-e622-4bba-bf8d-41b4b1aaf204" providerId="ADAL" clId="{22E72B29-67A8-4617-B647-B6E20C0E73B2}" dt="2026-04-28T19:56:14.109" v="14" actId="255"/>
          <ac:spMkLst>
            <pc:docMk/>
            <pc:sldMk cId="1576177480" sldId="256"/>
            <ac:spMk id="2" creationId="{2FC3E90C-15F8-4D2E-8C40-759E6203ED1D}"/>
          </ac:spMkLst>
        </pc:spChg>
        <pc:spChg chg="mod">
          <ac:chgData name="help desk" userId="076106f8-e622-4bba-bf8d-41b4b1aaf204" providerId="ADAL" clId="{22E72B29-67A8-4617-B647-B6E20C0E73B2}" dt="2026-04-28T19:56:30.708" v="28" actId="1076"/>
          <ac:spMkLst>
            <pc:docMk/>
            <pc:sldMk cId="1576177480" sldId="256"/>
            <ac:spMk id="4" creationId="{24C85F65-DB85-4182-8096-C15FF31740A5}"/>
          </ac:spMkLst>
        </pc:spChg>
      </pc:sldChg>
    </pc:docChg>
  </pc:docChgLst>
  <pc:docChgLst>
    <pc:chgData name="help desk" userId="076106f8-e622-4bba-bf8d-41b4b1aaf204" providerId="ADAL" clId="{95BACEE8-865C-479D-AC67-8A451824D324}"/>
    <pc:docChg chg="undo custSel delSld modSld">
      <pc:chgData name="help desk" userId="076106f8-e622-4bba-bf8d-41b4b1aaf204" providerId="ADAL" clId="{95BACEE8-865C-479D-AC67-8A451824D324}" dt="2024-07-29T15:59:53.317" v="48" actId="1035"/>
      <pc:docMkLst>
        <pc:docMk/>
      </pc:docMkLst>
      <pc:sldChg chg="del">
        <pc:chgData name="help desk" userId="076106f8-e622-4bba-bf8d-41b4b1aaf204" providerId="ADAL" clId="{95BACEE8-865C-479D-AC67-8A451824D324}" dt="2024-07-29T15:36:40.812" v="0" actId="47"/>
        <pc:sldMkLst>
          <pc:docMk/>
          <pc:sldMk cId="1625631789" sldId="256"/>
        </pc:sldMkLst>
      </pc:sldChg>
      <pc:sldChg chg="del">
        <pc:chgData name="help desk" userId="076106f8-e622-4bba-bf8d-41b4b1aaf204" providerId="ADAL" clId="{95BACEE8-865C-479D-AC67-8A451824D324}" dt="2024-07-29T15:36:40.812" v="0" actId="47"/>
        <pc:sldMkLst>
          <pc:docMk/>
          <pc:sldMk cId="3038758337" sldId="263"/>
        </pc:sldMkLst>
      </pc:sldChg>
      <pc:sldChg chg="del">
        <pc:chgData name="help desk" userId="076106f8-e622-4bba-bf8d-41b4b1aaf204" providerId="ADAL" clId="{95BACEE8-865C-479D-AC67-8A451824D324}" dt="2024-07-29T15:36:40.812" v="0" actId="47"/>
        <pc:sldMkLst>
          <pc:docMk/>
          <pc:sldMk cId="1538006657" sldId="264"/>
        </pc:sldMkLst>
      </pc:sldChg>
      <pc:sldChg chg="del">
        <pc:chgData name="help desk" userId="076106f8-e622-4bba-bf8d-41b4b1aaf204" providerId="ADAL" clId="{95BACEE8-865C-479D-AC67-8A451824D324}" dt="2024-07-29T15:36:40.812" v="0" actId="47"/>
        <pc:sldMkLst>
          <pc:docMk/>
          <pc:sldMk cId="2521371328" sldId="265"/>
        </pc:sldMkLst>
      </pc:sldChg>
      <pc:sldChg chg="del">
        <pc:chgData name="help desk" userId="076106f8-e622-4bba-bf8d-41b4b1aaf204" providerId="ADAL" clId="{95BACEE8-865C-479D-AC67-8A451824D324}" dt="2024-07-29T15:36:40.812" v="0" actId="47"/>
        <pc:sldMkLst>
          <pc:docMk/>
          <pc:sldMk cId="212212897" sldId="266"/>
        </pc:sldMkLst>
      </pc:sldChg>
      <pc:sldChg chg="del">
        <pc:chgData name="help desk" userId="076106f8-e622-4bba-bf8d-41b4b1aaf204" providerId="ADAL" clId="{95BACEE8-865C-479D-AC67-8A451824D324}" dt="2024-07-29T15:36:40.812" v="0" actId="47"/>
        <pc:sldMkLst>
          <pc:docMk/>
          <pc:sldMk cId="2651532878" sldId="267"/>
        </pc:sldMkLst>
      </pc:sldChg>
      <pc:sldChg chg="modSp">
        <pc:chgData name="help desk" userId="076106f8-e622-4bba-bf8d-41b4b1aaf204" providerId="ADAL" clId="{95BACEE8-865C-479D-AC67-8A451824D324}" dt="2024-07-29T15:53:36.481" v="10" actId="207"/>
        <pc:sldMkLst>
          <pc:docMk/>
          <pc:sldMk cId="3349771950" sldId="378"/>
        </pc:sldMkLst>
        <pc:spChg chg="mod">
          <ac:chgData name="help desk" userId="076106f8-e622-4bba-bf8d-41b4b1aaf204" providerId="ADAL" clId="{95BACEE8-865C-479D-AC67-8A451824D324}" dt="2024-07-29T15:53:36.481" v="10" actId="207"/>
          <ac:spMkLst>
            <pc:docMk/>
            <pc:sldMk cId="3349771950" sldId="378"/>
            <ac:spMk id="19" creationId="{F832693D-DD8F-44CA-AA1C-7792371B39B9}"/>
          </ac:spMkLst>
        </pc:spChg>
      </pc:sldChg>
      <pc:sldChg chg="modSp mod">
        <pc:chgData name="help desk" userId="076106f8-e622-4bba-bf8d-41b4b1aaf204" providerId="ADAL" clId="{95BACEE8-865C-479D-AC67-8A451824D324}" dt="2024-07-29T15:54:21.139" v="12" actId="692"/>
        <pc:sldMkLst>
          <pc:docMk/>
          <pc:sldMk cId="3918316148" sldId="380"/>
        </pc:sldMkLst>
        <pc:spChg chg="mod">
          <ac:chgData name="help desk" userId="076106f8-e622-4bba-bf8d-41b4b1aaf204" providerId="ADAL" clId="{95BACEE8-865C-479D-AC67-8A451824D324}" dt="2024-07-29T15:54:10.728" v="11" actId="692"/>
          <ac:spMkLst>
            <pc:docMk/>
            <pc:sldMk cId="3918316148" sldId="380"/>
            <ac:spMk id="33" creationId="{A80B5E6D-2E3C-4CE8-B076-D42C5CC1E3C5}"/>
          </ac:spMkLst>
        </pc:spChg>
        <pc:cxnChg chg="mod">
          <ac:chgData name="help desk" userId="076106f8-e622-4bba-bf8d-41b4b1aaf204" providerId="ADAL" clId="{95BACEE8-865C-479D-AC67-8A451824D324}" dt="2024-07-29T15:54:21.139" v="12" actId="692"/>
          <ac:cxnSpMkLst>
            <pc:docMk/>
            <pc:sldMk cId="3918316148" sldId="380"/>
            <ac:cxnSpMk id="41" creationId="{C546CD41-8ABE-4436-BEB7-05D2DD36FB81}"/>
          </ac:cxnSpMkLst>
        </pc:cxnChg>
      </pc:sldChg>
      <pc:sldChg chg="modSp mod">
        <pc:chgData name="help desk" userId="076106f8-e622-4bba-bf8d-41b4b1aaf204" providerId="ADAL" clId="{95BACEE8-865C-479D-AC67-8A451824D324}" dt="2024-07-29T15:55:00.743" v="13" actId="692"/>
        <pc:sldMkLst>
          <pc:docMk/>
          <pc:sldMk cId="3291754207" sldId="390"/>
        </pc:sldMkLst>
        <pc:cxnChg chg="mod">
          <ac:chgData name="help desk" userId="076106f8-e622-4bba-bf8d-41b4b1aaf204" providerId="ADAL" clId="{95BACEE8-865C-479D-AC67-8A451824D324}" dt="2024-07-29T15:55:00.743" v="13" actId="692"/>
          <ac:cxnSpMkLst>
            <pc:docMk/>
            <pc:sldMk cId="3291754207" sldId="390"/>
            <ac:cxnSpMk id="18" creationId="{4F9D6366-9093-4D49-B7B6-FB868B82595D}"/>
          </ac:cxnSpMkLst>
        </pc:cxnChg>
        <pc:cxnChg chg="mod">
          <ac:chgData name="help desk" userId="076106f8-e622-4bba-bf8d-41b4b1aaf204" providerId="ADAL" clId="{95BACEE8-865C-479D-AC67-8A451824D324}" dt="2024-07-29T15:55:00.743" v="13" actId="692"/>
          <ac:cxnSpMkLst>
            <pc:docMk/>
            <pc:sldMk cId="3291754207" sldId="390"/>
            <ac:cxnSpMk id="27" creationId="{8B5D8549-D2A7-46B4-B1BD-014E5ED0867A}"/>
          </ac:cxnSpMkLst>
        </pc:cxnChg>
      </pc:sldChg>
      <pc:sldChg chg="modSp mod">
        <pc:chgData name="help desk" userId="076106f8-e622-4bba-bf8d-41b4b1aaf204" providerId="ADAL" clId="{95BACEE8-865C-479D-AC67-8A451824D324}" dt="2024-07-29T15:40:23.936" v="1" actId="692"/>
        <pc:sldMkLst>
          <pc:docMk/>
          <pc:sldMk cId="4103046982" sldId="391"/>
        </pc:sldMkLst>
        <pc:spChg chg="mod">
          <ac:chgData name="help desk" userId="076106f8-e622-4bba-bf8d-41b4b1aaf204" providerId="ADAL" clId="{95BACEE8-865C-479D-AC67-8A451824D324}" dt="2024-07-29T15:40:23.936" v="1" actId="692"/>
          <ac:spMkLst>
            <pc:docMk/>
            <pc:sldMk cId="4103046982" sldId="391"/>
            <ac:spMk id="14" creationId="{1E0794A2-E088-477F-A87F-AEACB211A24A}"/>
          </ac:spMkLst>
        </pc:spChg>
      </pc:sldChg>
      <pc:sldChg chg="modSp mod">
        <pc:chgData name="help desk" userId="076106f8-e622-4bba-bf8d-41b4b1aaf204" providerId="ADAL" clId="{95BACEE8-865C-479D-AC67-8A451824D324}" dt="2024-07-29T15:55:35.953" v="14" actId="692"/>
        <pc:sldMkLst>
          <pc:docMk/>
          <pc:sldMk cId="2566540152" sldId="400"/>
        </pc:sldMkLst>
        <pc:spChg chg="mod">
          <ac:chgData name="help desk" userId="076106f8-e622-4bba-bf8d-41b4b1aaf204" providerId="ADAL" clId="{95BACEE8-865C-479D-AC67-8A451824D324}" dt="2024-07-29T15:55:35.953" v="14" actId="692"/>
          <ac:spMkLst>
            <pc:docMk/>
            <pc:sldMk cId="2566540152" sldId="400"/>
            <ac:spMk id="21" creationId="{AC8AB697-17B5-4366-A227-E5A23853261B}"/>
          </ac:spMkLst>
        </pc:spChg>
        <pc:spChg chg="mod">
          <ac:chgData name="help desk" userId="076106f8-e622-4bba-bf8d-41b4b1aaf204" providerId="ADAL" clId="{95BACEE8-865C-479D-AC67-8A451824D324}" dt="2024-07-29T15:55:35.953" v="14" actId="692"/>
          <ac:spMkLst>
            <pc:docMk/>
            <pc:sldMk cId="2566540152" sldId="400"/>
            <ac:spMk id="22" creationId="{DEBBEFA0-D2C6-481F-9651-6BFEBCEFCF41}"/>
          </ac:spMkLst>
        </pc:spChg>
        <pc:spChg chg="mod">
          <ac:chgData name="help desk" userId="076106f8-e622-4bba-bf8d-41b4b1aaf204" providerId="ADAL" clId="{95BACEE8-865C-479D-AC67-8A451824D324}" dt="2024-07-29T15:55:35.953" v="14" actId="692"/>
          <ac:spMkLst>
            <pc:docMk/>
            <pc:sldMk cId="2566540152" sldId="400"/>
            <ac:spMk id="23" creationId="{D7FC77C3-6AB1-4567-8ADE-7B3B7F7846E7}"/>
          </ac:spMkLst>
        </pc:spChg>
      </pc:sldChg>
      <pc:sldChg chg="modSp mod">
        <pc:chgData name="help desk" userId="076106f8-e622-4bba-bf8d-41b4b1aaf204" providerId="ADAL" clId="{95BACEE8-865C-479D-AC67-8A451824D324}" dt="2024-07-29T15:42:47.975" v="3" actId="207"/>
        <pc:sldMkLst>
          <pc:docMk/>
          <pc:sldMk cId="2659572872" sldId="403"/>
        </pc:sldMkLst>
        <pc:spChg chg="mod">
          <ac:chgData name="help desk" userId="076106f8-e622-4bba-bf8d-41b4b1aaf204" providerId="ADAL" clId="{95BACEE8-865C-479D-AC67-8A451824D324}" dt="2024-07-29T15:42:06.814" v="2" actId="692"/>
          <ac:spMkLst>
            <pc:docMk/>
            <pc:sldMk cId="2659572872" sldId="403"/>
            <ac:spMk id="14" creationId="{18BBCDE1-9B35-4EFA-A6B1-7A574AB12DA2}"/>
          </ac:spMkLst>
        </pc:spChg>
        <pc:spChg chg="mod">
          <ac:chgData name="help desk" userId="076106f8-e622-4bba-bf8d-41b4b1aaf204" providerId="ADAL" clId="{95BACEE8-865C-479D-AC67-8A451824D324}" dt="2024-07-29T15:42:47.975" v="3" actId="207"/>
          <ac:spMkLst>
            <pc:docMk/>
            <pc:sldMk cId="2659572872" sldId="403"/>
            <ac:spMk id="24" creationId="{6C75E64D-615C-4917-BC66-E9689AEEC20B}"/>
          </ac:spMkLst>
        </pc:spChg>
      </pc:sldChg>
      <pc:sldChg chg="modSp mod">
        <pc:chgData name="help desk" userId="076106f8-e622-4bba-bf8d-41b4b1aaf204" providerId="ADAL" clId="{95BACEE8-865C-479D-AC67-8A451824D324}" dt="2024-07-29T15:44:04.886" v="5" actId="14100"/>
        <pc:sldMkLst>
          <pc:docMk/>
          <pc:sldMk cId="1659675315" sldId="407"/>
        </pc:sldMkLst>
        <pc:spChg chg="mod">
          <ac:chgData name="help desk" userId="076106f8-e622-4bba-bf8d-41b4b1aaf204" providerId="ADAL" clId="{95BACEE8-865C-479D-AC67-8A451824D324}" dt="2024-07-29T15:44:04.886" v="5" actId="14100"/>
          <ac:spMkLst>
            <pc:docMk/>
            <pc:sldMk cId="1659675315" sldId="407"/>
            <ac:spMk id="18" creationId="{17607650-115E-4AE8-AF85-F6F3FA31C314}"/>
          </ac:spMkLst>
        </pc:spChg>
        <pc:picChg chg="mod">
          <ac:chgData name="help desk" userId="076106f8-e622-4bba-bf8d-41b4b1aaf204" providerId="ADAL" clId="{95BACEE8-865C-479D-AC67-8A451824D324}" dt="2024-07-29T15:43:55.444" v="4" actId="14100"/>
          <ac:picMkLst>
            <pc:docMk/>
            <pc:sldMk cId="1659675315" sldId="407"/>
            <ac:picMk id="11" creationId="{2F988AD4-ABDA-44EF-8C3E-DBE58E4FE36C}"/>
          </ac:picMkLst>
        </pc:picChg>
        <pc:cxnChg chg="mod">
          <ac:chgData name="help desk" userId="076106f8-e622-4bba-bf8d-41b4b1aaf204" providerId="ADAL" clId="{95BACEE8-865C-479D-AC67-8A451824D324}" dt="2024-07-29T15:44:04.886" v="5" actId="14100"/>
          <ac:cxnSpMkLst>
            <pc:docMk/>
            <pc:sldMk cId="1659675315" sldId="407"/>
            <ac:cxnSpMk id="21" creationId="{8AC7572D-60BE-4BD0-87DA-B62CBEDB8E91}"/>
          </ac:cxnSpMkLst>
        </pc:cxnChg>
      </pc:sldChg>
      <pc:sldChg chg="modSp mod">
        <pc:chgData name="help desk" userId="076106f8-e622-4bba-bf8d-41b4b1aaf204" providerId="ADAL" clId="{95BACEE8-865C-479D-AC67-8A451824D324}" dt="2024-07-29T15:45:04.335" v="6" actId="692"/>
        <pc:sldMkLst>
          <pc:docMk/>
          <pc:sldMk cId="4109701076" sldId="410"/>
        </pc:sldMkLst>
        <pc:spChg chg="mod">
          <ac:chgData name="help desk" userId="076106f8-e622-4bba-bf8d-41b4b1aaf204" providerId="ADAL" clId="{95BACEE8-865C-479D-AC67-8A451824D324}" dt="2024-07-29T15:45:04.335" v="6" actId="692"/>
          <ac:spMkLst>
            <pc:docMk/>
            <pc:sldMk cId="4109701076" sldId="410"/>
            <ac:spMk id="22" creationId="{F80AECD0-1DA9-441D-AD31-3E85A677EE3A}"/>
          </ac:spMkLst>
        </pc:spChg>
      </pc:sldChg>
      <pc:sldChg chg="modSp mod">
        <pc:chgData name="help desk" userId="076106f8-e622-4bba-bf8d-41b4b1aaf204" providerId="ADAL" clId="{95BACEE8-865C-479D-AC67-8A451824D324}" dt="2024-07-29T15:50:45.887" v="8" actId="692"/>
        <pc:sldMkLst>
          <pc:docMk/>
          <pc:sldMk cId="4272515019" sldId="411"/>
        </pc:sldMkLst>
        <pc:spChg chg="mod">
          <ac:chgData name="help desk" userId="076106f8-e622-4bba-bf8d-41b4b1aaf204" providerId="ADAL" clId="{95BACEE8-865C-479D-AC67-8A451824D324}" dt="2024-07-29T15:50:45.887" v="8" actId="692"/>
          <ac:spMkLst>
            <pc:docMk/>
            <pc:sldMk cId="4272515019" sldId="411"/>
            <ac:spMk id="19" creationId="{F98BA056-2297-4903-8878-008083B651FC}"/>
          </ac:spMkLst>
        </pc:spChg>
        <pc:picChg chg="mod">
          <ac:chgData name="help desk" userId="076106f8-e622-4bba-bf8d-41b4b1aaf204" providerId="ADAL" clId="{95BACEE8-865C-479D-AC67-8A451824D324}" dt="2024-07-29T15:50:31.612" v="7" actId="692"/>
          <ac:picMkLst>
            <pc:docMk/>
            <pc:sldMk cId="4272515019" sldId="411"/>
            <ac:picMk id="16" creationId="{55BC0686-6525-4994-ACEC-A5B806D10F89}"/>
          </ac:picMkLst>
        </pc:picChg>
      </pc:sldChg>
      <pc:sldChg chg="delSp modSp mod delAnim">
        <pc:chgData name="help desk" userId="076106f8-e622-4bba-bf8d-41b4b1aaf204" providerId="ADAL" clId="{95BACEE8-865C-479D-AC67-8A451824D324}" dt="2024-07-29T15:58:17.157" v="23" actId="14100"/>
        <pc:sldMkLst>
          <pc:docMk/>
          <pc:sldMk cId="218518292" sldId="417"/>
        </pc:sldMkLst>
        <pc:spChg chg="del mod">
          <ac:chgData name="help desk" userId="076106f8-e622-4bba-bf8d-41b4b1aaf204" providerId="ADAL" clId="{95BACEE8-865C-479D-AC67-8A451824D324}" dt="2024-07-29T15:58:09.927" v="22" actId="478"/>
          <ac:spMkLst>
            <pc:docMk/>
            <pc:sldMk cId="218518292" sldId="417"/>
            <ac:spMk id="19" creationId="{F98BA056-2297-4903-8878-008083B651FC}"/>
          </ac:spMkLst>
        </pc:spChg>
        <pc:picChg chg="mod">
          <ac:chgData name="help desk" userId="076106f8-e622-4bba-bf8d-41b4b1aaf204" providerId="ADAL" clId="{95BACEE8-865C-479D-AC67-8A451824D324}" dt="2024-07-29T15:57:23.759" v="17" actId="1076"/>
          <ac:picMkLst>
            <pc:docMk/>
            <pc:sldMk cId="218518292" sldId="417"/>
            <ac:picMk id="4" creationId="{00BCD018-D42B-4CC6-9BE9-30C94F8873E1}"/>
          </ac:picMkLst>
        </pc:picChg>
        <pc:picChg chg="mod">
          <ac:chgData name="help desk" userId="076106f8-e622-4bba-bf8d-41b4b1aaf204" providerId="ADAL" clId="{95BACEE8-865C-479D-AC67-8A451824D324}" dt="2024-07-29T15:58:17.157" v="23" actId="14100"/>
          <ac:picMkLst>
            <pc:docMk/>
            <pc:sldMk cId="218518292" sldId="417"/>
            <ac:picMk id="7" creationId="{3FC2805E-8768-4EDE-A260-7639D7D7728F}"/>
          </ac:picMkLst>
        </pc:picChg>
        <pc:cxnChg chg="mod">
          <ac:chgData name="help desk" userId="076106f8-e622-4bba-bf8d-41b4b1aaf204" providerId="ADAL" clId="{95BACEE8-865C-479D-AC67-8A451824D324}" dt="2024-07-29T15:58:09.927" v="22" actId="478"/>
          <ac:cxnSpMkLst>
            <pc:docMk/>
            <pc:sldMk cId="218518292" sldId="417"/>
            <ac:cxnSpMk id="21" creationId="{D03E840D-A6C6-46B5-8E76-CC3C2418E195}"/>
          </ac:cxnSpMkLst>
        </pc:cxnChg>
      </pc:sldChg>
      <pc:sldChg chg="delSp modSp mod delAnim">
        <pc:chgData name="help desk" userId="076106f8-e622-4bba-bf8d-41b4b1aaf204" providerId="ADAL" clId="{95BACEE8-865C-479D-AC67-8A451824D324}" dt="2024-07-29T15:58:47.533" v="24" actId="478"/>
        <pc:sldMkLst>
          <pc:docMk/>
          <pc:sldMk cId="575983019" sldId="418"/>
        </pc:sldMkLst>
        <pc:spChg chg="del">
          <ac:chgData name="help desk" userId="076106f8-e622-4bba-bf8d-41b4b1aaf204" providerId="ADAL" clId="{95BACEE8-865C-479D-AC67-8A451824D324}" dt="2024-07-29T15:58:47.533" v="24" actId="478"/>
          <ac:spMkLst>
            <pc:docMk/>
            <pc:sldMk cId="575983019" sldId="418"/>
            <ac:spMk id="19" creationId="{F98BA056-2297-4903-8878-008083B651FC}"/>
          </ac:spMkLst>
        </pc:spChg>
        <pc:cxnChg chg="mod">
          <ac:chgData name="help desk" userId="076106f8-e622-4bba-bf8d-41b4b1aaf204" providerId="ADAL" clId="{95BACEE8-865C-479D-AC67-8A451824D324}" dt="2024-07-29T15:58:47.533" v="24" actId="478"/>
          <ac:cxnSpMkLst>
            <pc:docMk/>
            <pc:sldMk cId="575983019" sldId="418"/>
            <ac:cxnSpMk id="21" creationId="{D03E840D-A6C6-46B5-8E76-CC3C2418E195}"/>
          </ac:cxnSpMkLst>
        </pc:cxnChg>
      </pc:sldChg>
      <pc:sldChg chg="delSp modSp mod delAnim">
        <pc:chgData name="help desk" userId="076106f8-e622-4bba-bf8d-41b4b1aaf204" providerId="ADAL" clId="{95BACEE8-865C-479D-AC67-8A451824D324}" dt="2024-07-29T15:59:53.317" v="48" actId="1035"/>
        <pc:sldMkLst>
          <pc:docMk/>
          <pc:sldMk cId="1068099223" sldId="419"/>
        </pc:sldMkLst>
        <pc:spChg chg="del">
          <ac:chgData name="help desk" userId="076106f8-e622-4bba-bf8d-41b4b1aaf204" providerId="ADAL" clId="{95BACEE8-865C-479D-AC67-8A451824D324}" dt="2024-07-29T15:58:57.684" v="26" actId="478"/>
          <ac:spMkLst>
            <pc:docMk/>
            <pc:sldMk cId="1068099223" sldId="419"/>
            <ac:spMk id="19" creationId="{F98BA056-2297-4903-8878-008083B651FC}"/>
          </ac:spMkLst>
        </pc:spChg>
        <pc:picChg chg="mod">
          <ac:chgData name="help desk" userId="076106f8-e622-4bba-bf8d-41b4b1aaf204" providerId="ADAL" clId="{95BACEE8-865C-479D-AC67-8A451824D324}" dt="2024-07-29T15:59:53.317" v="48" actId="1035"/>
          <ac:picMkLst>
            <pc:docMk/>
            <pc:sldMk cId="1068099223" sldId="419"/>
            <ac:picMk id="7" creationId="{34487B65-217F-4DB6-BEA7-D55F336DF806}"/>
          </ac:picMkLst>
        </pc:picChg>
        <pc:cxnChg chg="mod">
          <ac:chgData name="help desk" userId="076106f8-e622-4bba-bf8d-41b4b1aaf204" providerId="ADAL" clId="{95BACEE8-865C-479D-AC67-8A451824D324}" dt="2024-07-29T15:58:57.684" v="26" actId="478"/>
          <ac:cxnSpMkLst>
            <pc:docMk/>
            <pc:sldMk cId="1068099223" sldId="419"/>
            <ac:cxnSpMk id="21" creationId="{D03E840D-A6C6-46B5-8E76-CC3C2418E195}"/>
          </ac:cxnSpMkLst>
        </pc:cxnChg>
      </pc:sldChg>
      <pc:sldChg chg="addSp delSp modSp mod addAnim delAnim">
        <pc:chgData name="help desk" userId="076106f8-e622-4bba-bf8d-41b4b1aaf204" providerId="ADAL" clId="{95BACEE8-865C-479D-AC67-8A451824D324}" dt="2024-07-29T15:59:27.996" v="47" actId="1035"/>
        <pc:sldMkLst>
          <pc:docMk/>
          <pc:sldMk cId="1625876231" sldId="420"/>
        </pc:sldMkLst>
        <pc:spChg chg="del">
          <ac:chgData name="help desk" userId="076106f8-e622-4bba-bf8d-41b4b1aaf204" providerId="ADAL" clId="{95BACEE8-865C-479D-AC67-8A451824D324}" dt="2024-07-29T15:59:21.985" v="33" actId="478"/>
          <ac:spMkLst>
            <pc:docMk/>
            <pc:sldMk cId="1625876231" sldId="420"/>
            <ac:spMk id="19" creationId="{F98BA056-2297-4903-8878-008083B651FC}"/>
          </ac:spMkLst>
        </pc:spChg>
        <pc:picChg chg="add del mod">
          <ac:chgData name="help desk" userId="076106f8-e622-4bba-bf8d-41b4b1aaf204" providerId="ADAL" clId="{95BACEE8-865C-479D-AC67-8A451824D324}" dt="2024-07-29T15:59:27.996" v="47" actId="1035"/>
          <ac:picMkLst>
            <pc:docMk/>
            <pc:sldMk cId="1625876231" sldId="420"/>
            <ac:picMk id="5" creationId="{AC16A801-D1D3-4DF7-AB4D-F7E38FFED9C1}"/>
          </ac:picMkLst>
        </pc:picChg>
        <pc:cxnChg chg="mod">
          <ac:chgData name="help desk" userId="076106f8-e622-4bba-bf8d-41b4b1aaf204" providerId="ADAL" clId="{95BACEE8-865C-479D-AC67-8A451824D324}" dt="2024-07-29T15:59:21.985" v="33" actId="478"/>
          <ac:cxnSpMkLst>
            <pc:docMk/>
            <pc:sldMk cId="1625876231" sldId="420"/>
            <ac:cxnSpMk id="21" creationId="{D03E840D-A6C6-46B5-8E76-CC3C2418E195}"/>
          </ac:cxnSpMkLst>
        </pc:cxnChg>
      </pc:sldChg>
      <pc:sldChg chg="del">
        <pc:chgData name="help desk" userId="076106f8-e622-4bba-bf8d-41b4b1aaf204" providerId="ADAL" clId="{95BACEE8-865C-479D-AC67-8A451824D324}" dt="2024-07-29T15:36:40.812" v="0" actId="47"/>
        <pc:sldMkLst>
          <pc:docMk/>
          <pc:sldMk cId="2314503019" sldId="424"/>
        </pc:sldMkLst>
      </pc:sldChg>
      <pc:sldChg chg="del">
        <pc:chgData name="help desk" userId="076106f8-e622-4bba-bf8d-41b4b1aaf204" providerId="ADAL" clId="{95BACEE8-865C-479D-AC67-8A451824D324}" dt="2024-07-29T15:36:40.812" v="0" actId="47"/>
        <pc:sldMkLst>
          <pc:docMk/>
          <pc:sldMk cId="528791687" sldId="425"/>
        </pc:sldMkLst>
      </pc:sldChg>
      <pc:sldChg chg="del">
        <pc:chgData name="help desk" userId="076106f8-e622-4bba-bf8d-41b4b1aaf204" providerId="ADAL" clId="{95BACEE8-865C-479D-AC67-8A451824D324}" dt="2024-07-29T15:36:40.812" v="0" actId="47"/>
        <pc:sldMkLst>
          <pc:docMk/>
          <pc:sldMk cId="3318881279" sldId="426"/>
        </pc:sldMkLst>
      </pc:sldChg>
      <pc:sldChg chg="del">
        <pc:chgData name="help desk" userId="076106f8-e622-4bba-bf8d-41b4b1aaf204" providerId="ADAL" clId="{95BACEE8-865C-479D-AC67-8A451824D324}" dt="2024-07-29T15:36:40.812" v="0" actId="47"/>
        <pc:sldMkLst>
          <pc:docMk/>
          <pc:sldMk cId="3816924526" sldId="427"/>
        </pc:sldMkLst>
      </pc:sldChg>
      <pc:sldChg chg="del">
        <pc:chgData name="help desk" userId="076106f8-e622-4bba-bf8d-41b4b1aaf204" providerId="ADAL" clId="{95BACEE8-865C-479D-AC67-8A451824D324}" dt="2024-07-29T15:36:40.812" v="0" actId="47"/>
        <pc:sldMkLst>
          <pc:docMk/>
          <pc:sldMk cId="1332410728" sldId="428"/>
        </pc:sldMkLst>
      </pc:sldChg>
      <pc:sldChg chg="modSp mod">
        <pc:chgData name="help desk" userId="076106f8-e622-4bba-bf8d-41b4b1aaf204" providerId="ADAL" clId="{95BACEE8-865C-479D-AC67-8A451824D324}" dt="2024-07-29T15:56:13.345" v="15" actId="692"/>
        <pc:sldMkLst>
          <pc:docMk/>
          <pc:sldMk cId="2418965727" sldId="429"/>
        </pc:sldMkLst>
        <pc:spChg chg="mod">
          <ac:chgData name="help desk" userId="076106f8-e622-4bba-bf8d-41b4b1aaf204" providerId="ADAL" clId="{95BACEE8-865C-479D-AC67-8A451824D324}" dt="2024-07-29T15:56:13.345" v="15" actId="692"/>
          <ac:spMkLst>
            <pc:docMk/>
            <pc:sldMk cId="2418965727" sldId="429"/>
            <ac:spMk id="21" creationId="{AC8AB697-17B5-4366-A227-E5A23853261B}"/>
          </ac:spMkLst>
        </pc:spChg>
        <pc:spChg chg="mod">
          <ac:chgData name="help desk" userId="076106f8-e622-4bba-bf8d-41b4b1aaf204" providerId="ADAL" clId="{95BACEE8-865C-479D-AC67-8A451824D324}" dt="2024-07-29T15:56:13.345" v="15" actId="692"/>
          <ac:spMkLst>
            <pc:docMk/>
            <pc:sldMk cId="2418965727" sldId="429"/>
            <ac:spMk id="22" creationId="{DEBBEFA0-D2C6-481F-9651-6BFEBCEFCF41}"/>
          </ac:spMkLst>
        </pc:spChg>
      </pc:sldChg>
    </pc:docChg>
  </pc:docChgLst>
  <pc:docChgLst>
    <pc:chgData name="help desk" userId="076106f8-e622-4bba-bf8d-41b4b1aaf204" providerId="ADAL" clId="{18EB932B-DF27-4CAB-BF3B-ADC6F9056281}"/>
    <pc:docChg chg="custSel addSld delSld modSld sldOrd">
      <pc:chgData name="help desk" userId="076106f8-e622-4bba-bf8d-41b4b1aaf204" providerId="ADAL" clId="{18EB932B-DF27-4CAB-BF3B-ADC6F9056281}" dt="2025-08-06T21:51:09.670" v="1457"/>
      <pc:docMkLst>
        <pc:docMk/>
      </pc:docMkLst>
      <pc:sldChg chg="modSp mod">
        <pc:chgData name="help desk" userId="076106f8-e622-4bba-bf8d-41b4b1aaf204" providerId="ADAL" clId="{18EB932B-DF27-4CAB-BF3B-ADC6F9056281}" dt="2025-07-28T14:21:33.903" v="3" actId="1076"/>
        <pc:sldMkLst>
          <pc:docMk/>
          <pc:sldMk cId="2847858403" sldId="257"/>
        </pc:sldMkLst>
        <pc:spChg chg="mod">
          <ac:chgData name="help desk" userId="076106f8-e622-4bba-bf8d-41b4b1aaf204" providerId="ADAL" clId="{18EB932B-DF27-4CAB-BF3B-ADC6F9056281}" dt="2025-07-28T14:21:33.903" v="3" actId="1076"/>
          <ac:spMkLst>
            <pc:docMk/>
            <pc:sldMk cId="2847858403" sldId="257"/>
            <ac:spMk id="4" creationId="{46AEDD74-5DFE-4B1B-8748-65ED919EA5B5}"/>
          </ac:spMkLst>
        </pc:spChg>
      </pc:sldChg>
      <pc:sldChg chg="modSp mod modNotesTx">
        <pc:chgData name="help desk" userId="076106f8-e622-4bba-bf8d-41b4b1aaf204" providerId="ADAL" clId="{18EB932B-DF27-4CAB-BF3B-ADC6F9056281}" dt="2025-08-06T21:29:05.749" v="1052" actId="20577"/>
        <pc:sldMkLst>
          <pc:docMk/>
          <pc:sldMk cId="582156921" sldId="375"/>
        </pc:sldMkLst>
        <pc:spChg chg="mod">
          <ac:chgData name="help desk" userId="076106f8-e622-4bba-bf8d-41b4b1aaf204" providerId="ADAL" clId="{18EB932B-DF27-4CAB-BF3B-ADC6F9056281}" dt="2025-07-28T14:23:56.809" v="14"/>
          <ac:spMkLst>
            <pc:docMk/>
            <pc:sldMk cId="582156921" sldId="375"/>
            <ac:spMk id="18" creationId="{445516A7-9D80-4DC4-8D41-D883E91CEA21}"/>
          </ac:spMkLst>
        </pc:spChg>
        <pc:spChg chg="mod">
          <ac:chgData name="help desk" userId="076106f8-e622-4bba-bf8d-41b4b1aaf204" providerId="ADAL" clId="{18EB932B-DF27-4CAB-BF3B-ADC6F9056281}" dt="2025-07-28T14:24:33.688" v="17" actId="20577"/>
          <ac:spMkLst>
            <pc:docMk/>
            <pc:sldMk cId="582156921" sldId="375"/>
            <ac:spMk id="19" creationId="{F4695463-F2F7-4DD5-ACFD-BEE15E7BCD14}"/>
          </ac:spMkLst>
        </pc:spChg>
      </pc:sldChg>
      <pc:sldChg chg="modSp modNotesTx">
        <pc:chgData name="help desk" userId="076106f8-e622-4bba-bf8d-41b4b1aaf204" providerId="ADAL" clId="{18EB932B-DF27-4CAB-BF3B-ADC6F9056281}" dt="2025-08-06T21:30:22.309" v="1078"/>
        <pc:sldMkLst>
          <pc:docMk/>
          <pc:sldMk cId="1356542265" sldId="376"/>
        </pc:sldMkLst>
        <pc:spChg chg="mod">
          <ac:chgData name="help desk" userId="076106f8-e622-4bba-bf8d-41b4b1aaf204" providerId="ADAL" clId="{18EB932B-DF27-4CAB-BF3B-ADC6F9056281}" dt="2025-07-25T16:43:04.594" v="2" actId="20577"/>
          <ac:spMkLst>
            <pc:docMk/>
            <pc:sldMk cId="1356542265" sldId="376"/>
            <ac:spMk id="17" creationId="{B1180C76-E839-4540-83AD-F304B1616F72}"/>
          </ac:spMkLst>
        </pc:spChg>
      </pc:sldChg>
      <pc:sldChg chg="modNotesTx">
        <pc:chgData name="help desk" userId="076106f8-e622-4bba-bf8d-41b4b1aaf204" providerId="ADAL" clId="{18EB932B-DF27-4CAB-BF3B-ADC6F9056281}" dt="2025-08-06T21:42:19.858" v="1108"/>
        <pc:sldMkLst>
          <pc:docMk/>
          <pc:sldMk cId="1250780866" sldId="377"/>
        </pc:sldMkLst>
      </pc:sldChg>
      <pc:sldChg chg="addSp modSp mod modAnim">
        <pc:chgData name="help desk" userId="076106f8-e622-4bba-bf8d-41b4b1aaf204" providerId="ADAL" clId="{18EB932B-DF27-4CAB-BF3B-ADC6F9056281}" dt="2025-07-28T14:43:25.435" v="442"/>
        <pc:sldMkLst>
          <pc:docMk/>
          <pc:sldMk cId="207700062" sldId="379"/>
        </pc:sldMkLst>
        <pc:spChg chg="add mod">
          <ac:chgData name="help desk" userId="076106f8-e622-4bba-bf8d-41b4b1aaf204" providerId="ADAL" clId="{18EB932B-DF27-4CAB-BF3B-ADC6F9056281}" dt="2025-07-28T14:32:09.703" v="72" actId="20577"/>
          <ac:spMkLst>
            <pc:docMk/>
            <pc:sldMk cId="207700062" sldId="379"/>
            <ac:spMk id="19" creationId="{1B4A7817-F788-4F58-B699-DDF835212C21}"/>
          </ac:spMkLst>
        </pc:spChg>
        <pc:spChg chg="add mod">
          <ac:chgData name="help desk" userId="076106f8-e622-4bba-bf8d-41b4b1aaf204" providerId="ADAL" clId="{18EB932B-DF27-4CAB-BF3B-ADC6F9056281}" dt="2025-07-28T14:31:22.226" v="33" actId="1036"/>
          <ac:spMkLst>
            <pc:docMk/>
            <pc:sldMk cId="207700062" sldId="379"/>
            <ac:spMk id="20" creationId="{184B68FE-CAE4-407E-953A-3E08B19E307E}"/>
          </ac:spMkLst>
        </pc:spChg>
        <pc:spChg chg="add mod">
          <ac:chgData name="help desk" userId="076106f8-e622-4bba-bf8d-41b4b1aaf204" providerId="ADAL" clId="{18EB932B-DF27-4CAB-BF3B-ADC6F9056281}" dt="2025-07-28T14:33:42.822" v="183" actId="6549"/>
          <ac:spMkLst>
            <pc:docMk/>
            <pc:sldMk cId="207700062" sldId="379"/>
            <ac:spMk id="25" creationId="{363BEB67-C17F-4E68-AA53-7EA6F3923D2B}"/>
          </ac:spMkLst>
        </pc:spChg>
        <pc:spChg chg="add mod">
          <ac:chgData name="help desk" userId="076106f8-e622-4bba-bf8d-41b4b1aaf204" providerId="ADAL" clId="{18EB932B-DF27-4CAB-BF3B-ADC6F9056281}" dt="2025-07-28T14:32:52.003" v="123" actId="14100"/>
          <ac:spMkLst>
            <pc:docMk/>
            <pc:sldMk cId="207700062" sldId="379"/>
            <ac:spMk id="27" creationId="{EBA1BD53-0F69-4BE7-BE81-107C238104F2}"/>
          </ac:spMkLst>
        </pc:spChg>
        <pc:spChg chg="add mod">
          <ac:chgData name="help desk" userId="076106f8-e622-4bba-bf8d-41b4b1aaf204" providerId="ADAL" clId="{18EB932B-DF27-4CAB-BF3B-ADC6F9056281}" dt="2025-07-28T14:34:46.953" v="239" actId="20577"/>
          <ac:spMkLst>
            <pc:docMk/>
            <pc:sldMk cId="207700062" sldId="379"/>
            <ac:spMk id="29" creationId="{0200B237-CE3B-4456-B3A9-2F5B4C269A5A}"/>
          </ac:spMkLst>
        </pc:spChg>
        <pc:spChg chg="add mod">
          <ac:chgData name="help desk" userId="076106f8-e622-4bba-bf8d-41b4b1aaf204" providerId="ADAL" clId="{18EB932B-DF27-4CAB-BF3B-ADC6F9056281}" dt="2025-07-28T14:34:58.033" v="243" actId="1038"/>
          <ac:spMkLst>
            <pc:docMk/>
            <pc:sldMk cId="207700062" sldId="379"/>
            <ac:spMk id="30" creationId="{66C5A11F-178C-44FA-B4BD-06DC5DB9D1F5}"/>
          </ac:spMkLst>
        </pc:spChg>
        <pc:spChg chg="add mod">
          <ac:chgData name="help desk" userId="076106f8-e622-4bba-bf8d-41b4b1aaf204" providerId="ADAL" clId="{18EB932B-DF27-4CAB-BF3B-ADC6F9056281}" dt="2025-07-28T14:36:40.153" v="314" actId="20577"/>
          <ac:spMkLst>
            <pc:docMk/>
            <pc:sldMk cId="207700062" sldId="379"/>
            <ac:spMk id="32" creationId="{9E0204B2-ACB7-4BDA-AAC7-8E97755FA5C6}"/>
          </ac:spMkLst>
        </pc:spChg>
        <pc:spChg chg="add mod">
          <ac:chgData name="help desk" userId="076106f8-e622-4bba-bf8d-41b4b1aaf204" providerId="ADAL" clId="{18EB932B-DF27-4CAB-BF3B-ADC6F9056281}" dt="2025-07-28T14:35:58.645" v="253" actId="1037"/>
          <ac:spMkLst>
            <pc:docMk/>
            <pc:sldMk cId="207700062" sldId="379"/>
            <ac:spMk id="33" creationId="{80D857D5-A069-467A-8128-6666762AD63A}"/>
          </ac:spMkLst>
        </pc:spChg>
        <pc:spChg chg="add mod">
          <ac:chgData name="help desk" userId="076106f8-e622-4bba-bf8d-41b4b1aaf204" providerId="ADAL" clId="{18EB932B-DF27-4CAB-BF3B-ADC6F9056281}" dt="2025-07-28T14:38:48.193" v="403" actId="14100"/>
          <ac:spMkLst>
            <pc:docMk/>
            <pc:sldMk cId="207700062" sldId="379"/>
            <ac:spMk id="35" creationId="{25721FD1-022D-4530-B74D-C633B83ED6D7}"/>
          </ac:spMkLst>
        </pc:spChg>
        <pc:spChg chg="add mod">
          <ac:chgData name="help desk" userId="076106f8-e622-4bba-bf8d-41b4b1aaf204" providerId="ADAL" clId="{18EB932B-DF27-4CAB-BF3B-ADC6F9056281}" dt="2025-07-28T14:37:38.572" v="325" actId="14100"/>
          <ac:spMkLst>
            <pc:docMk/>
            <pc:sldMk cId="207700062" sldId="379"/>
            <ac:spMk id="39" creationId="{CBE7E274-DBC3-4081-9131-F4CBB8DE7408}"/>
          </ac:spMkLst>
        </pc:spChg>
        <pc:spChg chg="add mod">
          <ac:chgData name="help desk" userId="076106f8-e622-4bba-bf8d-41b4b1aaf204" providerId="ADAL" clId="{18EB932B-DF27-4CAB-BF3B-ADC6F9056281}" dt="2025-07-28T14:39:55.083" v="427" actId="692"/>
          <ac:spMkLst>
            <pc:docMk/>
            <pc:sldMk cId="207700062" sldId="379"/>
            <ac:spMk id="43" creationId="{3454E4C1-49F9-4D3E-A8F9-88120ACA0CD2}"/>
          </ac:spMkLst>
        </pc:spChg>
        <pc:cxnChg chg="add mod">
          <ac:chgData name="help desk" userId="076106f8-e622-4bba-bf8d-41b4b1aaf204" providerId="ADAL" clId="{18EB932B-DF27-4CAB-BF3B-ADC6F9056281}" dt="2025-07-28T14:31:31.012" v="35" actId="14100"/>
          <ac:cxnSpMkLst>
            <pc:docMk/>
            <pc:sldMk cId="207700062" sldId="379"/>
            <ac:cxnSpMk id="21" creationId="{07F8BB1C-76D6-4AE7-A8C1-C1E0DE07D55E}"/>
          </ac:cxnSpMkLst>
        </pc:cxnChg>
        <pc:cxnChg chg="add mod">
          <ac:chgData name="help desk" userId="076106f8-e622-4bba-bf8d-41b4b1aaf204" providerId="ADAL" clId="{18EB932B-DF27-4CAB-BF3B-ADC6F9056281}" dt="2025-07-28T14:33:28.043" v="169" actId="6549"/>
          <ac:cxnSpMkLst>
            <pc:docMk/>
            <pc:sldMk cId="207700062" sldId="379"/>
            <ac:cxnSpMk id="28" creationId="{EA357E12-84F1-4771-A11A-FF3A59EA521A}"/>
          </ac:cxnSpMkLst>
        </pc:cxnChg>
        <pc:cxnChg chg="add mod">
          <ac:chgData name="help desk" userId="076106f8-e622-4bba-bf8d-41b4b1aaf204" providerId="ADAL" clId="{18EB932B-DF27-4CAB-BF3B-ADC6F9056281}" dt="2025-07-28T14:34:58.033" v="243" actId="1038"/>
          <ac:cxnSpMkLst>
            <pc:docMk/>
            <pc:sldMk cId="207700062" sldId="379"/>
            <ac:cxnSpMk id="31" creationId="{801E0B5A-F7CB-4F2A-9047-B41DA6207457}"/>
          </ac:cxnSpMkLst>
        </pc:cxnChg>
        <pc:cxnChg chg="add mod">
          <ac:chgData name="help desk" userId="076106f8-e622-4bba-bf8d-41b4b1aaf204" providerId="ADAL" clId="{18EB932B-DF27-4CAB-BF3B-ADC6F9056281}" dt="2025-07-28T14:36:31.484" v="292" actId="20577"/>
          <ac:cxnSpMkLst>
            <pc:docMk/>
            <pc:sldMk cId="207700062" sldId="379"/>
            <ac:cxnSpMk id="34" creationId="{998EEDB7-CA02-43E6-ACA1-A651C8729E1E}"/>
          </ac:cxnSpMkLst>
        </pc:cxnChg>
        <pc:cxnChg chg="add mod">
          <ac:chgData name="help desk" userId="076106f8-e622-4bba-bf8d-41b4b1aaf204" providerId="ADAL" clId="{18EB932B-DF27-4CAB-BF3B-ADC6F9056281}" dt="2025-07-28T14:38:48.193" v="403" actId="14100"/>
          <ac:cxnSpMkLst>
            <pc:docMk/>
            <pc:sldMk cId="207700062" sldId="379"/>
            <ac:cxnSpMk id="40" creationId="{088EF481-46B6-4FE8-B32F-D8DE315D1C53}"/>
          </ac:cxnSpMkLst>
        </pc:cxnChg>
        <pc:cxnChg chg="add mod">
          <ac:chgData name="help desk" userId="076106f8-e622-4bba-bf8d-41b4b1aaf204" providerId="ADAL" clId="{18EB932B-DF27-4CAB-BF3B-ADC6F9056281}" dt="2025-07-28T14:39:47.744" v="423" actId="692"/>
          <ac:cxnSpMkLst>
            <pc:docMk/>
            <pc:sldMk cId="207700062" sldId="379"/>
            <ac:cxnSpMk id="44" creationId="{54F99B88-60B7-4CA2-A40B-5D93875AD2D8}"/>
          </ac:cxnSpMkLst>
        </pc:cxnChg>
      </pc:sldChg>
      <pc:sldChg chg="modNotesTx">
        <pc:chgData name="help desk" userId="076106f8-e622-4bba-bf8d-41b4b1aaf204" providerId="ADAL" clId="{18EB932B-DF27-4CAB-BF3B-ADC6F9056281}" dt="2025-08-06T21:45:12.786" v="1142"/>
        <pc:sldMkLst>
          <pc:docMk/>
          <pc:sldMk cId="3918316148" sldId="380"/>
        </pc:sldMkLst>
      </pc:sldChg>
      <pc:sldChg chg="modSp mod">
        <pc:chgData name="help desk" userId="076106f8-e622-4bba-bf8d-41b4b1aaf204" providerId="ADAL" clId="{18EB932B-DF27-4CAB-BF3B-ADC6F9056281}" dt="2025-08-06T21:46:25.389" v="1143" actId="14100"/>
        <pc:sldMkLst>
          <pc:docMk/>
          <pc:sldMk cId="3291754207" sldId="390"/>
        </pc:sldMkLst>
        <pc:spChg chg="mod">
          <ac:chgData name="help desk" userId="076106f8-e622-4bba-bf8d-41b4b1aaf204" providerId="ADAL" clId="{18EB932B-DF27-4CAB-BF3B-ADC6F9056281}" dt="2025-08-06T21:46:25.389" v="1143" actId="14100"/>
          <ac:spMkLst>
            <pc:docMk/>
            <pc:sldMk cId="3291754207" sldId="390"/>
            <ac:spMk id="32" creationId="{EB2D25E9-3B20-4F80-BC8C-A167E126F01E}"/>
          </ac:spMkLst>
        </pc:spChg>
      </pc:sldChg>
      <pc:sldChg chg="modNotesTx">
        <pc:chgData name="help desk" userId="076106f8-e622-4bba-bf8d-41b4b1aaf204" providerId="ADAL" clId="{18EB932B-DF27-4CAB-BF3B-ADC6F9056281}" dt="2025-08-06T21:44:19.135" v="1139" actId="20577"/>
        <pc:sldMkLst>
          <pc:docMk/>
          <pc:sldMk cId="836066861" sldId="392"/>
        </pc:sldMkLst>
      </pc:sldChg>
      <pc:sldChg chg="addSp modSp mod modAnim modNotesTx">
        <pc:chgData name="help desk" userId="076106f8-e622-4bba-bf8d-41b4b1aaf204" providerId="ADAL" clId="{18EB932B-DF27-4CAB-BF3B-ADC6F9056281}" dt="2025-08-06T21:51:09.670" v="1457"/>
        <pc:sldMkLst>
          <pc:docMk/>
          <pc:sldMk cId="867106978" sldId="402"/>
        </pc:sldMkLst>
        <pc:spChg chg="add mod">
          <ac:chgData name="help desk" userId="076106f8-e622-4bba-bf8d-41b4b1aaf204" providerId="ADAL" clId="{18EB932B-DF27-4CAB-BF3B-ADC6F9056281}" dt="2025-08-06T21:50:17.742" v="1431" actId="1076"/>
          <ac:spMkLst>
            <pc:docMk/>
            <pc:sldMk cId="867106978" sldId="402"/>
            <ac:spMk id="20" creationId="{2A54F599-4308-48F6-8679-C30182AF7729}"/>
          </ac:spMkLst>
        </pc:spChg>
      </pc:sldChg>
      <pc:sldChg chg="modSp mod">
        <pc:chgData name="help desk" userId="076106f8-e622-4bba-bf8d-41b4b1aaf204" providerId="ADAL" clId="{18EB932B-DF27-4CAB-BF3B-ADC6F9056281}" dt="2025-07-28T19:59:30.092" v="1026" actId="14100"/>
        <pc:sldMkLst>
          <pc:docMk/>
          <pc:sldMk cId="2659572872" sldId="403"/>
        </pc:sldMkLst>
        <pc:spChg chg="mod">
          <ac:chgData name="help desk" userId="076106f8-e622-4bba-bf8d-41b4b1aaf204" providerId="ADAL" clId="{18EB932B-DF27-4CAB-BF3B-ADC6F9056281}" dt="2025-07-28T19:59:20.137" v="1025" actId="14100"/>
          <ac:spMkLst>
            <pc:docMk/>
            <pc:sldMk cId="2659572872" sldId="403"/>
            <ac:spMk id="14" creationId="{18BBCDE1-9B35-4EFA-A6B1-7A574AB12DA2}"/>
          </ac:spMkLst>
        </pc:spChg>
        <pc:spChg chg="mod">
          <ac:chgData name="help desk" userId="076106f8-e622-4bba-bf8d-41b4b1aaf204" providerId="ADAL" clId="{18EB932B-DF27-4CAB-BF3B-ADC6F9056281}" dt="2025-07-28T19:59:30.092" v="1026" actId="14100"/>
          <ac:spMkLst>
            <pc:docMk/>
            <pc:sldMk cId="2659572872" sldId="403"/>
            <ac:spMk id="16" creationId="{9684DE9A-76C1-42B1-9C7D-6026737EEBAC}"/>
          </ac:spMkLst>
        </pc:spChg>
        <pc:spChg chg="mod">
          <ac:chgData name="help desk" userId="076106f8-e622-4bba-bf8d-41b4b1aaf204" providerId="ADAL" clId="{18EB932B-DF27-4CAB-BF3B-ADC6F9056281}" dt="2025-07-28T19:58:57.392" v="1023" actId="14100"/>
          <ac:spMkLst>
            <pc:docMk/>
            <pc:sldMk cId="2659572872" sldId="403"/>
            <ac:spMk id="25" creationId="{01ECF896-934F-4246-B1D7-FD94AA9114D7}"/>
          </ac:spMkLst>
        </pc:spChg>
        <pc:cxnChg chg="mod">
          <ac:chgData name="help desk" userId="076106f8-e622-4bba-bf8d-41b4b1aaf204" providerId="ADAL" clId="{18EB932B-DF27-4CAB-BF3B-ADC6F9056281}" dt="2025-07-28T19:59:30.092" v="1026" actId="14100"/>
          <ac:cxnSpMkLst>
            <pc:docMk/>
            <pc:sldMk cId="2659572872" sldId="403"/>
            <ac:cxnSpMk id="20" creationId="{A914836C-6CCF-4499-A6EE-1E2A30BB89D2}"/>
          </ac:cxnSpMkLst>
        </pc:cxnChg>
        <pc:cxnChg chg="mod">
          <ac:chgData name="help desk" userId="076106f8-e622-4bba-bf8d-41b4b1aaf204" providerId="ADAL" clId="{18EB932B-DF27-4CAB-BF3B-ADC6F9056281}" dt="2025-07-28T19:58:57.392" v="1023" actId="14100"/>
          <ac:cxnSpMkLst>
            <pc:docMk/>
            <pc:sldMk cId="2659572872" sldId="403"/>
            <ac:cxnSpMk id="26" creationId="{39D9002B-83B6-4864-AD17-9EB1BF1315B0}"/>
          </ac:cxnSpMkLst>
        </pc:cxnChg>
      </pc:sldChg>
      <pc:sldChg chg="addSp delSp modSp add mod ord delAnim modAnim">
        <pc:chgData name="help desk" userId="076106f8-e622-4bba-bf8d-41b4b1aaf204" providerId="ADAL" clId="{18EB932B-DF27-4CAB-BF3B-ADC6F9056281}" dt="2025-08-06T21:44:42.269" v="1141"/>
        <pc:sldMkLst>
          <pc:docMk/>
          <pc:sldMk cId="1503253829" sldId="431"/>
        </pc:sldMkLst>
        <pc:spChg chg="del">
          <ac:chgData name="help desk" userId="076106f8-e622-4bba-bf8d-41b4b1aaf204" providerId="ADAL" clId="{18EB932B-DF27-4CAB-BF3B-ADC6F9056281}" dt="2025-07-28T14:43:39.326" v="443" actId="478"/>
          <ac:spMkLst>
            <pc:docMk/>
            <pc:sldMk cId="1503253829" sldId="431"/>
            <ac:spMk id="2" creationId="{72512584-B524-4B47-A71B-4F48F60CFA03}"/>
          </ac:spMkLst>
        </pc:spChg>
        <pc:spChg chg="del">
          <ac:chgData name="help desk" userId="076106f8-e622-4bba-bf8d-41b4b1aaf204" providerId="ADAL" clId="{18EB932B-DF27-4CAB-BF3B-ADC6F9056281}" dt="2025-07-28T14:43:54.776" v="444" actId="478"/>
          <ac:spMkLst>
            <pc:docMk/>
            <pc:sldMk cId="1503253829" sldId="431"/>
            <ac:spMk id="3" creationId="{8F2A2E0E-3CA6-4646-A544-B344C2E283C8}"/>
          </ac:spMkLst>
        </pc:spChg>
        <pc:spChg chg="del">
          <ac:chgData name="help desk" userId="076106f8-e622-4bba-bf8d-41b4b1aaf204" providerId="ADAL" clId="{18EB932B-DF27-4CAB-BF3B-ADC6F9056281}" dt="2025-07-28T14:44:21.436" v="446" actId="478"/>
          <ac:spMkLst>
            <pc:docMk/>
            <pc:sldMk cId="1503253829" sldId="431"/>
            <ac:spMk id="19" creationId="{1B4A7817-F788-4F58-B699-DDF835212C21}"/>
          </ac:spMkLst>
        </pc:spChg>
        <pc:spChg chg="del">
          <ac:chgData name="help desk" userId="076106f8-e622-4bba-bf8d-41b4b1aaf204" providerId="ADAL" clId="{18EB932B-DF27-4CAB-BF3B-ADC6F9056281}" dt="2025-07-28T14:43:54.776" v="444" actId="478"/>
          <ac:spMkLst>
            <pc:docMk/>
            <pc:sldMk cId="1503253829" sldId="431"/>
            <ac:spMk id="20" creationId="{184B68FE-CAE4-407E-953A-3E08B19E307E}"/>
          </ac:spMkLst>
        </pc:spChg>
        <pc:spChg chg="del">
          <ac:chgData name="help desk" userId="076106f8-e622-4bba-bf8d-41b4b1aaf204" providerId="ADAL" clId="{18EB932B-DF27-4CAB-BF3B-ADC6F9056281}" dt="2025-07-28T14:44:21.436" v="446" actId="478"/>
          <ac:spMkLst>
            <pc:docMk/>
            <pc:sldMk cId="1503253829" sldId="431"/>
            <ac:spMk id="22" creationId="{D8775CBA-3429-48AE-BB25-26B6D2AADFE1}"/>
          </ac:spMkLst>
        </pc:spChg>
        <pc:spChg chg="del">
          <ac:chgData name="help desk" userId="076106f8-e622-4bba-bf8d-41b4b1aaf204" providerId="ADAL" clId="{18EB932B-DF27-4CAB-BF3B-ADC6F9056281}" dt="2025-07-28T14:43:07.176" v="437" actId="478"/>
          <ac:spMkLst>
            <pc:docMk/>
            <pc:sldMk cId="1503253829" sldId="431"/>
            <ac:spMk id="23" creationId="{1D94C064-28EE-4D5B-A0DB-AE0994905B9D}"/>
          </ac:spMkLst>
        </pc:spChg>
        <pc:spChg chg="del">
          <ac:chgData name="help desk" userId="076106f8-e622-4bba-bf8d-41b4b1aaf204" providerId="ADAL" clId="{18EB932B-DF27-4CAB-BF3B-ADC6F9056281}" dt="2025-07-28T14:44:21.436" v="446" actId="478"/>
          <ac:spMkLst>
            <pc:docMk/>
            <pc:sldMk cId="1503253829" sldId="431"/>
            <ac:spMk id="25" creationId="{363BEB67-C17F-4E68-AA53-7EA6F3923D2B}"/>
          </ac:spMkLst>
        </pc:spChg>
        <pc:spChg chg="del">
          <ac:chgData name="help desk" userId="076106f8-e622-4bba-bf8d-41b4b1aaf204" providerId="ADAL" clId="{18EB932B-DF27-4CAB-BF3B-ADC6F9056281}" dt="2025-07-28T14:43:54.776" v="444" actId="478"/>
          <ac:spMkLst>
            <pc:docMk/>
            <pc:sldMk cId="1503253829" sldId="431"/>
            <ac:spMk id="27" creationId="{EBA1BD53-0F69-4BE7-BE81-107C238104F2}"/>
          </ac:spMkLst>
        </pc:spChg>
        <pc:spChg chg="del">
          <ac:chgData name="help desk" userId="076106f8-e622-4bba-bf8d-41b4b1aaf204" providerId="ADAL" clId="{18EB932B-DF27-4CAB-BF3B-ADC6F9056281}" dt="2025-07-28T14:44:21.436" v="446" actId="478"/>
          <ac:spMkLst>
            <pc:docMk/>
            <pc:sldMk cId="1503253829" sldId="431"/>
            <ac:spMk id="29" creationId="{0200B237-CE3B-4456-B3A9-2F5B4C269A5A}"/>
          </ac:spMkLst>
        </pc:spChg>
        <pc:spChg chg="del">
          <ac:chgData name="help desk" userId="076106f8-e622-4bba-bf8d-41b4b1aaf204" providerId="ADAL" clId="{18EB932B-DF27-4CAB-BF3B-ADC6F9056281}" dt="2025-07-28T14:43:54.776" v="444" actId="478"/>
          <ac:spMkLst>
            <pc:docMk/>
            <pc:sldMk cId="1503253829" sldId="431"/>
            <ac:spMk id="30" creationId="{66C5A11F-178C-44FA-B4BD-06DC5DB9D1F5}"/>
          </ac:spMkLst>
        </pc:spChg>
        <pc:spChg chg="mod">
          <ac:chgData name="help desk" userId="076106f8-e622-4bba-bf8d-41b4b1aaf204" providerId="ADAL" clId="{18EB932B-DF27-4CAB-BF3B-ADC6F9056281}" dt="2025-07-28T14:49:26.221" v="551" actId="6549"/>
          <ac:spMkLst>
            <pc:docMk/>
            <pc:sldMk cId="1503253829" sldId="431"/>
            <ac:spMk id="32" creationId="{9E0204B2-ACB7-4BDA-AAC7-8E97755FA5C6}"/>
          </ac:spMkLst>
        </pc:spChg>
        <pc:spChg chg="del">
          <ac:chgData name="help desk" userId="076106f8-e622-4bba-bf8d-41b4b1aaf204" providerId="ADAL" clId="{18EB932B-DF27-4CAB-BF3B-ADC6F9056281}" dt="2025-07-28T14:43:54.776" v="444" actId="478"/>
          <ac:spMkLst>
            <pc:docMk/>
            <pc:sldMk cId="1503253829" sldId="431"/>
            <ac:spMk id="33" creationId="{80D857D5-A069-467A-8128-6666762AD63A}"/>
          </ac:spMkLst>
        </pc:spChg>
        <pc:spChg chg="del">
          <ac:chgData name="help desk" userId="076106f8-e622-4bba-bf8d-41b4b1aaf204" providerId="ADAL" clId="{18EB932B-DF27-4CAB-BF3B-ADC6F9056281}" dt="2025-07-28T14:44:25.314" v="447" actId="478"/>
          <ac:spMkLst>
            <pc:docMk/>
            <pc:sldMk cId="1503253829" sldId="431"/>
            <ac:spMk id="35" creationId="{25721FD1-022D-4530-B74D-C633B83ED6D7}"/>
          </ac:spMkLst>
        </pc:spChg>
        <pc:spChg chg="del">
          <ac:chgData name="help desk" userId="076106f8-e622-4bba-bf8d-41b4b1aaf204" providerId="ADAL" clId="{18EB932B-DF27-4CAB-BF3B-ADC6F9056281}" dt="2025-07-28T14:44:21.436" v="446" actId="478"/>
          <ac:spMkLst>
            <pc:docMk/>
            <pc:sldMk cId="1503253829" sldId="431"/>
            <ac:spMk id="36" creationId="{A9D81DF0-3225-45DD-87C1-9193DA777957}"/>
          </ac:spMkLst>
        </pc:spChg>
        <pc:spChg chg="del">
          <ac:chgData name="help desk" userId="076106f8-e622-4bba-bf8d-41b4b1aaf204" providerId="ADAL" clId="{18EB932B-DF27-4CAB-BF3B-ADC6F9056281}" dt="2025-07-28T14:43:54.776" v="444" actId="478"/>
          <ac:spMkLst>
            <pc:docMk/>
            <pc:sldMk cId="1503253829" sldId="431"/>
            <ac:spMk id="37" creationId="{521528FF-E367-4533-A221-F3B0D94B0583}"/>
          </ac:spMkLst>
        </pc:spChg>
        <pc:spChg chg="del">
          <ac:chgData name="help desk" userId="076106f8-e622-4bba-bf8d-41b4b1aaf204" providerId="ADAL" clId="{18EB932B-DF27-4CAB-BF3B-ADC6F9056281}" dt="2025-07-28T14:43:54.776" v="444" actId="478"/>
          <ac:spMkLst>
            <pc:docMk/>
            <pc:sldMk cId="1503253829" sldId="431"/>
            <ac:spMk id="39" creationId="{CBE7E274-DBC3-4081-9131-F4CBB8DE7408}"/>
          </ac:spMkLst>
        </pc:spChg>
        <pc:spChg chg="add mod">
          <ac:chgData name="help desk" userId="076106f8-e622-4bba-bf8d-41b4b1aaf204" providerId="ADAL" clId="{18EB932B-DF27-4CAB-BF3B-ADC6F9056281}" dt="2025-07-28T14:50:27.685" v="600" actId="1076"/>
          <ac:spMkLst>
            <pc:docMk/>
            <pc:sldMk cId="1503253829" sldId="431"/>
            <ac:spMk id="42" creationId="{D83FBFBA-87DD-43F0-A2F7-B7641ECFDB21}"/>
          </ac:spMkLst>
        </pc:spChg>
        <pc:picChg chg="add mod">
          <ac:chgData name="help desk" userId="076106f8-e622-4bba-bf8d-41b4b1aaf204" providerId="ADAL" clId="{18EB932B-DF27-4CAB-BF3B-ADC6F9056281}" dt="2025-07-28T14:45:52.345" v="453" actId="1076"/>
          <ac:picMkLst>
            <pc:docMk/>
            <pc:sldMk cId="1503253829" sldId="431"/>
            <ac:picMk id="8" creationId="{43746E5A-4FF2-4807-8EAE-24A664E301A8}"/>
          </ac:picMkLst>
        </pc:picChg>
        <pc:cxnChg chg="del mod">
          <ac:chgData name="help desk" userId="076106f8-e622-4bba-bf8d-41b4b1aaf204" providerId="ADAL" clId="{18EB932B-DF27-4CAB-BF3B-ADC6F9056281}" dt="2025-07-28T14:43:13.186" v="439" actId="478"/>
          <ac:cxnSpMkLst>
            <pc:docMk/>
            <pc:sldMk cId="1503253829" sldId="431"/>
            <ac:cxnSpMk id="6" creationId="{C15C48DC-55CD-4CD3-9CC0-CDCCF7630E00}"/>
          </ac:cxnSpMkLst>
        </pc:cxnChg>
        <pc:cxnChg chg="del mod">
          <ac:chgData name="help desk" userId="076106f8-e622-4bba-bf8d-41b4b1aaf204" providerId="ADAL" clId="{18EB932B-DF27-4CAB-BF3B-ADC6F9056281}" dt="2025-07-28T14:44:05.145" v="445" actId="478"/>
          <ac:cxnSpMkLst>
            <pc:docMk/>
            <pc:sldMk cId="1503253829" sldId="431"/>
            <ac:cxnSpMk id="21" creationId="{07F8BB1C-76D6-4AE7-A8C1-C1E0DE07D55E}"/>
          </ac:cxnSpMkLst>
        </pc:cxnChg>
        <pc:cxnChg chg="del">
          <ac:chgData name="help desk" userId="076106f8-e622-4bba-bf8d-41b4b1aaf204" providerId="ADAL" clId="{18EB932B-DF27-4CAB-BF3B-ADC6F9056281}" dt="2025-07-28T14:43:09.915" v="438" actId="478"/>
          <ac:cxnSpMkLst>
            <pc:docMk/>
            <pc:sldMk cId="1503253829" sldId="431"/>
            <ac:cxnSpMk id="24" creationId="{E02E8EE0-65EC-405A-BE51-A23876EDCDBE}"/>
          </ac:cxnSpMkLst>
        </pc:cxnChg>
        <pc:cxnChg chg="del mod">
          <ac:chgData name="help desk" userId="076106f8-e622-4bba-bf8d-41b4b1aaf204" providerId="ADAL" clId="{18EB932B-DF27-4CAB-BF3B-ADC6F9056281}" dt="2025-07-28T14:44:05.145" v="445" actId="478"/>
          <ac:cxnSpMkLst>
            <pc:docMk/>
            <pc:sldMk cId="1503253829" sldId="431"/>
            <ac:cxnSpMk id="28" creationId="{EA357E12-84F1-4771-A11A-FF3A59EA521A}"/>
          </ac:cxnSpMkLst>
        </pc:cxnChg>
        <pc:cxnChg chg="del mod">
          <ac:chgData name="help desk" userId="076106f8-e622-4bba-bf8d-41b4b1aaf204" providerId="ADAL" clId="{18EB932B-DF27-4CAB-BF3B-ADC6F9056281}" dt="2025-07-28T14:44:05.145" v="445" actId="478"/>
          <ac:cxnSpMkLst>
            <pc:docMk/>
            <pc:sldMk cId="1503253829" sldId="431"/>
            <ac:cxnSpMk id="31" creationId="{801E0B5A-F7CB-4F2A-9047-B41DA6207457}"/>
          </ac:cxnSpMkLst>
        </pc:cxnChg>
        <pc:cxnChg chg="mod ord">
          <ac:chgData name="help desk" userId="076106f8-e622-4bba-bf8d-41b4b1aaf204" providerId="ADAL" clId="{18EB932B-DF27-4CAB-BF3B-ADC6F9056281}" dt="2025-07-28T14:49:26.221" v="551" actId="6549"/>
          <ac:cxnSpMkLst>
            <pc:docMk/>
            <pc:sldMk cId="1503253829" sldId="431"/>
            <ac:cxnSpMk id="34" creationId="{998EEDB7-CA02-43E6-ACA1-A651C8729E1E}"/>
          </ac:cxnSpMkLst>
        </pc:cxnChg>
        <pc:cxnChg chg="del mod">
          <ac:chgData name="help desk" userId="076106f8-e622-4bba-bf8d-41b4b1aaf204" providerId="ADAL" clId="{18EB932B-DF27-4CAB-BF3B-ADC6F9056281}" dt="2025-07-28T14:44:05.145" v="445" actId="478"/>
          <ac:cxnSpMkLst>
            <pc:docMk/>
            <pc:sldMk cId="1503253829" sldId="431"/>
            <ac:cxnSpMk id="38" creationId="{DB060F67-FEAA-4E0A-8942-1A995C4246A8}"/>
          </ac:cxnSpMkLst>
        </pc:cxnChg>
        <pc:cxnChg chg="del mod">
          <ac:chgData name="help desk" userId="076106f8-e622-4bba-bf8d-41b4b1aaf204" providerId="ADAL" clId="{18EB932B-DF27-4CAB-BF3B-ADC6F9056281}" dt="2025-07-28T14:44:05.145" v="445" actId="478"/>
          <ac:cxnSpMkLst>
            <pc:docMk/>
            <pc:sldMk cId="1503253829" sldId="431"/>
            <ac:cxnSpMk id="40" creationId="{088EF481-46B6-4FE8-B32F-D8DE315D1C53}"/>
          </ac:cxnSpMkLst>
        </pc:cxnChg>
        <pc:cxnChg chg="add mod">
          <ac:chgData name="help desk" userId="076106f8-e622-4bba-bf8d-41b4b1aaf204" providerId="ADAL" clId="{18EB932B-DF27-4CAB-BF3B-ADC6F9056281}" dt="2025-07-28T14:46:23.030" v="464" actId="692"/>
          <ac:cxnSpMkLst>
            <pc:docMk/>
            <pc:sldMk cId="1503253829" sldId="431"/>
            <ac:cxnSpMk id="41" creationId="{1537AAC1-3FD5-45BB-AB4A-33FA7B4A80B9}"/>
          </ac:cxnSpMkLst>
        </pc:cxnChg>
        <pc:cxnChg chg="mod">
          <ac:chgData name="help desk" userId="076106f8-e622-4bba-bf8d-41b4b1aaf204" providerId="ADAL" clId="{18EB932B-DF27-4CAB-BF3B-ADC6F9056281}" dt="2025-07-28T14:43:03.267" v="436" actId="14100"/>
          <ac:cxnSpMkLst>
            <pc:docMk/>
            <pc:sldMk cId="1503253829" sldId="431"/>
            <ac:cxnSpMk id="44" creationId="{54F99B88-60B7-4CA2-A40B-5D93875AD2D8}"/>
          </ac:cxnSpMkLst>
        </pc:cxnChg>
        <pc:cxnChg chg="add mod">
          <ac:chgData name="help desk" userId="076106f8-e622-4bba-bf8d-41b4b1aaf204" providerId="ADAL" clId="{18EB932B-DF27-4CAB-BF3B-ADC6F9056281}" dt="2025-07-28T14:50:34.246" v="601" actId="14100"/>
          <ac:cxnSpMkLst>
            <pc:docMk/>
            <pc:sldMk cId="1503253829" sldId="431"/>
            <ac:cxnSpMk id="45" creationId="{23E4DC70-29E5-44EC-8B4F-89E90BB1940B}"/>
          </ac:cxnSpMkLst>
        </pc:cxnChg>
      </pc:sldChg>
      <pc:sldChg chg="addSp delSp modSp new del mod modAnim">
        <pc:chgData name="help desk" userId="076106f8-e622-4bba-bf8d-41b4b1aaf204" providerId="ADAL" clId="{18EB932B-DF27-4CAB-BF3B-ADC6F9056281}" dt="2025-07-28T19:37:45.901" v="1015" actId="47"/>
        <pc:sldMkLst>
          <pc:docMk/>
          <pc:sldMk cId="2935732010" sldId="432"/>
        </pc:sldMkLst>
        <pc:spChg chg="del">
          <ac:chgData name="help desk" userId="076106f8-e622-4bba-bf8d-41b4b1aaf204" providerId="ADAL" clId="{18EB932B-DF27-4CAB-BF3B-ADC6F9056281}" dt="2025-07-28T15:02:36.460" v="607" actId="478"/>
          <ac:spMkLst>
            <pc:docMk/>
            <pc:sldMk cId="2935732010" sldId="432"/>
            <ac:spMk id="2" creationId="{E235D748-D9CA-452C-9420-47A9DDEA3E83}"/>
          </ac:spMkLst>
        </pc:spChg>
        <pc:spChg chg="del">
          <ac:chgData name="help desk" userId="076106f8-e622-4bba-bf8d-41b4b1aaf204" providerId="ADAL" clId="{18EB932B-DF27-4CAB-BF3B-ADC6F9056281}" dt="2025-07-28T15:02:36.460" v="607" actId="478"/>
          <ac:spMkLst>
            <pc:docMk/>
            <pc:sldMk cId="2935732010" sldId="432"/>
            <ac:spMk id="3" creationId="{E56009ED-406C-4223-80BE-3FE011DBFFCD}"/>
          </ac:spMkLst>
        </pc:spChg>
        <pc:spChg chg="del">
          <ac:chgData name="help desk" userId="076106f8-e622-4bba-bf8d-41b4b1aaf204" providerId="ADAL" clId="{18EB932B-DF27-4CAB-BF3B-ADC6F9056281}" dt="2025-07-28T15:02:36.460" v="607" actId="478"/>
          <ac:spMkLst>
            <pc:docMk/>
            <pc:sldMk cId="2935732010" sldId="432"/>
            <ac:spMk id="4" creationId="{7909F832-E6BD-4C51-85A9-A43EDB3FC319}"/>
          </ac:spMkLst>
        </pc:spChg>
        <pc:spChg chg="add del mod">
          <ac:chgData name="help desk" userId="076106f8-e622-4bba-bf8d-41b4b1aaf204" providerId="ADAL" clId="{18EB932B-DF27-4CAB-BF3B-ADC6F9056281}" dt="2025-07-28T15:02:40.464" v="609"/>
          <ac:spMkLst>
            <pc:docMk/>
            <pc:sldMk cId="2935732010" sldId="432"/>
            <ac:spMk id="5" creationId="{F98869F1-23B8-4B06-B4FF-4F3AF2504F26}"/>
          </ac:spMkLst>
        </pc:spChg>
        <pc:spChg chg="add mod">
          <ac:chgData name="help desk" userId="076106f8-e622-4bba-bf8d-41b4b1aaf204" providerId="ADAL" clId="{18EB932B-DF27-4CAB-BF3B-ADC6F9056281}" dt="2025-07-28T15:05:06.195" v="656" actId="255"/>
          <ac:spMkLst>
            <pc:docMk/>
            <pc:sldMk cId="2935732010" sldId="432"/>
            <ac:spMk id="9" creationId="{8E257319-0EB7-438F-A9C0-4EFC9344253F}"/>
          </ac:spMkLst>
        </pc:spChg>
        <pc:spChg chg="add mod">
          <ac:chgData name="help desk" userId="076106f8-e622-4bba-bf8d-41b4b1aaf204" providerId="ADAL" clId="{18EB932B-DF27-4CAB-BF3B-ADC6F9056281}" dt="2025-07-28T15:06:26.367" v="703" actId="14100"/>
          <ac:spMkLst>
            <pc:docMk/>
            <pc:sldMk cId="2935732010" sldId="432"/>
            <ac:spMk id="10" creationId="{2514F7C0-4698-4252-89D5-FF8194765BBD}"/>
          </ac:spMkLst>
        </pc:spChg>
        <pc:spChg chg="add mod">
          <ac:chgData name="help desk" userId="076106f8-e622-4bba-bf8d-41b4b1aaf204" providerId="ADAL" clId="{18EB932B-DF27-4CAB-BF3B-ADC6F9056281}" dt="2025-07-28T15:07:33.986" v="781" actId="1036"/>
          <ac:spMkLst>
            <pc:docMk/>
            <pc:sldMk cId="2935732010" sldId="432"/>
            <ac:spMk id="11" creationId="{46391557-0FD7-417A-B2D6-0F5B3E39C522}"/>
          </ac:spMkLst>
        </pc:spChg>
        <pc:spChg chg="add mod">
          <ac:chgData name="help desk" userId="076106f8-e622-4bba-bf8d-41b4b1aaf204" providerId="ADAL" clId="{18EB932B-DF27-4CAB-BF3B-ADC6F9056281}" dt="2025-07-28T15:07:28.707" v="774" actId="1036"/>
          <ac:spMkLst>
            <pc:docMk/>
            <pc:sldMk cId="2935732010" sldId="432"/>
            <ac:spMk id="12" creationId="{96A954E7-7463-4040-BC92-FE81585EA456}"/>
          </ac:spMkLst>
        </pc:spChg>
        <pc:spChg chg="add mod">
          <ac:chgData name="help desk" userId="076106f8-e622-4bba-bf8d-41b4b1aaf204" providerId="ADAL" clId="{18EB932B-DF27-4CAB-BF3B-ADC6F9056281}" dt="2025-07-28T15:09:23.146" v="791" actId="207"/>
          <ac:spMkLst>
            <pc:docMk/>
            <pc:sldMk cId="2935732010" sldId="432"/>
            <ac:spMk id="13" creationId="{39620419-0832-44AA-B468-931F1060825D}"/>
          </ac:spMkLst>
        </pc:spChg>
        <pc:spChg chg="add mod">
          <ac:chgData name="help desk" userId="076106f8-e622-4bba-bf8d-41b4b1aaf204" providerId="ADAL" clId="{18EB932B-DF27-4CAB-BF3B-ADC6F9056281}" dt="2025-07-28T15:12:35.547" v="947" actId="20577"/>
          <ac:spMkLst>
            <pc:docMk/>
            <pc:sldMk cId="2935732010" sldId="432"/>
            <ac:spMk id="14" creationId="{CA04F33E-F83D-4B0A-8233-03A6543AA0C4}"/>
          </ac:spMkLst>
        </pc:spChg>
        <pc:spChg chg="add mod">
          <ac:chgData name="help desk" userId="076106f8-e622-4bba-bf8d-41b4b1aaf204" providerId="ADAL" clId="{18EB932B-DF27-4CAB-BF3B-ADC6F9056281}" dt="2025-07-28T15:13:57.401" v="1014" actId="1038"/>
          <ac:spMkLst>
            <pc:docMk/>
            <pc:sldMk cId="2935732010" sldId="432"/>
            <ac:spMk id="15" creationId="{54BB74F0-B4E3-4E91-8ECC-18DC985A675F}"/>
          </ac:spMkLst>
        </pc:spChg>
        <pc:picChg chg="add mod">
          <ac:chgData name="help desk" userId="076106f8-e622-4bba-bf8d-41b4b1aaf204" providerId="ADAL" clId="{18EB932B-DF27-4CAB-BF3B-ADC6F9056281}" dt="2025-07-28T15:03:30.719" v="612" actId="692"/>
          <ac:picMkLst>
            <pc:docMk/>
            <pc:sldMk cId="2935732010" sldId="432"/>
            <ac:picMk id="8" creationId="{79FEFD28-EFAA-44AD-A039-CE7678435B67}"/>
          </ac:picMkLst>
        </pc:picChg>
        <pc:cxnChg chg="add del mod">
          <ac:chgData name="help desk" userId="076106f8-e622-4bba-bf8d-41b4b1aaf204" providerId="ADAL" clId="{18EB932B-DF27-4CAB-BF3B-ADC6F9056281}" dt="2025-07-28T15:02:40.464" v="609"/>
          <ac:cxnSpMkLst>
            <pc:docMk/>
            <pc:sldMk cId="2935732010" sldId="432"/>
            <ac:cxnSpMk id="6" creationId="{6A3E8D0E-ABEE-4D2E-BB41-019F4A34C8EA}"/>
          </ac:cxnSpMkLst>
        </pc:cxnChg>
      </pc:sldChg>
    </pc:docChg>
  </pc:docChgLst>
  <pc:docChgLst>
    <pc:chgData name="help" userId="076106f8-e622-4bba-bf8d-41b4b1aaf204" providerId="ADAL" clId="{22E72B29-67A8-4617-B647-B6E20C0E73B2}"/>
    <pc:docChg chg="addSld delSld modSld">
      <pc:chgData name="help" userId="076106f8-e622-4bba-bf8d-41b4b1aaf204" providerId="ADAL" clId="{22E72B29-67A8-4617-B647-B6E20C0E73B2}" dt="2026-04-29T17:20:19.192" v="21"/>
      <pc:docMkLst>
        <pc:docMk/>
      </pc:docMkLst>
      <pc:sldChg chg="addSp modSp mod">
        <pc:chgData name="help" userId="076106f8-e622-4bba-bf8d-41b4b1aaf204" providerId="ADAL" clId="{22E72B29-67A8-4617-B647-B6E20C0E73B2}" dt="2026-04-29T17:17:51.968" v="6" actId="1076"/>
        <pc:sldMkLst>
          <pc:docMk/>
          <pc:sldMk cId="1576177480" sldId="256"/>
        </pc:sldMkLst>
        <pc:spChg chg="mod">
          <ac:chgData name="help" userId="076106f8-e622-4bba-bf8d-41b4b1aaf204" providerId="ADAL" clId="{22E72B29-67A8-4617-B647-B6E20C0E73B2}" dt="2026-04-29T17:17:26.506" v="1" actId="21"/>
          <ac:spMkLst>
            <pc:docMk/>
            <pc:sldMk cId="1576177480" sldId="256"/>
            <ac:spMk id="2" creationId="{2FC3E90C-15F8-4D2E-8C40-759E6203ED1D}"/>
          </ac:spMkLst>
        </pc:spChg>
        <pc:spChg chg="add mod">
          <ac:chgData name="help" userId="076106f8-e622-4bba-bf8d-41b4b1aaf204" providerId="ADAL" clId="{22E72B29-67A8-4617-B647-B6E20C0E73B2}" dt="2026-04-29T17:17:51.968" v="6" actId="1076"/>
          <ac:spMkLst>
            <pc:docMk/>
            <pc:sldMk cId="1576177480" sldId="256"/>
            <ac:spMk id="3" creationId="{B54E3BDA-1F7A-42BF-959B-7185A2AFC2E6}"/>
          </ac:spMkLst>
        </pc:spChg>
      </pc:sldChg>
      <pc:sldChg chg="del">
        <pc:chgData name="help" userId="076106f8-e622-4bba-bf8d-41b4b1aaf204" providerId="ADAL" clId="{22E72B29-67A8-4617-B647-B6E20C0E73B2}" dt="2026-04-29T17:17:22.491" v="0" actId="47"/>
        <pc:sldMkLst>
          <pc:docMk/>
          <pc:sldMk cId="2847858403" sldId="257"/>
        </pc:sldMkLst>
      </pc:sldChg>
      <pc:sldChg chg="del">
        <pc:chgData name="help" userId="076106f8-e622-4bba-bf8d-41b4b1aaf204" providerId="ADAL" clId="{22E72B29-67A8-4617-B647-B6E20C0E73B2}" dt="2026-04-29T17:18:29.570" v="8" actId="47"/>
        <pc:sldMkLst>
          <pc:docMk/>
          <pc:sldMk cId="3125298073" sldId="258"/>
        </pc:sldMkLst>
      </pc:sldChg>
      <pc:sldChg chg="modAnim">
        <pc:chgData name="help" userId="076106f8-e622-4bba-bf8d-41b4b1aaf204" providerId="ADAL" clId="{22E72B29-67A8-4617-B647-B6E20C0E73B2}" dt="2026-04-29T17:19:01.036" v="16"/>
        <pc:sldMkLst>
          <pc:docMk/>
          <pc:sldMk cId="3443636487" sldId="259"/>
        </pc:sldMkLst>
      </pc:sldChg>
      <pc:sldChg chg="del">
        <pc:chgData name="help" userId="076106f8-e622-4bba-bf8d-41b4b1aaf204" providerId="ADAL" clId="{22E72B29-67A8-4617-B647-B6E20C0E73B2}" dt="2026-04-29T17:20:07.072" v="20" actId="47"/>
        <pc:sldMkLst>
          <pc:docMk/>
          <pc:sldMk cId="3148168845" sldId="261"/>
        </pc:sldMkLst>
      </pc:sldChg>
      <pc:sldChg chg="del">
        <pc:chgData name="help" userId="076106f8-e622-4bba-bf8d-41b4b1aaf204" providerId="ADAL" clId="{22E72B29-67A8-4617-B647-B6E20C0E73B2}" dt="2026-04-29T17:19:53.961" v="18" actId="47"/>
        <pc:sldMkLst>
          <pc:docMk/>
          <pc:sldMk cId="1110556735" sldId="430"/>
        </pc:sldMkLst>
      </pc:sldChg>
      <pc:sldChg chg="add modAnim">
        <pc:chgData name="help" userId="076106f8-e622-4bba-bf8d-41b4b1aaf204" providerId="ADAL" clId="{22E72B29-67A8-4617-B647-B6E20C0E73B2}" dt="2026-04-29T17:20:19.192" v="21"/>
        <pc:sldMkLst>
          <pc:docMk/>
          <pc:sldMk cId="1905254606" sldId="502"/>
        </pc:sldMkLst>
      </pc:sldChg>
      <pc:sldChg chg="add">
        <pc:chgData name="help" userId="076106f8-e622-4bba-bf8d-41b4b1aaf204" providerId="ADAL" clId="{22E72B29-67A8-4617-B647-B6E20C0E73B2}" dt="2026-04-29T17:19:47.198" v="17"/>
        <pc:sldMkLst>
          <pc:docMk/>
          <pc:sldMk cId="2716035184" sldId="503"/>
        </pc:sldMkLst>
      </pc:sldChg>
      <pc:sldChg chg="add">
        <pc:chgData name="help" userId="076106f8-e622-4bba-bf8d-41b4b1aaf204" providerId="ADAL" clId="{22E72B29-67A8-4617-B647-B6E20C0E73B2}" dt="2026-04-29T17:20:04.229" v="19"/>
        <pc:sldMkLst>
          <pc:docMk/>
          <pc:sldMk cId="33441867" sldId="504"/>
        </pc:sldMkLst>
      </pc:sldChg>
    </pc:docChg>
  </pc:docChgLst>
  <pc:docChgLst>
    <pc:chgData name="help desk" userId="076106f8-e622-4bba-bf8d-41b4b1aaf204" providerId="ADAL" clId="{43E1C11E-8DF0-426D-AFAF-7F256DEAD6B7}"/>
    <pc:docChg chg="modSld">
      <pc:chgData name="help desk" userId="076106f8-e622-4bba-bf8d-41b4b1aaf204" providerId="ADAL" clId="{43E1C11E-8DF0-426D-AFAF-7F256DEAD6B7}" dt="2026-08-10T19:31:40.916" v="312" actId="20577"/>
      <pc:docMkLst>
        <pc:docMk/>
      </pc:docMkLst>
      <pc:sldChg chg="modSp mod">
        <pc:chgData name="help desk" userId="076106f8-e622-4bba-bf8d-41b4b1aaf204" providerId="ADAL" clId="{43E1C11E-8DF0-426D-AFAF-7F256DEAD6B7}" dt="2026-08-10T19:00:33.505" v="37" actId="20577"/>
        <pc:sldMkLst>
          <pc:docMk/>
          <pc:sldMk cId="582156921" sldId="375"/>
        </pc:sldMkLst>
        <pc:spChg chg="mod">
          <ac:chgData name="help desk" userId="076106f8-e622-4bba-bf8d-41b4b1aaf204" providerId="ADAL" clId="{43E1C11E-8DF0-426D-AFAF-7F256DEAD6B7}" dt="2026-08-10T19:00:05.131" v="30" actId="20577"/>
          <ac:spMkLst>
            <pc:docMk/>
            <pc:sldMk cId="582156921" sldId="375"/>
            <ac:spMk id="11" creationId="{2F97B72C-3CDC-4CBB-B5FF-438E19C5F657}"/>
          </ac:spMkLst>
        </pc:spChg>
        <pc:spChg chg="mod">
          <ac:chgData name="help desk" userId="076106f8-e622-4bba-bf8d-41b4b1aaf204" providerId="ADAL" clId="{43E1C11E-8DF0-426D-AFAF-7F256DEAD6B7}" dt="2026-08-10T19:00:18.565" v="32" actId="20577"/>
          <ac:spMkLst>
            <pc:docMk/>
            <pc:sldMk cId="582156921" sldId="375"/>
            <ac:spMk id="18" creationId="{445516A7-9D80-4DC4-8D41-D883E91CEA21}"/>
          </ac:spMkLst>
        </pc:spChg>
        <pc:spChg chg="mod">
          <ac:chgData name="help desk" userId="076106f8-e622-4bba-bf8d-41b4b1aaf204" providerId="ADAL" clId="{43E1C11E-8DF0-426D-AFAF-7F256DEAD6B7}" dt="2026-08-10T19:00:33.505" v="37" actId="20577"/>
          <ac:spMkLst>
            <pc:docMk/>
            <pc:sldMk cId="582156921" sldId="375"/>
            <ac:spMk id="19" creationId="{F4695463-F2F7-4DD5-ACFD-BEE15E7BCD14}"/>
          </ac:spMkLst>
        </pc:spChg>
      </pc:sldChg>
      <pc:sldChg chg="modSp">
        <pc:chgData name="help desk" userId="076106f8-e622-4bba-bf8d-41b4b1aaf204" providerId="ADAL" clId="{43E1C11E-8DF0-426D-AFAF-7F256DEAD6B7}" dt="2026-08-10T19:06:00.996" v="77" actId="20577"/>
        <pc:sldMkLst>
          <pc:docMk/>
          <pc:sldMk cId="207700062" sldId="379"/>
        </pc:sldMkLst>
        <pc:spChg chg="mod">
          <ac:chgData name="help desk" userId="076106f8-e622-4bba-bf8d-41b4b1aaf204" providerId="ADAL" clId="{43E1C11E-8DF0-426D-AFAF-7F256DEAD6B7}" dt="2026-08-10T19:06:00.996" v="77" actId="20577"/>
          <ac:spMkLst>
            <pc:docMk/>
            <pc:sldMk cId="207700062" sldId="379"/>
            <ac:spMk id="19" creationId="{1B4A7817-F788-4F58-B699-DDF835212C21}"/>
          </ac:spMkLst>
        </pc:spChg>
        <pc:spChg chg="mod">
          <ac:chgData name="help desk" userId="076106f8-e622-4bba-bf8d-41b4b1aaf204" providerId="ADAL" clId="{43E1C11E-8DF0-426D-AFAF-7F256DEAD6B7}" dt="2026-08-10T19:05:51.019" v="76" actId="20577"/>
          <ac:spMkLst>
            <pc:docMk/>
            <pc:sldMk cId="207700062" sldId="379"/>
            <ac:spMk id="36" creationId="{A9D81DF0-3225-45DD-87C1-9193DA777957}"/>
          </ac:spMkLst>
        </pc:spChg>
      </pc:sldChg>
      <pc:sldChg chg="modSp">
        <pc:chgData name="help desk" userId="076106f8-e622-4bba-bf8d-41b4b1aaf204" providerId="ADAL" clId="{43E1C11E-8DF0-426D-AFAF-7F256DEAD6B7}" dt="2026-08-10T19:13:09.517" v="91" actId="20577"/>
        <pc:sldMkLst>
          <pc:docMk/>
          <pc:sldMk cId="3918316148" sldId="380"/>
        </pc:sldMkLst>
        <pc:spChg chg="mod">
          <ac:chgData name="help desk" userId="076106f8-e622-4bba-bf8d-41b4b1aaf204" providerId="ADAL" clId="{43E1C11E-8DF0-426D-AFAF-7F256DEAD6B7}" dt="2026-08-10T19:13:09.517" v="91" actId="20577"/>
          <ac:spMkLst>
            <pc:docMk/>
            <pc:sldMk cId="3918316148" sldId="380"/>
            <ac:spMk id="22" creationId="{D8775CBA-3429-48AE-BB25-26B6D2AADFE1}"/>
          </ac:spMkLst>
        </pc:spChg>
        <pc:cxnChg chg="mod">
          <ac:chgData name="help desk" userId="076106f8-e622-4bba-bf8d-41b4b1aaf204" providerId="ADAL" clId="{43E1C11E-8DF0-426D-AFAF-7F256DEAD6B7}" dt="2026-08-10T19:13:09.107" v="78" actId="20577"/>
          <ac:cxnSpMkLst>
            <pc:docMk/>
            <pc:sldMk cId="3918316148" sldId="380"/>
            <ac:cxnSpMk id="24" creationId="{E02E8EE0-65EC-405A-BE51-A23876EDCDBE}"/>
          </ac:cxnSpMkLst>
        </pc:cxnChg>
      </pc:sldChg>
      <pc:sldChg chg="modSp">
        <pc:chgData name="help desk" userId="076106f8-e622-4bba-bf8d-41b4b1aaf204" providerId="ADAL" clId="{43E1C11E-8DF0-426D-AFAF-7F256DEAD6B7}" dt="2026-08-10T19:18:07.554" v="132" actId="20577"/>
        <pc:sldMkLst>
          <pc:docMk/>
          <pc:sldMk cId="4122515019" sldId="381"/>
        </pc:sldMkLst>
        <pc:spChg chg="mod">
          <ac:chgData name="help desk" userId="076106f8-e622-4bba-bf8d-41b4b1aaf204" providerId="ADAL" clId="{43E1C11E-8DF0-426D-AFAF-7F256DEAD6B7}" dt="2026-08-10T19:17:54.066" v="92" actId="20577"/>
          <ac:spMkLst>
            <pc:docMk/>
            <pc:sldMk cId="4122515019" sldId="381"/>
            <ac:spMk id="9" creationId="{36C3908A-54A5-46B5-93CC-83CE0E2AA627}"/>
          </ac:spMkLst>
        </pc:spChg>
        <pc:spChg chg="mod">
          <ac:chgData name="help desk" userId="076106f8-e622-4bba-bf8d-41b4b1aaf204" providerId="ADAL" clId="{43E1C11E-8DF0-426D-AFAF-7F256DEAD6B7}" dt="2026-08-10T19:18:07.554" v="132" actId="20577"/>
          <ac:spMkLst>
            <pc:docMk/>
            <pc:sldMk cId="4122515019" sldId="381"/>
            <ac:spMk id="21" creationId="{EE148DA4-AA79-4610-919A-7E857A607027}"/>
          </ac:spMkLst>
        </pc:spChg>
      </pc:sldChg>
      <pc:sldChg chg="modSp">
        <pc:chgData name="help desk" userId="076106f8-e622-4bba-bf8d-41b4b1aaf204" providerId="ADAL" clId="{43E1C11E-8DF0-426D-AFAF-7F256DEAD6B7}" dt="2026-08-10T19:19:14.250" v="135" actId="20577"/>
        <pc:sldMkLst>
          <pc:docMk/>
          <pc:sldMk cId="484065498" sldId="382"/>
        </pc:sldMkLst>
        <pc:spChg chg="mod">
          <ac:chgData name="help desk" userId="076106f8-e622-4bba-bf8d-41b4b1aaf204" providerId="ADAL" clId="{43E1C11E-8DF0-426D-AFAF-7F256DEAD6B7}" dt="2026-08-10T19:19:01.286" v="134" actId="20577"/>
          <ac:spMkLst>
            <pc:docMk/>
            <pc:sldMk cId="484065498" sldId="382"/>
            <ac:spMk id="21" creationId="{EE148DA4-AA79-4610-919A-7E857A607027}"/>
          </ac:spMkLst>
        </pc:spChg>
        <pc:spChg chg="mod">
          <ac:chgData name="help desk" userId="076106f8-e622-4bba-bf8d-41b4b1aaf204" providerId="ADAL" clId="{43E1C11E-8DF0-426D-AFAF-7F256DEAD6B7}" dt="2026-08-10T19:19:14.250" v="135" actId="20577"/>
          <ac:spMkLst>
            <pc:docMk/>
            <pc:sldMk cId="484065498" sldId="382"/>
            <ac:spMk id="26" creationId="{329FAA4B-AA94-4BC8-8FA9-CD5AD8DCC840}"/>
          </ac:spMkLst>
        </pc:spChg>
      </pc:sldChg>
      <pc:sldChg chg="modSp">
        <pc:chgData name="help desk" userId="076106f8-e622-4bba-bf8d-41b4b1aaf204" providerId="ADAL" clId="{43E1C11E-8DF0-426D-AFAF-7F256DEAD6B7}" dt="2026-08-10T19:20:00.205" v="165" actId="20577"/>
        <pc:sldMkLst>
          <pc:docMk/>
          <pc:sldMk cId="1708692116" sldId="383"/>
        </pc:sldMkLst>
        <pc:spChg chg="mod">
          <ac:chgData name="help desk" userId="076106f8-e622-4bba-bf8d-41b4b1aaf204" providerId="ADAL" clId="{43E1C11E-8DF0-426D-AFAF-7F256DEAD6B7}" dt="2026-08-10T19:20:00.205" v="165" actId="20577"/>
          <ac:spMkLst>
            <pc:docMk/>
            <pc:sldMk cId="1708692116" sldId="383"/>
            <ac:spMk id="14" creationId="{7F1D8CB4-18BD-4818-9C23-85352A2D2BD9}"/>
          </ac:spMkLst>
        </pc:spChg>
        <pc:spChg chg="mod">
          <ac:chgData name="help desk" userId="076106f8-e622-4bba-bf8d-41b4b1aaf204" providerId="ADAL" clId="{43E1C11E-8DF0-426D-AFAF-7F256DEAD6B7}" dt="2026-08-10T19:19:45.261" v="164" actId="20577"/>
          <ac:spMkLst>
            <pc:docMk/>
            <pc:sldMk cId="1708692116" sldId="383"/>
            <ac:spMk id="22" creationId="{48E19669-EA45-4D8C-A47B-0C429F5DAB92}"/>
          </ac:spMkLst>
        </pc:spChg>
        <pc:cxnChg chg="mod">
          <ac:chgData name="help desk" userId="076106f8-e622-4bba-bf8d-41b4b1aaf204" providerId="ADAL" clId="{43E1C11E-8DF0-426D-AFAF-7F256DEAD6B7}" dt="2026-08-10T19:19:44.897" v="153" actId="20577"/>
          <ac:cxnSpMkLst>
            <pc:docMk/>
            <pc:sldMk cId="1708692116" sldId="383"/>
            <ac:cxnSpMk id="16" creationId="{879A201A-8EBB-453B-9537-D02B61019F54}"/>
          </ac:cxnSpMkLst>
        </pc:cxnChg>
      </pc:sldChg>
      <pc:sldChg chg="modSp">
        <pc:chgData name="help desk" userId="076106f8-e622-4bba-bf8d-41b4b1aaf204" providerId="ADAL" clId="{43E1C11E-8DF0-426D-AFAF-7F256DEAD6B7}" dt="2026-08-10T19:20:55.969" v="167" actId="20577"/>
        <pc:sldMkLst>
          <pc:docMk/>
          <pc:sldMk cId="1788471660" sldId="385"/>
        </pc:sldMkLst>
        <pc:spChg chg="mod">
          <ac:chgData name="help desk" userId="076106f8-e622-4bba-bf8d-41b4b1aaf204" providerId="ADAL" clId="{43E1C11E-8DF0-426D-AFAF-7F256DEAD6B7}" dt="2026-08-10T19:20:41.998" v="166" actId="20577"/>
          <ac:spMkLst>
            <pc:docMk/>
            <pc:sldMk cId="1788471660" sldId="385"/>
            <ac:spMk id="2" creationId="{015342A6-718A-4020-B9EF-49D891848083}"/>
          </ac:spMkLst>
        </pc:spChg>
        <pc:spChg chg="mod">
          <ac:chgData name="help desk" userId="076106f8-e622-4bba-bf8d-41b4b1aaf204" providerId="ADAL" clId="{43E1C11E-8DF0-426D-AFAF-7F256DEAD6B7}" dt="2026-08-10T19:20:55.969" v="167" actId="20577"/>
          <ac:spMkLst>
            <pc:docMk/>
            <pc:sldMk cId="1788471660" sldId="385"/>
            <ac:spMk id="3" creationId="{F0C7F588-48BB-469A-9AAE-3DC440152711}"/>
          </ac:spMkLst>
        </pc:spChg>
      </pc:sldChg>
      <pc:sldChg chg="modSp">
        <pc:chgData name="help desk" userId="076106f8-e622-4bba-bf8d-41b4b1aaf204" providerId="ADAL" clId="{43E1C11E-8DF0-426D-AFAF-7F256DEAD6B7}" dt="2026-08-10T19:21:37.983" v="171" actId="313"/>
        <pc:sldMkLst>
          <pc:docMk/>
          <pc:sldMk cId="1985281858" sldId="386"/>
        </pc:sldMkLst>
        <pc:spChg chg="mod">
          <ac:chgData name="help desk" userId="076106f8-e622-4bba-bf8d-41b4b1aaf204" providerId="ADAL" clId="{43E1C11E-8DF0-426D-AFAF-7F256DEAD6B7}" dt="2026-08-10T19:21:37.983" v="171" actId="313"/>
          <ac:spMkLst>
            <pc:docMk/>
            <pc:sldMk cId="1985281858" sldId="386"/>
            <ac:spMk id="13" creationId="{3F0BE070-79C1-4D86-B7BA-26A411AFDD5F}"/>
          </ac:spMkLst>
        </pc:spChg>
      </pc:sldChg>
      <pc:sldChg chg="modSp">
        <pc:chgData name="help desk" userId="076106f8-e622-4bba-bf8d-41b4b1aaf204" providerId="ADAL" clId="{43E1C11E-8DF0-426D-AFAF-7F256DEAD6B7}" dt="2026-08-10T19:22:17.761" v="172" actId="20577"/>
        <pc:sldMkLst>
          <pc:docMk/>
          <pc:sldMk cId="2069212230" sldId="387"/>
        </pc:sldMkLst>
        <pc:spChg chg="mod">
          <ac:chgData name="help desk" userId="076106f8-e622-4bba-bf8d-41b4b1aaf204" providerId="ADAL" clId="{43E1C11E-8DF0-426D-AFAF-7F256DEAD6B7}" dt="2026-08-10T19:22:17.761" v="172" actId="20577"/>
          <ac:spMkLst>
            <pc:docMk/>
            <pc:sldMk cId="2069212230" sldId="387"/>
            <ac:spMk id="27" creationId="{D4B75C01-9DC6-4DDC-8512-CCD4B70CC991}"/>
          </ac:spMkLst>
        </pc:spChg>
      </pc:sldChg>
      <pc:sldChg chg="modSp">
        <pc:chgData name="help desk" userId="076106f8-e622-4bba-bf8d-41b4b1aaf204" providerId="ADAL" clId="{43E1C11E-8DF0-426D-AFAF-7F256DEAD6B7}" dt="2026-08-10T19:22:56.397" v="173" actId="20577"/>
        <pc:sldMkLst>
          <pc:docMk/>
          <pc:sldMk cId="3291754207" sldId="390"/>
        </pc:sldMkLst>
        <pc:spChg chg="mod">
          <ac:chgData name="help desk" userId="076106f8-e622-4bba-bf8d-41b4b1aaf204" providerId="ADAL" clId="{43E1C11E-8DF0-426D-AFAF-7F256DEAD6B7}" dt="2026-08-10T19:22:56.397" v="173" actId="20577"/>
          <ac:spMkLst>
            <pc:docMk/>
            <pc:sldMk cId="3291754207" sldId="390"/>
            <ac:spMk id="16" creationId="{17A92124-AEA8-4774-90E2-FDC476CCCC68}"/>
          </ac:spMkLst>
        </pc:spChg>
      </pc:sldChg>
      <pc:sldChg chg="modSp">
        <pc:chgData name="help desk" userId="076106f8-e622-4bba-bf8d-41b4b1aaf204" providerId="ADAL" clId="{43E1C11E-8DF0-426D-AFAF-7F256DEAD6B7}" dt="2026-08-10T19:24:31.124" v="244" actId="20577"/>
        <pc:sldMkLst>
          <pc:docMk/>
          <pc:sldMk cId="4103046982" sldId="391"/>
        </pc:sldMkLst>
        <pc:spChg chg="mod">
          <ac:chgData name="help desk" userId="076106f8-e622-4bba-bf8d-41b4b1aaf204" providerId="ADAL" clId="{43E1C11E-8DF0-426D-AFAF-7F256DEAD6B7}" dt="2026-08-10T19:23:49.482" v="209" actId="20577"/>
          <ac:spMkLst>
            <pc:docMk/>
            <pc:sldMk cId="4103046982" sldId="391"/>
            <ac:spMk id="18" creationId="{ADDC06CA-C582-4624-95A9-C0EEFFC5CC64}"/>
          </ac:spMkLst>
        </pc:spChg>
        <pc:spChg chg="mod">
          <ac:chgData name="help desk" userId="076106f8-e622-4bba-bf8d-41b4b1aaf204" providerId="ADAL" clId="{43E1C11E-8DF0-426D-AFAF-7F256DEAD6B7}" dt="2026-08-10T19:24:02.927" v="226" actId="20577"/>
          <ac:spMkLst>
            <pc:docMk/>
            <pc:sldMk cId="4103046982" sldId="391"/>
            <ac:spMk id="23" creationId="{1788E449-0892-4FD8-94A0-D30D1DD32E17}"/>
          </ac:spMkLst>
        </pc:spChg>
        <pc:spChg chg="mod">
          <ac:chgData name="help desk" userId="076106f8-e622-4bba-bf8d-41b4b1aaf204" providerId="ADAL" clId="{43E1C11E-8DF0-426D-AFAF-7F256DEAD6B7}" dt="2026-08-10T19:24:31.124" v="244" actId="20577"/>
          <ac:spMkLst>
            <pc:docMk/>
            <pc:sldMk cId="4103046982" sldId="391"/>
            <ac:spMk id="26" creationId="{FE435A0E-F5D6-4412-9FAC-CB8445732C85}"/>
          </ac:spMkLst>
        </pc:spChg>
      </pc:sldChg>
      <pc:sldChg chg="modSp mod">
        <pc:chgData name="help desk" userId="076106f8-e622-4bba-bf8d-41b4b1aaf204" providerId="ADAL" clId="{43E1C11E-8DF0-426D-AFAF-7F256DEAD6B7}" dt="2026-08-10T19:04:26.172" v="68" actId="14100"/>
        <pc:sldMkLst>
          <pc:docMk/>
          <pc:sldMk cId="836066861" sldId="392"/>
        </pc:sldMkLst>
        <pc:spChg chg="mod">
          <ac:chgData name="help desk" userId="076106f8-e622-4bba-bf8d-41b4b1aaf204" providerId="ADAL" clId="{43E1C11E-8DF0-426D-AFAF-7F256DEAD6B7}" dt="2026-08-10T19:04:26.172" v="68" actId="14100"/>
          <ac:spMkLst>
            <pc:docMk/>
            <pc:sldMk cId="836066861" sldId="392"/>
            <ac:spMk id="34" creationId="{0EA0B2BF-5E68-40A5-AE3C-A14DB8153570}"/>
          </ac:spMkLst>
        </pc:spChg>
        <pc:picChg chg="mod">
          <ac:chgData name="help desk" userId="076106f8-e622-4bba-bf8d-41b4b1aaf204" providerId="ADAL" clId="{43E1C11E-8DF0-426D-AFAF-7F256DEAD6B7}" dt="2026-08-10T19:02:43.841" v="45" actId="1076"/>
          <ac:picMkLst>
            <pc:docMk/>
            <pc:sldMk cId="836066861" sldId="392"/>
            <ac:picMk id="20" creationId="{CD4E91BE-FB0C-49E2-9E8D-B554312FC064}"/>
          </ac:picMkLst>
        </pc:picChg>
        <pc:cxnChg chg="mod">
          <ac:chgData name="help desk" userId="076106f8-e622-4bba-bf8d-41b4b1aaf204" providerId="ADAL" clId="{43E1C11E-8DF0-426D-AFAF-7F256DEAD6B7}" dt="2026-08-10T19:04:26.172" v="68" actId="14100"/>
          <ac:cxnSpMkLst>
            <pc:docMk/>
            <pc:sldMk cId="836066861" sldId="392"/>
            <ac:cxnSpMk id="35" creationId="{58A41B72-3629-4C56-81DA-923250B81153}"/>
          </ac:cxnSpMkLst>
        </pc:cxnChg>
      </pc:sldChg>
      <pc:sldChg chg="modSp">
        <pc:chgData name="help desk" userId="076106f8-e622-4bba-bf8d-41b4b1aaf204" providerId="ADAL" clId="{43E1C11E-8DF0-426D-AFAF-7F256DEAD6B7}" dt="2026-08-10T19:05:21.775" v="70" actId="113"/>
        <pc:sldMkLst>
          <pc:docMk/>
          <pc:sldMk cId="3655126791" sldId="394"/>
        </pc:sldMkLst>
        <pc:spChg chg="mod">
          <ac:chgData name="help desk" userId="076106f8-e622-4bba-bf8d-41b4b1aaf204" providerId="ADAL" clId="{43E1C11E-8DF0-426D-AFAF-7F256DEAD6B7}" dt="2026-08-10T19:05:21.775" v="70" actId="113"/>
          <ac:spMkLst>
            <pc:docMk/>
            <pc:sldMk cId="3655126791" sldId="394"/>
            <ac:spMk id="14" creationId="{600C719D-EF0C-4A55-AC7F-44458471BFDD}"/>
          </ac:spMkLst>
        </pc:spChg>
      </pc:sldChg>
      <pc:sldChg chg="modSp">
        <pc:chgData name="help desk" userId="076106f8-e622-4bba-bf8d-41b4b1aaf204" providerId="ADAL" clId="{43E1C11E-8DF0-426D-AFAF-7F256DEAD6B7}" dt="2026-08-10T19:24:55.253" v="245" actId="20577"/>
        <pc:sldMkLst>
          <pc:docMk/>
          <pc:sldMk cId="435816738" sldId="396"/>
        </pc:sldMkLst>
        <pc:spChg chg="mod">
          <ac:chgData name="help desk" userId="076106f8-e622-4bba-bf8d-41b4b1aaf204" providerId="ADAL" clId="{43E1C11E-8DF0-426D-AFAF-7F256DEAD6B7}" dt="2026-08-10T19:24:55.253" v="245" actId="20577"/>
          <ac:spMkLst>
            <pc:docMk/>
            <pc:sldMk cId="435816738" sldId="396"/>
            <ac:spMk id="9" creationId="{62315028-0D66-4368-B3D9-13DBF5BF0C7F}"/>
          </ac:spMkLst>
        </pc:spChg>
      </pc:sldChg>
      <pc:sldChg chg="modSp mod">
        <pc:chgData name="help desk" userId="076106f8-e622-4bba-bf8d-41b4b1aaf204" providerId="ADAL" clId="{43E1C11E-8DF0-426D-AFAF-7F256DEAD6B7}" dt="2026-08-10T19:25:08.838" v="247" actId="14100"/>
        <pc:sldMkLst>
          <pc:docMk/>
          <pc:sldMk cId="1516676940" sldId="398"/>
        </pc:sldMkLst>
        <pc:spChg chg="mod">
          <ac:chgData name="help desk" userId="076106f8-e622-4bba-bf8d-41b4b1aaf204" providerId="ADAL" clId="{43E1C11E-8DF0-426D-AFAF-7F256DEAD6B7}" dt="2026-08-10T19:25:08.838" v="247" actId="14100"/>
          <ac:spMkLst>
            <pc:docMk/>
            <pc:sldMk cId="1516676940" sldId="398"/>
            <ac:spMk id="16" creationId="{6615C15A-1173-40F1-9151-5988940595B6}"/>
          </ac:spMkLst>
        </pc:spChg>
      </pc:sldChg>
      <pc:sldChg chg="modSp">
        <pc:chgData name="help desk" userId="076106f8-e622-4bba-bf8d-41b4b1aaf204" providerId="ADAL" clId="{43E1C11E-8DF0-426D-AFAF-7F256DEAD6B7}" dt="2026-08-10T19:25:21.212" v="248" actId="20577"/>
        <pc:sldMkLst>
          <pc:docMk/>
          <pc:sldMk cId="1245620131" sldId="399"/>
        </pc:sldMkLst>
        <pc:spChg chg="mod">
          <ac:chgData name="help desk" userId="076106f8-e622-4bba-bf8d-41b4b1aaf204" providerId="ADAL" clId="{43E1C11E-8DF0-426D-AFAF-7F256DEAD6B7}" dt="2026-08-10T19:25:21.212" v="248" actId="20577"/>
          <ac:spMkLst>
            <pc:docMk/>
            <pc:sldMk cId="1245620131" sldId="399"/>
            <ac:spMk id="12" creationId="{F816E080-41EC-4BA8-BB2F-D2902F5A475A}"/>
          </ac:spMkLst>
        </pc:spChg>
      </pc:sldChg>
      <pc:sldChg chg="modSp">
        <pc:chgData name="help desk" userId="076106f8-e622-4bba-bf8d-41b4b1aaf204" providerId="ADAL" clId="{43E1C11E-8DF0-426D-AFAF-7F256DEAD6B7}" dt="2026-08-10T19:26:38.126" v="257" actId="20577"/>
        <pc:sldMkLst>
          <pc:docMk/>
          <pc:sldMk cId="3909802909" sldId="401"/>
        </pc:sldMkLst>
        <pc:spChg chg="mod">
          <ac:chgData name="help desk" userId="076106f8-e622-4bba-bf8d-41b4b1aaf204" providerId="ADAL" clId="{43E1C11E-8DF0-426D-AFAF-7F256DEAD6B7}" dt="2026-08-10T19:26:38.126" v="257" actId="20577"/>
          <ac:spMkLst>
            <pc:docMk/>
            <pc:sldMk cId="3909802909" sldId="401"/>
            <ac:spMk id="9" creationId="{87085FEC-6615-497D-991A-288CFF0DCBC7}"/>
          </ac:spMkLst>
        </pc:spChg>
      </pc:sldChg>
      <pc:sldChg chg="modSp">
        <pc:chgData name="help desk" userId="076106f8-e622-4bba-bf8d-41b4b1aaf204" providerId="ADAL" clId="{43E1C11E-8DF0-426D-AFAF-7F256DEAD6B7}" dt="2026-08-10T19:27:14.333" v="261" actId="20577"/>
        <pc:sldMkLst>
          <pc:docMk/>
          <pc:sldMk cId="374757648" sldId="405"/>
        </pc:sldMkLst>
        <pc:spChg chg="mod">
          <ac:chgData name="help desk" userId="076106f8-e622-4bba-bf8d-41b4b1aaf204" providerId="ADAL" clId="{43E1C11E-8DF0-426D-AFAF-7F256DEAD6B7}" dt="2026-08-10T19:27:14.333" v="261" actId="20577"/>
          <ac:spMkLst>
            <pc:docMk/>
            <pc:sldMk cId="374757648" sldId="405"/>
            <ac:spMk id="25" creationId="{01ECF896-934F-4246-B1D7-FD94AA9114D7}"/>
          </ac:spMkLst>
        </pc:spChg>
        <pc:cxnChg chg="mod">
          <ac:chgData name="help desk" userId="076106f8-e622-4bba-bf8d-41b4b1aaf204" providerId="ADAL" clId="{43E1C11E-8DF0-426D-AFAF-7F256DEAD6B7}" dt="2026-08-10T19:27:14.241" v="258" actId="20577"/>
          <ac:cxnSpMkLst>
            <pc:docMk/>
            <pc:sldMk cId="374757648" sldId="405"/>
            <ac:cxnSpMk id="26" creationId="{39D9002B-83B6-4864-AD17-9EB1BF1315B0}"/>
          </ac:cxnSpMkLst>
        </pc:cxnChg>
      </pc:sldChg>
      <pc:sldChg chg="modSp">
        <pc:chgData name="help desk" userId="076106f8-e622-4bba-bf8d-41b4b1aaf204" providerId="ADAL" clId="{43E1C11E-8DF0-426D-AFAF-7F256DEAD6B7}" dt="2026-08-10T19:28:45.411" v="263" actId="20577"/>
        <pc:sldMkLst>
          <pc:docMk/>
          <pc:sldMk cId="4213734402" sldId="412"/>
        </pc:sldMkLst>
        <pc:spChg chg="mod">
          <ac:chgData name="help desk" userId="076106f8-e622-4bba-bf8d-41b4b1aaf204" providerId="ADAL" clId="{43E1C11E-8DF0-426D-AFAF-7F256DEAD6B7}" dt="2026-08-10T19:28:45.411" v="263" actId="20577"/>
          <ac:spMkLst>
            <pc:docMk/>
            <pc:sldMk cId="4213734402" sldId="412"/>
            <ac:spMk id="20" creationId="{4106A153-6106-4A88-AD2F-3C65A5596067}"/>
          </ac:spMkLst>
        </pc:spChg>
      </pc:sldChg>
      <pc:sldChg chg="modSp">
        <pc:chgData name="help desk" userId="076106f8-e622-4bba-bf8d-41b4b1aaf204" providerId="ADAL" clId="{43E1C11E-8DF0-426D-AFAF-7F256DEAD6B7}" dt="2026-08-10T19:27:47.717" v="262" actId="20577"/>
        <pc:sldMkLst>
          <pc:docMk/>
          <pc:sldMk cId="761404664" sldId="415"/>
        </pc:sldMkLst>
        <pc:spChg chg="mod">
          <ac:chgData name="help desk" userId="076106f8-e622-4bba-bf8d-41b4b1aaf204" providerId="ADAL" clId="{43E1C11E-8DF0-426D-AFAF-7F256DEAD6B7}" dt="2026-08-10T19:27:47.717" v="262" actId="20577"/>
          <ac:spMkLst>
            <pc:docMk/>
            <pc:sldMk cId="761404664" sldId="415"/>
            <ac:spMk id="13" creationId="{59CEC7E3-DF46-40FF-8399-6BF9BCA024C9}"/>
          </ac:spMkLst>
        </pc:spChg>
      </pc:sldChg>
      <pc:sldChg chg="modSp">
        <pc:chgData name="help desk" userId="076106f8-e622-4bba-bf8d-41b4b1aaf204" providerId="ADAL" clId="{43E1C11E-8DF0-426D-AFAF-7F256DEAD6B7}" dt="2026-08-10T19:29:14.406" v="296" actId="20577"/>
        <pc:sldMkLst>
          <pc:docMk/>
          <pc:sldMk cId="420781996" sldId="416"/>
        </pc:sldMkLst>
        <pc:spChg chg="mod">
          <ac:chgData name="help desk" userId="076106f8-e622-4bba-bf8d-41b4b1aaf204" providerId="ADAL" clId="{43E1C11E-8DF0-426D-AFAF-7F256DEAD6B7}" dt="2026-08-10T19:29:14.406" v="296" actId="20577"/>
          <ac:spMkLst>
            <pc:docMk/>
            <pc:sldMk cId="420781996" sldId="416"/>
            <ac:spMk id="20" creationId="{4106A153-6106-4A88-AD2F-3C65A5596067}"/>
          </ac:spMkLst>
        </pc:spChg>
      </pc:sldChg>
      <pc:sldChg chg="modSp mod">
        <pc:chgData name="help desk" userId="076106f8-e622-4bba-bf8d-41b4b1aaf204" providerId="ADAL" clId="{43E1C11E-8DF0-426D-AFAF-7F256DEAD6B7}" dt="2026-08-10T19:29:35.335" v="298" actId="14100"/>
        <pc:sldMkLst>
          <pc:docMk/>
          <pc:sldMk cId="218518292" sldId="417"/>
        </pc:sldMkLst>
        <pc:spChg chg="mod">
          <ac:chgData name="help desk" userId="076106f8-e622-4bba-bf8d-41b4b1aaf204" providerId="ADAL" clId="{43E1C11E-8DF0-426D-AFAF-7F256DEAD6B7}" dt="2026-08-10T19:29:29.936" v="297" actId="14100"/>
          <ac:spMkLst>
            <pc:docMk/>
            <pc:sldMk cId="218518292" sldId="417"/>
            <ac:spMk id="20" creationId="{4106A153-6106-4A88-AD2F-3C65A5596067}"/>
          </ac:spMkLst>
        </pc:spChg>
        <pc:cxnChg chg="mod">
          <ac:chgData name="help desk" userId="076106f8-e622-4bba-bf8d-41b4b1aaf204" providerId="ADAL" clId="{43E1C11E-8DF0-426D-AFAF-7F256DEAD6B7}" dt="2026-08-10T19:29:35.335" v="298" actId="14100"/>
          <ac:cxnSpMkLst>
            <pc:docMk/>
            <pc:sldMk cId="218518292" sldId="417"/>
            <ac:cxnSpMk id="21" creationId="{D03E840D-A6C6-46B5-8E76-CC3C2418E195}"/>
          </ac:cxnSpMkLst>
        </pc:cxnChg>
      </pc:sldChg>
      <pc:sldChg chg="modSp mod">
        <pc:chgData name="help desk" userId="076106f8-e622-4bba-bf8d-41b4b1aaf204" providerId="ADAL" clId="{43E1C11E-8DF0-426D-AFAF-7F256DEAD6B7}" dt="2026-08-10T19:30:08.759" v="304" actId="14100"/>
        <pc:sldMkLst>
          <pc:docMk/>
          <pc:sldMk cId="575983019" sldId="418"/>
        </pc:sldMkLst>
        <pc:spChg chg="mod">
          <ac:chgData name="help desk" userId="076106f8-e622-4bba-bf8d-41b4b1aaf204" providerId="ADAL" clId="{43E1C11E-8DF0-426D-AFAF-7F256DEAD6B7}" dt="2026-08-10T19:29:47.692" v="299" actId="14100"/>
          <ac:spMkLst>
            <pc:docMk/>
            <pc:sldMk cId="575983019" sldId="418"/>
            <ac:spMk id="20" creationId="{4106A153-6106-4A88-AD2F-3C65A5596067}"/>
          </ac:spMkLst>
        </pc:spChg>
        <pc:cxnChg chg="mod">
          <ac:chgData name="help desk" userId="076106f8-e622-4bba-bf8d-41b4b1aaf204" providerId="ADAL" clId="{43E1C11E-8DF0-426D-AFAF-7F256DEAD6B7}" dt="2026-08-10T19:30:08.759" v="304" actId="14100"/>
          <ac:cxnSpMkLst>
            <pc:docMk/>
            <pc:sldMk cId="575983019" sldId="418"/>
            <ac:cxnSpMk id="21" creationId="{D03E840D-A6C6-46B5-8E76-CC3C2418E195}"/>
          </ac:cxnSpMkLst>
        </pc:cxnChg>
      </pc:sldChg>
      <pc:sldChg chg="modSp mod">
        <pc:chgData name="help desk" userId="076106f8-e622-4bba-bf8d-41b4b1aaf204" providerId="ADAL" clId="{43E1C11E-8DF0-426D-AFAF-7F256DEAD6B7}" dt="2026-08-10T19:30:33.446" v="306" actId="14100"/>
        <pc:sldMkLst>
          <pc:docMk/>
          <pc:sldMk cId="1068099223" sldId="419"/>
        </pc:sldMkLst>
        <pc:spChg chg="mod">
          <ac:chgData name="help desk" userId="076106f8-e622-4bba-bf8d-41b4b1aaf204" providerId="ADAL" clId="{43E1C11E-8DF0-426D-AFAF-7F256DEAD6B7}" dt="2026-08-10T19:30:19.772" v="305" actId="14100"/>
          <ac:spMkLst>
            <pc:docMk/>
            <pc:sldMk cId="1068099223" sldId="419"/>
            <ac:spMk id="20" creationId="{4106A153-6106-4A88-AD2F-3C65A5596067}"/>
          </ac:spMkLst>
        </pc:spChg>
        <pc:cxnChg chg="mod">
          <ac:chgData name="help desk" userId="076106f8-e622-4bba-bf8d-41b4b1aaf204" providerId="ADAL" clId="{43E1C11E-8DF0-426D-AFAF-7F256DEAD6B7}" dt="2026-08-10T19:30:33.446" v="306" actId="14100"/>
          <ac:cxnSpMkLst>
            <pc:docMk/>
            <pc:sldMk cId="1068099223" sldId="419"/>
            <ac:cxnSpMk id="21" creationId="{D03E840D-A6C6-46B5-8E76-CC3C2418E195}"/>
          </ac:cxnSpMkLst>
        </pc:cxnChg>
      </pc:sldChg>
      <pc:sldChg chg="modSp mod">
        <pc:chgData name="help desk" userId="076106f8-e622-4bba-bf8d-41b4b1aaf204" providerId="ADAL" clId="{43E1C11E-8DF0-426D-AFAF-7F256DEAD6B7}" dt="2026-08-10T19:30:43.743" v="308" actId="14100"/>
        <pc:sldMkLst>
          <pc:docMk/>
          <pc:sldMk cId="1625876231" sldId="420"/>
        </pc:sldMkLst>
        <pc:spChg chg="mod">
          <ac:chgData name="help desk" userId="076106f8-e622-4bba-bf8d-41b4b1aaf204" providerId="ADAL" clId="{43E1C11E-8DF0-426D-AFAF-7F256DEAD6B7}" dt="2026-08-10T19:30:38.661" v="307" actId="14100"/>
          <ac:spMkLst>
            <pc:docMk/>
            <pc:sldMk cId="1625876231" sldId="420"/>
            <ac:spMk id="20" creationId="{4106A153-6106-4A88-AD2F-3C65A5596067}"/>
          </ac:spMkLst>
        </pc:spChg>
        <pc:cxnChg chg="mod">
          <ac:chgData name="help desk" userId="076106f8-e622-4bba-bf8d-41b4b1aaf204" providerId="ADAL" clId="{43E1C11E-8DF0-426D-AFAF-7F256DEAD6B7}" dt="2026-08-10T19:30:43.743" v="308" actId="14100"/>
          <ac:cxnSpMkLst>
            <pc:docMk/>
            <pc:sldMk cId="1625876231" sldId="420"/>
            <ac:cxnSpMk id="21" creationId="{D03E840D-A6C6-46B5-8E76-CC3C2418E195}"/>
          </ac:cxnSpMkLst>
        </pc:cxnChg>
      </pc:sldChg>
      <pc:sldChg chg="modSp mod">
        <pc:chgData name="help desk" userId="076106f8-e622-4bba-bf8d-41b4b1aaf204" providerId="ADAL" clId="{43E1C11E-8DF0-426D-AFAF-7F256DEAD6B7}" dt="2026-08-10T19:30:58.123" v="310" actId="14100"/>
        <pc:sldMkLst>
          <pc:docMk/>
          <pc:sldMk cId="1967234105" sldId="421"/>
        </pc:sldMkLst>
        <pc:spChg chg="mod">
          <ac:chgData name="help desk" userId="076106f8-e622-4bba-bf8d-41b4b1aaf204" providerId="ADAL" clId="{43E1C11E-8DF0-426D-AFAF-7F256DEAD6B7}" dt="2026-08-10T19:30:52.092" v="309" actId="14100"/>
          <ac:spMkLst>
            <pc:docMk/>
            <pc:sldMk cId="1967234105" sldId="421"/>
            <ac:spMk id="20" creationId="{4106A153-6106-4A88-AD2F-3C65A5596067}"/>
          </ac:spMkLst>
        </pc:spChg>
        <pc:cxnChg chg="mod">
          <ac:chgData name="help desk" userId="076106f8-e622-4bba-bf8d-41b4b1aaf204" providerId="ADAL" clId="{43E1C11E-8DF0-426D-AFAF-7F256DEAD6B7}" dt="2026-08-10T19:30:58.123" v="310" actId="14100"/>
          <ac:cxnSpMkLst>
            <pc:docMk/>
            <pc:sldMk cId="1967234105" sldId="421"/>
            <ac:cxnSpMk id="21" creationId="{D03E840D-A6C6-46B5-8E76-CC3C2418E195}"/>
          </ac:cxnSpMkLst>
        </pc:cxnChg>
      </pc:sldChg>
      <pc:sldChg chg="modSp">
        <pc:chgData name="help desk" userId="076106f8-e622-4bba-bf8d-41b4b1aaf204" providerId="ADAL" clId="{43E1C11E-8DF0-426D-AFAF-7F256DEAD6B7}" dt="2026-08-10T19:31:40.916" v="312" actId="20577"/>
        <pc:sldMkLst>
          <pc:docMk/>
          <pc:sldMk cId="2141350069" sldId="423"/>
        </pc:sldMkLst>
        <pc:spChg chg="mod">
          <ac:chgData name="help desk" userId="076106f8-e622-4bba-bf8d-41b4b1aaf204" providerId="ADAL" clId="{43E1C11E-8DF0-426D-AFAF-7F256DEAD6B7}" dt="2026-08-10T19:31:40.916" v="312" actId="20577"/>
          <ac:spMkLst>
            <pc:docMk/>
            <pc:sldMk cId="2141350069" sldId="423"/>
            <ac:spMk id="5" creationId="{7BBDB9BE-9A19-45A3-9B9E-DD10C209E13A}"/>
          </ac:spMkLst>
        </pc:spChg>
      </pc:sldChg>
    </pc:docChg>
  </pc:docChgLst>
  <pc:docChgLst>
    <pc:chgData name="help desk" userId="076106f8-e622-4bba-bf8d-41b4b1aaf204" providerId="ADAL" clId="{84D2603C-219E-4D5C-8188-25017ADE8246}"/>
    <pc:docChg chg="custSel addSld delSld modSld">
      <pc:chgData name="help desk" userId="076106f8-e622-4bba-bf8d-41b4b1aaf204" providerId="ADAL" clId="{84D2603C-219E-4D5C-8188-25017ADE8246}" dt="2025-01-27T15:03:07.444" v="9" actId="1076"/>
      <pc:docMkLst>
        <pc:docMk/>
      </pc:docMkLst>
      <pc:sldChg chg="addSp delSp modSp mod">
        <pc:chgData name="help desk" userId="076106f8-e622-4bba-bf8d-41b4b1aaf204" providerId="ADAL" clId="{84D2603C-219E-4D5C-8188-25017ADE8246}" dt="2025-01-27T15:03:07.444" v="9" actId="1076"/>
        <pc:sldMkLst>
          <pc:docMk/>
          <pc:sldMk cId="2847858403" sldId="257"/>
        </pc:sldMkLst>
        <pc:spChg chg="del mod">
          <ac:chgData name="help desk" userId="076106f8-e622-4bba-bf8d-41b4b1aaf204" providerId="ADAL" clId="{84D2603C-219E-4D5C-8188-25017ADE8246}" dt="2025-01-27T15:03:02.113" v="8" actId="478"/>
          <ac:spMkLst>
            <pc:docMk/>
            <pc:sldMk cId="2847858403" sldId="257"/>
            <ac:spMk id="2" creationId="{00000000-0000-0000-0000-000000000000}"/>
          </ac:spMkLst>
        </pc:spChg>
        <pc:spChg chg="add mod">
          <ac:chgData name="help desk" userId="076106f8-e622-4bba-bf8d-41b4b1aaf204" providerId="ADAL" clId="{84D2603C-219E-4D5C-8188-25017ADE8246}" dt="2025-01-27T15:03:07.444" v="9" actId="1076"/>
          <ac:spMkLst>
            <pc:docMk/>
            <pc:sldMk cId="2847858403" sldId="257"/>
            <ac:spMk id="7" creationId="{C8B3AE42-CECE-4DF4-8185-BE6EC7084F3B}"/>
          </ac:spMkLst>
        </pc:spChg>
      </pc:sldChg>
      <pc:sldChg chg="modSp">
        <pc:chgData name="help desk" userId="076106f8-e622-4bba-bf8d-41b4b1aaf204" providerId="ADAL" clId="{84D2603C-219E-4D5C-8188-25017ADE8246}" dt="2025-01-14T21:46:46.825" v="2"/>
        <pc:sldMkLst>
          <pc:docMk/>
          <pc:sldMk cId="3125298073" sldId="258"/>
        </pc:sldMkLst>
        <pc:spChg chg="mod">
          <ac:chgData name="help desk" userId="076106f8-e622-4bba-bf8d-41b4b1aaf204" providerId="ADAL" clId="{84D2603C-219E-4D5C-8188-25017ADE8246}" dt="2025-01-14T21:46:46.825" v="2"/>
          <ac:spMkLst>
            <pc:docMk/>
            <pc:sldMk cId="3125298073" sldId="258"/>
            <ac:spMk id="4" creationId="{AD148FFB-0773-4F1D-987F-DFDD48FB2726}"/>
          </ac:spMkLst>
        </pc:spChg>
      </pc:sldChg>
      <pc:sldChg chg="del">
        <pc:chgData name="help desk" userId="076106f8-e622-4bba-bf8d-41b4b1aaf204" providerId="ADAL" clId="{84D2603C-219E-4D5C-8188-25017ADE8246}" dt="2025-01-10T14:51:49.857" v="1" actId="47"/>
        <pc:sldMkLst>
          <pc:docMk/>
          <pc:sldMk cId="4268497802" sldId="260"/>
        </pc:sldMkLst>
      </pc:sldChg>
      <pc:sldChg chg="add">
        <pc:chgData name="help desk" userId="076106f8-e622-4bba-bf8d-41b4b1aaf204" providerId="ADAL" clId="{84D2603C-219E-4D5C-8188-25017ADE8246}" dt="2025-01-10T14:51:47.609" v="0"/>
        <pc:sldMkLst>
          <pc:docMk/>
          <pc:sldMk cId="1110556735" sldId="4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1: </a:t>
            </a:r>
            <a:r>
              <a:rPr lang="en-CA" sz="1800" dirty="0">
                <a:effectLst/>
                <a:latin typeface="Calibri" panose="020F0502020204030204" pitchFamily="34" charset="0"/>
                <a:ea typeface="Calibri" panose="020F0502020204030204" pitchFamily="34" charset="0"/>
                <a:cs typeface="Times New Roman" panose="02020603050405020304" pitchFamily="18" charset="0"/>
              </a:rPr>
              <a:t>Define an Outlook rule.</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Answer: c. Performs an action or series of actions on an incoming and/or outgoing email</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4</a:t>
            </a:fld>
            <a:endParaRPr lang="en-CA"/>
          </a:p>
        </p:txBody>
      </p:sp>
    </p:spTree>
    <p:extLst>
      <p:ext uri="{BB962C8B-B14F-4D97-AF65-F5344CB8AC3E}">
        <p14:creationId xmlns:p14="http://schemas.microsoft.com/office/powerpoint/2010/main" val="752541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Question 2: </a:t>
            </a:r>
            <a:r>
              <a:rPr lang="en-CA" sz="1800" dirty="0">
                <a:effectLst/>
                <a:latin typeface="Calibri" panose="020F0502020204030204" pitchFamily="34" charset="0"/>
                <a:ea typeface="Calibri" panose="020F0502020204030204" pitchFamily="34" charset="0"/>
                <a:cs typeface="Times New Roman" panose="02020603050405020304" pitchFamily="18" charset="0"/>
              </a:rPr>
              <a:t>What can happen if there are too many rules?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Answer: c. Duplicate rules on the same email can cause things to happen you did not expect</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5</a:t>
            </a:fld>
            <a:endParaRPr lang="en-CA"/>
          </a:p>
        </p:txBody>
      </p:sp>
    </p:spTree>
    <p:extLst>
      <p:ext uri="{BB962C8B-B14F-4D97-AF65-F5344CB8AC3E}">
        <p14:creationId xmlns:p14="http://schemas.microsoft.com/office/powerpoint/2010/main" val="2302423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3: </a:t>
            </a:r>
            <a:r>
              <a:rPr lang="en-CA" sz="1800" dirty="0">
                <a:effectLst/>
                <a:latin typeface="Calibri" panose="020F0502020204030204" pitchFamily="34" charset="0"/>
                <a:ea typeface="Calibri" panose="020F0502020204030204" pitchFamily="34" charset="0"/>
                <a:cs typeface="Times New Roman" panose="02020603050405020304" pitchFamily="18" charset="0"/>
              </a:rPr>
              <a:t>What two places can you make a rule? </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   Answer 3: a. Mail module / Move group</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r>
              <a:rPr lang="en-CA" dirty="0"/>
              <a:t>c. </a:t>
            </a:r>
            <a:r>
              <a:rPr lang="en-CA" sz="1800" dirty="0">
                <a:effectLst/>
                <a:latin typeface="Calibri" panose="020F0502020204030204" pitchFamily="34" charset="0"/>
                <a:ea typeface="Calibri" panose="020F0502020204030204" pitchFamily="34" charset="0"/>
                <a:cs typeface="Times New Roman" panose="02020603050405020304" pitchFamily="18" charset="0"/>
              </a:rPr>
              <a:t>Mail module / Right-click on email / Select Rules / Create Rule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6</a:t>
            </a:fld>
            <a:endParaRPr lang="en-CA"/>
          </a:p>
        </p:txBody>
      </p:sp>
    </p:spTree>
    <p:extLst>
      <p:ext uri="{BB962C8B-B14F-4D97-AF65-F5344CB8AC3E}">
        <p14:creationId xmlns:p14="http://schemas.microsoft.com/office/powerpoint/2010/main" val="1042677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7</a:t>
            </a:fld>
            <a:endParaRPr lang="en-CA"/>
          </a:p>
        </p:txBody>
      </p:sp>
    </p:spTree>
    <p:extLst>
      <p:ext uri="{BB962C8B-B14F-4D97-AF65-F5344CB8AC3E}">
        <p14:creationId xmlns:p14="http://schemas.microsoft.com/office/powerpoint/2010/main" val="1261231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4: </a:t>
            </a:r>
            <a:r>
              <a:rPr lang="en-CA" sz="1200" dirty="0">
                <a:effectLst/>
                <a:latin typeface="Calibri" panose="020F0502020204030204" pitchFamily="34" charset="0"/>
                <a:ea typeface="Calibri" panose="020F0502020204030204" pitchFamily="34" charset="0"/>
                <a:cs typeface="Times New Roman" panose="02020603050405020304" pitchFamily="18" charset="0"/>
              </a:rPr>
              <a:t>Is it possible to make a rule that does something when you send an email?</a:t>
            </a:r>
          </a:p>
          <a:p>
            <a:r>
              <a:rPr lang="en-CA" dirty="0"/>
              <a:t>   Answer 4: a. yes</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13</a:t>
            </a:fld>
            <a:endParaRPr lang="en-CA"/>
          </a:p>
        </p:txBody>
      </p:sp>
    </p:spTree>
    <p:extLst>
      <p:ext uri="{BB962C8B-B14F-4D97-AF65-F5344CB8AC3E}">
        <p14:creationId xmlns:p14="http://schemas.microsoft.com/office/powerpoint/2010/main" val="1667367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Question 5: </a:t>
            </a:r>
            <a:r>
              <a:rPr lang="en-CA" sz="1800" dirty="0">
                <a:effectLst/>
                <a:latin typeface="Calibri" panose="020F0502020204030204" pitchFamily="34" charset="0"/>
                <a:ea typeface="Calibri" panose="020F0502020204030204" pitchFamily="34" charset="0"/>
                <a:cs typeface="Times New Roman" panose="02020603050405020304" pitchFamily="18" charset="0"/>
              </a:rPr>
              <a:t>When performing a search you </a:t>
            </a: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Answer: b.  </a:t>
            </a:r>
            <a:r>
              <a:rPr lang="en-CA" sz="1800" dirty="0">
                <a:effectLst/>
                <a:latin typeface="Calibri" panose="020F0502020204030204" pitchFamily="34" charset="0"/>
                <a:ea typeface="Calibri" panose="020F0502020204030204" pitchFamily="34" charset="0"/>
                <a:cs typeface="Times New Roman" panose="02020603050405020304" pitchFamily="18" charset="0"/>
              </a:rPr>
              <a:t>Enter as little information as is necessary to identify the item</a:t>
            </a:r>
          </a:p>
        </p:txBody>
      </p:sp>
      <p:sp>
        <p:nvSpPr>
          <p:cNvPr id="4" name="Slide Number Placeholder 3"/>
          <p:cNvSpPr>
            <a:spLocks noGrp="1"/>
          </p:cNvSpPr>
          <p:nvPr>
            <p:ph type="sldNum" sz="quarter" idx="5"/>
          </p:nvPr>
        </p:nvSpPr>
        <p:spPr/>
        <p:txBody>
          <a:bodyPr/>
          <a:lstStyle/>
          <a:p>
            <a:fld id="{0B8BEBD6-E9C6-4D02-8BBB-C6BBFADC817C}" type="slidenum">
              <a:rPr lang="en-CA" smtClean="0"/>
              <a:t>31</a:t>
            </a:fld>
            <a:endParaRPr lang="en-CA"/>
          </a:p>
        </p:txBody>
      </p:sp>
    </p:spTree>
    <p:extLst>
      <p:ext uri="{BB962C8B-B14F-4D97-AF65-F5344CB8AC3E}">
        <p14:creationId xmlns:p14="http://schemas.microsoft.com/office/powerpoint/2010/main" val="3726481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2026-08-10</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9.png"/><Relationship Id="rId1" Type="http://schemas.openxmlformats.org/officeDocument/2006/relationships/slideLayout" Target="../slideLayouts/slideLayout12.xml"/><Relationship Id="rId6" Type="http://schemas.openxmlformats.org/officeDocument/2006/relationships/image" Target="../media/image31.wmf"/><Relationship Id="rId5" Type="http://schemas.openxmlformats.org/officeDocument/2006/relationships/oleObject" Target="../embeddings/oleObject2.bin"/><Relationship Id="rId4" Type="http://schemas.openxmlformats.org/officeDocument/2006/relationships/image" Target="../media/image30.wmf"/></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4977978" y="3324880"/>
            <a:ext cx="2927772" cy="523220"/>
          </a:xfrm>
          <a:prstGeom prst="rect">
            <a:avLst/>
          </a:prstGeom>
          <a:noFill/>
        </p:spPr>
        <p:txBody>
          <a:bodyPr wrap="square" rtlCol="0">
            <a:spAutoFit/>
          </a:bodyPr>
          <a:lstStyle/>
          <a:p>
            <a:r>
              <a:rPr lang="en-CA" sz="2800" dirty="0">
                <a:latin typeface="Script MT Bold" panose="03040602040607080904" pitchFamily="66" charset="0"/>
              </a:rPr>
              <a:t>Intermediate Level</a:t>
            </a:r>
          </a:p>
        </p:txBody>
      </p:sp>
      <p:pic>
        <p:nvPicPr>
          <p:cNvPr id="8" name="Picture 7">
            <a:extLst>
              <a:ext uri="{FF2B5EF4-FFF2-40B4-BE49-F238E27FC236}">
                <a16:creationId xmlns:a16="http://schemas.microsoft.com/office/drawing/2014/main" id="{B7C72A99-B08A-4A0F-BCB7-BAD67C9ED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4420" y="2231967"/>
            <a:ext cx="983159" cy="914400"/>
          </a:xfrm>
          <a:prstGeom prst="rect">
            <a:avLst/>
          </a:prstGeom>
        </p:spPr>
      </p:pic>
      <p:sp>
        <p:nvSpPr>
          <p:cNvPr id="3" name="TextBox 2">
            <a:extLst>
              <a:ext uri="{FF2B5EF4-FFF2-40B4-BE49-F238E27FC236}">
                <a16:creationId xmlns:a16="http://schemas.microsoft.com/office/drawing/2014/main" id="{B54E3BDA-1F7A-42BF-959B-7185A2AFC2E6}"/>
              </a:ext>
            </a:extLst>
          </p:cNvPr>
          <p:cNvSpPr txBox="1"/>
          <p:nvPr/>
        </p:nvSpPr>
        <p:spPr>
          <a:xfrm>
            <a:off x="2702560" y="1036320"/>
            <a:ext cx="7254240" cy="769441"/>
          </a:xfrm>
          <a:prstGeom prst="rect">
            <a:avLst/>
          </a:prstGeom>
          <a:noFill/>
        </p:spPr>
        <p:txBody>
          <a:bodyPr wrap="square" rtlCol="0">
            <a:spAutoFit/>
          </a:bodyPr>
          <a:lstStyle/>
          <a:p>
            <a:r>
              <a:rPr lang="en-CA" sz="4400" dirty="0">
                <a:solidFill>
                  <a:schemeClr val="tx1"/>
                </a:solidFill>
              </a:rPr>
              <a:t>Outlook 2021 Rules &amp; Search </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DAEF35D-8FAC-4B90-A967-585F50D172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5877" y="1082695"/>
            <a:ext cx="8317913" cy="5720759"/>
          </a:xfrm>
          <a:prstGeom prst="rect">
            <a:avLst/>
          </a:prstGeom>
        </p:spPr>
      </p:pic>
      <p:sp>
        <p:nvSpPr>
          <p:cNvPr id="7" name="TextBox 6">
            <a:extLst>
              <a:ext uri="{FF2B5EF4-FFF2-40B4-BE49-F238E27FC236}">
                <a16:creationId xmlns:a16="http://schemas.microsoft.com/office/drawing/2014/main" id="{CD9196C3-88DF-4364-9A8D-3D5CAC0FCE1C}"/>
              </a:ext>
            </a:extLst>
          </p:cNvPr>
          <p:cNvSpPr txBox="1"/>
          <p:nvPr/>
        </p:nvSpPr>
        <p:spPr>
          <a:xfrm>
            <a:off x="142879" y="129439"/>
            <a:ext cx="4595376" cy="707886"/>
          </a:xfrm>
          <a:prstGeom prst="rect">
            <a:avLst/>
          </a:prstGeom>
          <a:solidFill>
            <a:schemeClr val="accent2">
              <a:lumMod val="20000"/>
              <a:lumOff val="80000"/>
            </a:schemeClr>
          </a:solidFill>
          <a:ln>
            <a:solidFill>
              <a:schemeClr val="accent2"/>
            </a:solidFill>
          </a:ln>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sp>
        <p:nvSpPr>
          <p:cNvPr id="18" name="Rectangle 17">
            <a:extLst>
              <a:ext uri="{FF2B5EF4-FFF2-40B4-BE49-F238E27FC236}">
                <a16:creationId xmlns:a16="http://schemas.microsoft.com/office/drawing/2014/main" id="{BCAAB2B5-E223-4432-9358-19322CEDAF17}"/>
              </a:ext>
            </a:extLst>
          </p:cNvPr>
          <p:cNvSpPr/>
          <p:nvPr/>
        </p:nvSpPr>
        <p:spPr>
          <a:xfrm>
            <a:off x="8147234" y="1674413"/>
            <a:ext cx="461058" cy="7973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F832693D-DD8F-44CA-AA1C-7792371B39B9}"/>
              </a:ext>
            </a:extLst>
          </p:cNvPr>
          <p:cNvSpPr txBox="1"/>
          <p:nvPr/>
        </p:nvSpPr>
        <p:spPr>
          <a:xfrm>
            <a:off x="6371601" y="274664"/>
            <a:ext cx="3768432"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b="1" dirty="0"/>
              <a:t>OR</a:t>
            </a:r>
            <a:r>
              <a:rPr lang="en-CA" sz="2000" dirty="0"/>
              <a:t> by clicking on the </a:t>
            </a:r>
            <a:r>
              <a:rPr lang="en-CA" sz="2000" b="1" dirty="0"/>
              <a:t>Move </a:t>
            </a:r>
            <a:r>
              <a:rPr lang="en-CA" sz="2000" dirty="0"/>
              <a:t>menu.</a:t>
            </a:r>
            <a:endParaRPr lang="en-GB" sz="2000" dirty="0"/>
          </a:p>
        </p:txBody>
      </p:sp>
      <p:sp>
        <p:nvSpPr>
          <p:cNvPr id="15" name="TextBox 14">
            <a:extLst>
              <a:ext uri="{FF2B5EF4-FFF2-40B4-BE49-F238E27FC236}">
                <a16:creationId xmlns:a16="http://schemas.microsoft.com/office/drawing/2014/main" id="{27A73B89-B28B-4ABD-9C50-926994F768A0}"/>
              </a:ext>
            </a:extLst>
          </p:cNvPr>
          <p:cNvSpPr txBox="1"/>
          <p:nvPr/>
        </p:nvSpPr>
        <p:spPr>
          <a:xfrm>
            <a:off x="8400351" y="4944613"/>
            <a:ext cx="3479365"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Click on </a:t>
            </a:r>
            <a:r>
              <a:rPr lang="en-CA" sz="2000" b="1" dirty="0"/>
              <a:t>Manage Rules &amp; Alerts</a:t>
            </a:r>
            <a:endParaRPr lang="en-GB" sz="2000" dirty="0"/>
          </a:p>
        </p:txBody>
      </p:sp>
      <p:cxnSp>
        <p:nvCxnSpPr>
          <p:cNvPr id="17" name="Straight Arrow Connector 16">
            <a:extLst>
              <a:ext uri="{FF2B5EF4-FFF2-40B4-BE49-F238E27FC236}">
                <a16:creationId xmlns:a16="http://schemas.microsoft.com/office/drawing/2014/main" id="{0801E3B2-2692-4DA1-9C6B-04F1A6D87AA5}"/>
              </a:ext>
            </a:extLst>
          </p:cNvPr>
          <p:cNvCxnSpPr>
            <a:cxnSpLocks/>
            <a:stCxn id="15" idx="0"/>
            <a:endCxn id="21" idx="2"/>
          </p:cNvCxnSpPr>
          <p:nvPr/>
        </p:nvCxnSpPr>
        <p:spPr>
          <a:xfrm flipH="1" flipV="1">
            <a:off x="9764372" y="3793658"/>
            <a:ext cx="375662" cy="115095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A4D1AF2-1B17-46FA-9A4B-B3EB78D3F68B}"/>
              </a:ext>
            </a:extLst>
          </p:cNvPr>
          <p:cNvCxnSpPr>
            <a:cxnSpLocks/>
            <a:stCxn id="19" idx="2"/>
            <a:endCxn id="18" idx="0"/>
          </p:cNvCxnSpPr>
          <p:nvPr/>
        </p:nvCxnSpPr>
        <p:spPr>
          <a:xfrm>
            <a:off x="8255817" y="674774"/>
            <a:ext cx="121946" cy="999639"/>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172BE688-A61E-4622-BD38-39E0B85D45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6027" y="1674412"/>
            <a:ext cx="2814751" cy="2119246"/>
          </a:xfrm>
          <a:prstGeom prst="rect">
            <a:avLst/>
          </a:prstGeom>
        </p:spPr>
      </p:pic>
      <p:sp>
        <p:nvSpPr>
          <p:cNvPr id="21" name="Rectangle 20">
            <a:extLst>
              <a:ext uri="{FF2B5EF4-FFF2-40B4-BE49-F238E27FC236}">
                <a16:creationId xmlns:a16="http://schemas.microsoft.com/office/drawing/2014/main" id="{11D9534C-5593-4B1A-A3DC-80ABF32D9678}"/>
              </a:ext>
            </a:extLst>
          </p:cNvPr>
          <p:cNvSpPr/>
          <p:nvPr/>
        </p:nvSpPr>
        <p:spPr>
          <a:xfrm>
            <a:off x="8566760" y="3560846"/>
            <a:ext cx="2395224" cy="23281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3B01CC86-940A-4F59-9866-8C0809C33C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8458" y="1898537"/>
            <a:ext cx="4594475" cy="3790243"/>
          </a:xfrm>
          <a:prstGeom prst="rect">
            <a:avLst/>
          </a:prstGeom>
        </p:spPr>
      </p:pic>
      <p:grpSp>
        <p:nvGrpSpPr>
          <p:cNvPr id="22" name="Group 21">
            <a:extLst>
              <a:ext uri="{FF2B5EF4-FFF2-40B4-BE49-F238E27FC236}">
                <a16:creationId xmlns:a16="http://schemas.microsoft.com/office/drawing/2014/main" id="{CB5E5C14-8018-4647-8089-0FDF6F6CC352}"/>
              </a:ext>
            </a:extLst>
          </p:cNvPr>
          <p:cNvGrpSpPr/>
          <p:nvPr/>
        </p:nvGrpSpPr>
        <p:grpSpPr>
          <a:xfrm>
            <a:off x="11177895" y="11005"/>
            <a:ext cx="871226" cy="307777"/>
            <a:chOff x="10487026" y="0"/>
            <a:chExt cx="685800" cy="307777"/>
          </a:xfrm>
        </p:grpSpPr>
        <p:sp>
          <p:nvSpPr>
            <p:cNvPr id="23" name="TextBox 22">
              <a:extLst>
                <a:ext uri="{FF2B5EF4-FFF2-40B4-BE49-F238E27FC236}">
                  <a16:creationId xmlns:a16="http://schemas.microsoft.com/office/drawing/2014/main" id="{F7FD70BC-C756-4D24-B4AB-8FBE9559EFDF}"/>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4" name="TextBox 23">
              <a:extLst>
                <a:ext uri="{FF2B5EF4-FFF2-40B4-BE49-F238E27FC236}">
                  <a16:creationId xmlns:a16="http://schemas.microsoft.com/office/drawing/2014/main" id="{B5D79ECA-C63F-475F-8847-862733B7EA21}"/>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10</a:t>
              </a:fld>
              <a:r>
                <a:rPr lang="en-CA" sz="1400" dirty="0"/>
                <a:t> </a:t>
              </a:r>
              <a:endParaRPr lang="en-GB" sz="1400" dirty="0"/>
            </a:p>
          </p:txBody>
        </p:sp>
      </p:grpSp>
    </p:spTree>
    <p:extLst>
      <p:ext uri="{BB962C8B-B14F-4D97-AF65-F5344CB8AC3E}">
        <p14:creationId xmlns:p14="http://schemas.microsoft.com/office/powerpoint/2010/main" val="33497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ppt_w</p:attrName>
                                        </p:attrNameLst>
                                      </p:cBhvr>
                                      <p:tavLst>
                                        <p:tav tm="0">
                                          <p:val>
                                            <p:fltVal val="0"/>
                                          </p:val>
                                        </p:tav>
                                        <p:tav tm="100000">
                                          <p:val>
                                            <p:strVal val="#ppt_w"/>
                                          </p:val>
                                        </p:tav>
                                      </p:tavLst>
                                    </p:anim>
                                    <p:anim calcmode="lin" valueType="num">
                                      <p:cBhvr>
                                        <p:cTn id="17" dur="500" fill="hold"/>
                                        <p:tgtEl>
                                          <p:spTgt spid="18"/>
                                        </p:tgtEl>
                                        <p:attrNameLst>
                                          <p:attrName>ppt_h</p:attrName>
                                        </p:attrNameLst>
                                      </p:cBhvr>
                                      <p:tavLst>
                                        <p:tav tm="0">
                                          <p:val>
                                            <p:fltVal val="0"/>
                                          </p:val>
                                        </p:tav>
                                        <p:tav tm="100000">
                                          <p:val>
                                            <p:strVal val="#ppt_h"/>
                                          </p:val>
                                        </p:tav>
                                      </p:tavLst>
                                    </p:anim>
                                    <p:animEffect transition="in" filter="fade">
                                      <p:cBhvr>
                                        <p:cTn id="18" dur="500"/>
                                        <p:tgtEl>
                                          <p:spTgt spid="18"/>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up)">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par>
                          <p:cTn id="33" fill="hold">
                            <p:stCondLst>
                              <p:cond delay="1000"/>
                            </p:stCondLst>
                            <p:childTnLst>
                              <p:par>
                                <p:cTn id="34" presetID="1" presetClass="entr" presetSubtype="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childTnLst>
                                </p:cTn>
                              </p:par>
                            </p:childTnLst>
                          </p:cTn>
                        </p:par>
                        <p:par>
                          <p:cTn id="36" fill="hold">
                            <p:stCondLst>
                              <p:cond delay="1000"/>
                            </p:stCondLst>
                            <p:childTnLst>
                              <p:par>
                                <p:cTn id="37" presetID="1" presetClass="entr" presetSubtype="0" fill="hold" nodeType="after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5"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B01CC86-940A-4F59-9866-8C0809C33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8552" y="108795"/>
            <a:ext cx="7581288" cy="6254234"/>
          </a:xfrm>
          <a:prstGeom prst="rect">
            <a:avLst/>
          </a:prstGeom>
        </p:spPr>
      </p:pic>
      <p:sp>
        <p:nvSpPr>
          <p:cNvPr id="2" name="TextBox 1">
            <a:extLst>
              <a:ext uri="{FF2B5EF4-FFF2-40B4-BE49-F238E27FC236}">
                <a16:creationId xmlns:a16="http://schemas.microsoft.com/office/drawing/2014/main" id="{72512584-B524-4B47-A71B-4F48F60CFA03}"/>
              </a:ext>
            </a:extLst>
          </p:cNvPr>
          <p:cNvSpPr txBox="1"/>
          <p:nvPr/>
        </p:nvSpPr>
        <p:spPr>
          <a:xfrm>
            <a:off x="7072313" y="216066"/>
            <a:ext cx="3115395"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Click on the </a:t>
            </a:r>
            <a:r>
              <a:rPr lang="en-CA" sz="2000" b="1" dirty="0"/>
              <a:t>Email Rules</a:t>
            </a:r>
            <a:r>
              <a:rPr lang="en-CA" sz="2000" dirty="0"/>
              <a:t> tab</a:t>
            </a:r>
            <a:endParaRPr lang="en-GB" sz="2000" dirty="0"/>
          </a:p>
        </p:txBody>
      </p:sp>
      <p:sp>
        <p:nvSpPr>
          <p:cNvPr id="3" name="Rectangle 2">
            <a:extLst>
              <a:ext uri="{FF2B5EF4-FFF2-40B4-BE49-F238E27FC236}">
                <a16:creationId xmlns:a16="http://schemas.microsoft.com/office/drawing/2014/main" id="{8F2A2E0E-3CA6-4646-A544-B344C2E283C8}"/>
              </a:ext>
            </a:extLst>
          </p:cNvPr>
          <p:cNvSpPr/>
          <p:nvPr/>
        </p:nvSpPr>
        <p:spPr>
          <a:xfrm>
            <a:off x="4722088" y="621002"/>
            <a:ext cx="914400" cy="21719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6" name="Straight Arrow Connector 5">
            <a:extLst>
              <a:ext uri="{FF2B5EF4-FFF2-40B4-BE49-F238E27FC236}">
                <a16:creationId xmlns:a16="http://schemas.microsoft.com/office/drawing/2014/main" id="{C15C48DC-55CD-4CD3-9CC0-CDCCF7630E00}"/>
              </a:ext>
            </a:extLst>
          </p:cNvPr>
          <p:cNvCxnSpPr>
            <a:cxnSpLocks/>
            <a:stCxn id="2" idx="1"/>
            <a:endCxn id="3" idx="3"/>
          </p:cNvCxnSpPr>
          <p:nvPr/>
        </p:nvCxnSpPr>
        <p:spPr>
          <a:xfrm flipH="1">
            <a:off x="5636488" y="416121"/>
            <a:ext cx="1435825" cy="31348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8775CBA-3429-48AE-BB25-26B6D2AADFE1}"/>
              </a:ext>
            </a:extLst>
          </p:cNvPr>
          <p:cNvSpPr txBox="1"/>
          <p:nvPr/>
        </p:nvSpPr>
        <p:spPr>
          <a:xfrm>
            <a:off x="201250" y="1358837"/>
            <a:ext cx="41427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the email account to which you want to apply the rule(s).</a:t>
            </a:r>
            <a:endParaRPr lang="en-GB" dirty="0"/>
          </a:p>
        </p:txBody>
      </p:sp>
      <p:sp>
        <p:nvSpPr>
          <p:cNvPr id="23" name="Rectangle 22">
            <a:extLst>
              <a:ext uri="{FF2B5EF4-FFF2-40B4-BE49-F238E27FC236}">
                <a16:creationId xmlns:a16="http://schemas.microsoft.com/office/drawing/2014/main" id="{1D94C064-28EE-4D5B-A0DB-AE0994905B9D}"/>
              </a:ext>
            </a:extLst>
          </p:cNvPr>
          <p:cNvSpPr/>
          <p:nvPr/>
        </p:nvSpPr>
        <p:spPr>
          <a:xfrm>
            <a:off x="6857691" y="1001961"/>
            <a:ext cx="5038745" cy="24494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E02E8EE0-65EC-405A-BE51-A23876EDCDBE}"/>
              </a:ext>
            </a:extLst>
          </p:cNvPr>
          <p:cNvCxnSpPr>
            <a:cxnSpLocks/>
          </p:cNvCxnSpPr>
          <p:nvPr/>
        </p:nvCxnSpPr>
        <p:spPr>
          <a:xfrm flipV="1">
            <a:off x="4344011" y="1011197"/>
            <a:ext cx="2523205" cy="3392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9D81DF0-3225-45DD-87C1-9193DA777957}"/>
              </a:ext>
            </a:extLst>
          </p:cNvPr>
          <p:cNvSpPr txBox="1"/>
          <p:nvPr/>
        </p:nvSpPr>
        <p:spPr>
          <a:xfrm>
            <a:off x="201250" y="2258256"/>
            <a:ext cx="41427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create a new rule by clicking on </a:t>
            </a:r>
            <a:r>
              <a:rPr lang="en-CA" b="1" dirty="0"/>
              <a:t>New</a:t>
            </a:r>
            <a:r>
              <a:rPr lang="en-CA" dirty="0"/>
              <a:t> </a:t>
            </a:r>
            <a:r>
              <a:rPr lang="en-CA" b="1" dirty="0"/>
              <a:t>Rule</a:t>
            </a:r>
            <a:r>
              <a:rPr lang="en-CA" dirty="0"/>
              <a:t> to display the Rules Wizard.</a:t>
            </a:r>
            <a:endParaRPr lang="en-GB" dirty="0"/>
          </a:p>
        </p:txBody>
      </p:sp>
      <p:sp>
        <p:nvSpPr>
          <p:cNvPr id="37" name="Rectangle 36">
            <a:extLst>
              <a:ext uri="{FF2B5EF4-FFF2-40B4-BE49-F238E27FC236}">
                <a16:creationId xmlns:a16="http://schemas.microsoft.com/office/drawing/2014/main" id="{521528FF-E367-4533-A221-F3B0D94B0583}"/>
              </a:ext>
            </a:extLst>
          </p:cNvPr>
          <p:cNvSpPr/>
          <p:nvPr/>
        </p:nvSpPr>
        <p:spPr>
          <a:xfrm>
            <a:off x="4752666" y="1399083"/>
            <a:ext cx="1186315"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8" name="Straight Arrow Connector 37">
            <a:extLst>
              <a:ext uri="{FF2B5EF4-FFF2-40B4-BE49-F238E27FC236}">
                <a16:creationId xmlns:a16="http://schemas.microsoft.com/office/drawing/2014/main" id="{DB060F67-FEAA-4E0A-8942-1A995C4246A8}"/>
              </a:ext>
            </a:extLst>
          </p:cNvPr>
          <p:cNvCxnSpPr>
            <a:cxnSpLocks/>
            <a:endCxn id="37" idx="1"/>
          </p:cNvCxnSpPr>
          <p:nvPr/>
        </p:nvCxnSpPr>
        <p:spPr>
          <a:xfrm flipV="1">
            <a:off x="4344011" y="1517372"/>
            <a:ext cx="408655" cy="7408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7F454A58-3DE4-4114-8032-34F09935DF5B}"/>
              </a:ext>
            </a:extLst>
          </p:cNvPr>
          <p:cNvSpPr txBox="1"/>
          <p:nvPr/>
        </p:nvSpPr>
        <p:spPr>
          <a:xfrm>
            <a:off x="76812" y="86757"/>
            <a:ext cx="4457088"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grpSp>
        <p:nvGrpSpPr>
          <p:cNvPr id="16" name="Group 15">
            <a:extLst>
              <a:ext uri="{FF2B5EF4-FFF2-40B4-BE49-F238E27FC236}">
                <a16:creationId xmlns:a16="http://schemas.microsoft.com/office/drawing/2014/main" id="{3E6878AF-2B54-4FCF-BC72-55D700480915}"/>
              </a:ext>
            </a:extLst>
          </p:cNvPr>
          <p:cNvGrpSpPr/>
          <p:nvPr/>
        </p:nvGrpSpPr>
        <p:grpSpPr>
          <a:xfrm>
            <a:off x="0" y="6550223"/>
            <a:ext cx="871226" cy="307777"/>
            <a:chOff x="10487026" y="0"/>
            <a:chExt cx="685800" cy="307777"/>
          </a:xfrm>
        </p:grpSpPr>
        <p:sp>
          <p:nvSpPr>
            <p:cNvPr id="17" name="TextBox 16">
              <a:extLst>
                <a:ext uri="{FF2B5EF4-FFF2-40B4-BE49-F238E27FC236}">
                  <a16:creationId xmlns:a16="http://schemas.microsoft.com/office/drawing/2014/main" id="{97369249-E0EA-4F0A-8669-9387174C5DB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8" name="TextBox 17">
              <a:extLst>
                <a:ext uri="{FF2B5EF4-FFF2-40B4-BE49-F238E27FC236}">
                  <a16:creationId xmlns:a16="http://schemas.microsoft.com/office/drawing/2014/main" id="{C9502E71-BF2E-44F4-B9A5-DAA45F26A2B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11</a:t>
              </a:fld>
              <a:r>
                <a:rPr lang="en-CA" sz="1400" dirty="0"/>
                <a:t> </a:t>
              </a:r>
              <a:endParaRPr lang="en-GB" sz="1400" dirty="0"/>
            </a:p>
          </p:txBody>
        </p:sp>
      </p:grpSp>
      <p:sp>
        <p:nvSpPr>
          <p:cNvPr id="19" name="TextBox 18">
            <a:extLst>
              <a:ext uri="{FF2B5EF4-FFF2-40B4-BE49-F238E27FC236}">
                <a16:creationId xmlns:a16="http://schemas.microsoft.com/office/drawing/2014/main" id="{1B4A7817-F788-4F58-B699-DDF835212C21}"/>
              </a:ext>
            </a:extLst>
          </p:cNvPr>
          <p:cNvSpPr txBox="1"/>
          <p:nvPr/>
        </p:nvSpPr>
        <p:spPr>
          <a:xfrm>
            <a:off x="201250" y="3147150"/>
            <a:ext cx="41427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edit a rule, click on </a:t>
            </a:r>
            <a:r>
              <a:rPr lang="en-CA" b="1" dirty="0"/>
              <a:t>Change</a:t>
            </a:r>
            <a:r>
              <a:rPr lang="en-CA" dirty="0"/>
              <a:t> </a:t>
            </a:r>
            <a:r>
              <a:rPr lang="en-CA" b="1" dirty="0"/>
              <a:t>Rule</a:t>
            </a:r>
            <a:r>
              <a:rPr lang="en-CA" dirty="0"/>
              <a:t> to display the rule.</a:t>
            </a:r>
            <a:endParaRPr lang="en-GB" dirty="0"/>
          </a:p>
        </p:txBody>
      </p:sp>
      <p:sp>
        <p:nvSpPr>
          <p:cNvPr id="20" name="Rectangle 19">
            <a:extLst>
              <a:ext uri="{FF2B5EF4-FFF2-40B4-BE49-F238E27FC236}">
                <a16:creationId xmlns:a16="http://schemas.microsoft.com/office/drawing/2014/main" id="{184B68FE-CAE4-407E-953A-3E08B19E307E}"/>
              </a:ext>
            </a:extLst>
          </p:cNvPr>
          <p:cNvSpPr/>
          <p:nvPr/>
        </p:nvSpPr>
        <p:spPr>
          <a:xfrm>
            <a:off x="5968465" y="1394982"/>
            <a:ext cx="1047797"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21" name="Straight Arrow Connector 20">
            <a:extLst>
              <a:ext uri="{FF2B5EF4-FFF2-40B4-BE49-F238E27FC236}">
                <a16:creationId xmlns:a16="http://schemas.microsoft.com/office/drawing/2014/main" id="{07F8BB1C-76D6-4AE7-A8C1-C1E0DE07D55E}"/>
              </a:ext>
            </a:extLst>
          </p:cNvPr>
          <p:cNvCxnSpPr>
            <a:cxnSpLocks/>
            <a:stCxn id="19" idx="3"/>
          </p:cNvCxnSpPr>
          <p:nvPr/>
        </p:nvCxnSpPr>
        <p:spPr>
          <a:xfrm flipV="1">
            <a:off x="4344011" y="1631561"/>
            <a:ext cx="2188127" cy="18695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63BEB67-C17F-4E68-AA53-7EA6F3923D2B}"/>
              </a:ext>
            </a:extLst>
          </p:cNvPr>
          <p:cNvSpPr txBox="1"/>
          <p:nvPr/>
        </p:nvSpPr>
        <p:spPr>
          <a:xfrm>
            <a:off x="212976" y="4055685"/>
            <a:ext cx="41427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make another rule with the same conditions, click on </a:t>
            </a:r>
            <a:r>
              <a:rPr lang="en-CA" b="1" dirty="0"/>
              <a:t>Copy…</a:t>
            </a:r>
            <a:endParaRPr lang="en-GB" dirty="0"/>
          </a:p>
        </p:txBody>
      </p:sp>
      <p:sp>
        <p:nvSpPr>
          <p:cNvPr id="27" name="Rectangle 26">
            <a:extLst>
              <a:ext uri="{FF2B5EF4-FFF2-40B4-BE49-F238E27FC236}">
                <a16:creationId xmlns:a16="http://schemas.microsoft.com/office/drawing/2014/main" id="{EBA1BD53-0F69-4BE7-BE81-107C238104F2}"/>
              </a:ext>
            </a:extLst>
          </p:cNvPr>
          <p:cNvSpPr/>
          <p:nvPr/>
        </p:nvSpPr>
        <p:spPr>
          <a:xfrm>
            <a:off x="7045747" y="1399845"/>
            <a:ext cx="788200"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28" name="Straight Arrow Connector 27">
            <a:extLst>
              <a:ext uri="{FF2B5EF4-FFF2-40B4-BE49-F238E27FC236}">
                <a16:creationId xmlns:a16="http://schemas.microsoft.com/office/drawing/2014/main" id="{EA357E12-84F1-4771-A11A-FF3A59EA521A}"/>
              </a:ext>
            </a:extLst>
          </p:cNvPr>
          <p:cNvCxnSpPr>
            <a:cxnSpLocks/>
            <a:stCxn id="25" idx="3"/>
            <a:endCxn id="27" idx="2"/>
          </p:cNvCxnSpPr>
          <p:nvPr/>
        </p:nvCxnSpPr>
        <p:spPr>
          <a:xfrm flipV="1">
            <a:off x="4355737" y="1636422"/>
            <a:ext cx="3084110" cy="27732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200B237-CE3B-4456-B3A9-2F5B4C269A5A}"/>
              </a:ext>
            </a:extLst>
          </p:cNvPr>
          <p:cNvSpPr txBox="1"/>
          <p:nvPr/>
        </p:nvSpPr>
        <p:spPr>
          <a:xfrm>
            <a:off x="221768" y="4952609"/>
            <a:ext cx="414276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delete a rule, click on </a:t>
            </a:r>
            <a:r>
              <a:rPr lang="en-CA" b="1" dirty="0"/>
              <a:t>Delete</a:t>
            </a:r>
            <a:r>
              <a:rPr lang="en-CA" dirty="0"/>
              <a:t>.</a:t>
            </a:r>
            <a:endParaRPr lang="en-GB" dirty="0"/>
          </a:p>
        </p:txBody>
      </p:sp>
      <p:sp>
        <p:nvSpPr>
          <p:cNvPr id="30" name="Rectangle 29">
            <a:extLst>
              <a:ext uri="{FF2B5EF4-FFF2-40B4-BE49-F238E27FC236}">
                <a16:creationId xmlns:a16="http://schemas.microsoft.com/office/drawing/2014/main" id="{66C5A11F-178C-44FA-B4BD-06DC5DB9D1F5}"/>
              </a:ext>
            </a:extLst>
          </p:cNvPr>
          <p:cNvSpPr/>
          <p:nvPr/>
        </p:nvSpPr>
        <p:spPr>
          <a:xfrm>
            <a:off x="7881016" y="1396959"/>
            <a:ext cx="788200"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1" name="Straight Arrow Connector 30">
            <a:extLst>
              <a:ext uri="{FF2B5EF4-FFF2-40B4-BE49-F238E27FC236}">
                <a16:creationId xmlns:a16="http://schemas.microsoft.com/office/drawing/2014/main" id="{801E0B5A-F7CB-4F2A-9047-B41DA6207457}"/>
              </a:ext>
            </a:extLst>
          </p:cNvPr>
          <p:cNvCxnSpPr>
            <a:cxnSpLocks/>
            <a:stCxn id="29" idx="3"/>
            <a:endCxn id="30" idx="2"/>
          </p:cNvCxnSpPr>
          <p:nvPr/>
        </p:nvCxnSpPr>
        <p:spPr>
          <a:xfrm flipV="1">
            <a:off x="4364529" y="1633536"/>
            <a:ext cx="3910587" cy="35191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9E0204B2-ACB7-4BDA-AAC7-8E97755FA5C6}"/>
              </a:ext>
            </a:extLst>
          </p:cNvPr>
          <p:cNvSpPr txBox="1"/>
          <p:nvPr/>
        </p:nvSpPr>
        <p:spPr>
          <a:xfrm>
            <a:off x="237299" y="5534183"/>
            <a:ext cx="41427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Cycle up and down through the list of rules you have created.</a:t>
            </a:r>
            <a:endParaRPr lang="en-GB" dirty="0"/>
          </a:p>
        </p:txBody>
      </p:sp>
      <p:sp>
        <p:nvSpPr>
          <p:cNvPr id="33" name="Rectangle 32">
            <a:extLst>
              <a:ext uri="{FF2B5EF4-FFF2-40B4-BE49-F238E27FC236}">
                <a16:creationId xmlns:a16="http://schemas.microsoft.com/office/drawing/2014/main" id="{80D857D5-A069-467A-8128-6666762AD63A}"/>
              </a:ext>
            </a:extLst>
          </p:cNvPr>
          <p:cNvSpPr/>
          <p:nvPr/>
        </p:nvSpPr>
        <p:spPr>
          <a:xfrm>
            <a:off x="8772146" y="1409418"/>
            <a:ext cx="600944"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4" name="Straight Arrow Connector 33">
            <a:extLst>
              <a:ext uri="{FF2B5EF4-FFF2-40B4-BE49-F238E27FC236}">
                <a16:creationId xmlns:a16="http://schemas.microsoft.com/office/drawing/2014/main" id="{998EEDB7-CA02-43E6-ACA1-A651C8729E1E}"/>
              </a:ext>
            </a:extLst>
          </p:cNvPr>
          <p:cNvCxnSpPr>
            <a:cxnSpLocks/>
            <a:stCxn id="32" idx="3"/>
            <a:endCxn id="33" idx="2"/>
          </p:cNvCxnSpPr>
          <p:nvPr/>
        </p:nvCxnSpPr>
        <p:spPr>
          <a:xfrm flipV="1">
            <a:off x="4380060" y="1645995"/>
            <a:ext cx="4692558" cy="42421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5721FD1-022D-4530-B74D-C633B83ED6D7}"/>
              </a:ext>
            </a:extLst>
          </p:cNvPr>
          <p:cNvSpPr txBox="1"/>
          <p:nvPr/>
        </p:nvSpPr>
        <p:spPr>
          <a:xfrm>
            <a:off x="6857692" y="4969312"/>
            <a:ext cx="3622739"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This runs all the rules in the list sequentially from top to bottom.</a:t>
            </a:r>
            <a:endParaRPr lang="en-GB" dirty="0"/>
          </a:p>
        </p:txBody>
      </p:sp>
      <p:sp>
        <p:nvSpPr>
          <p:cNvPr id="39" name="Rectangle 38">
            <a:extLst>
              <a:ext uri="{FF2B5EF4-FFF2-40B4-BE49-F238E27FC236}">
                <a16:creationId xmlns:a16="http://schemas.microsoft.com/office/drawing/2014/main" id="{CBE7E274-DBC3-4081-9131-F4CBB8DE7408}"/>
              </a:ext>
            </a:extLst>
          </p:cNvPr>
          <p:cNvSpPr/>
          <p:nvPr/>
        </p:nvSpPr>
        <p:spPr>
          <a:xfrm>
            <a:off x="9411812" y="1408126"/>
            <a:ext cx="1214505"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40" name="Straight Arrow Connector 39">
            <a:extLst>
              <a:ext uri="{FF2B5EF4-FFF2-40B4-BE49-F238E27FC236}">
                <a16:creationId xmlns:a16="http://schemas.microsoft.com/office/drawing/2014/main" id="{088EF481-46B6-4FE8-B32F-D8DE315D1C53}"/>
              </a:ext>
            </a:extLst>
          </p:cNvPr>
          <p:cNvCxnSpPr>
            <a:cxnSpLocks/>
            <a:stCxn id="35" idx="0"/>
            <a:endCxn id="39" idx="2"/>
          </p:cNvCxnSpPr>
          <p:nvPr/>
        </p:nvCxnSpPr>
        <p:spPr>
          <a:xfrm flipV="1">
            <a:off x="8669062" y="1644703"/>
            <a:ext cx="1350003" cy="33246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3454E4C1-49F9-4D3E-A8F9-88120ACA0CD2}"/>
              </a:ext>
            </a:extLst>
          </p:cNvPr>
          <p:cNvSpPr/>
          <p:nvPr/>
        </p:nvSpPr>
        <p:spPr>
          <a:xfrm>
            <a:off x="10667690" y="1410362"/>
            <a:ext cx="621634"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44" name="Straight Arrow Connector 43">
            <a:extLst>
              <a:ext uri="{FF2B5EF4-FFF2-40B4-BE49-F238E27FC236}">
                <a16:creationId xmlns:a16="http://schemas.microsoft.com/office/drawing/2014/main" id="{54F99B88-60B7-4CA2-A40B-5D93875AD2D8}"/>
              </a:ext>
            </a:extLst>
          </p:cNvPr>
          <p:cNvCxnSpPr>
            <a:cxnSpLocks/>
          </p:cNvCxnSpPr>
          <p:nvPr/>
        </p:nvCxnSpPr>
        <p:spPr>
          <a:xfrm>
            <a:off x="10994040" y="1644703"/>
            <a:ext cx="0" cy="5213297"/>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0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8" fill="hold" grpId="1" nodeType="clickEffect">
                                  <p:stCondLst>
                                    <p:cond delay="0"/>
                                  </p:stCondLst>
                                  <p:childTnLst>
                                    <p:animEffect transition="out" filter="wipe(left)">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childTnLst>
                          </p:cTn>
                        </p:par>
                        <p:par>
                          <p:cTn id="22" fill="hold">
                            <p:stCondLst>
                              <p:cond delay="500"/>
                            </p:stCondLst>
                            <p:childTnLst>
                              <p:par>
                                <p:cTn id="23" presetID="22" presetClass="exit" presetSubtype="8" fill="hold" nodeType="afterEffect">
                                  <p:stCondLst>
                                    <p:cond delay="0"/>
                                  </p:stCondLst>
                                  <p:childTnLst>
                                    <p:animEffect transition="out" filter="wipe(left)">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par>
                          <p:cTn id="26" fill="hold">
                            <p:stCondLst>
                              <p:cond delay="1000"/>
                            </p:stCondLst>
                            <p:childTnLst>
                              <p:par>
                                <p:cTn id="27" presetID="2" presetClass="entr" presetSubtype="8"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0-#ppt_w/2"/>
                                          </p:val>
                                        </p:tav>
                                        <p:tav tm="100000">
                                          <p:val>
                                            <p:strVal val="#ppt_x"/>
                                          </p:val>
                                        </p:tav>
                                      </p:tavLst>
                                    </p:anim>
                                    <p:anim calcmode="lin" valueType="num">
                                      <p:cBhvr additive="base">
                                        <p:cTn id="30" dur="50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childTnLst>
                          </p:cTn>
                        </p:par>
                        <p:par>
                          <p:cTn id="35" fill="hold">
                            <p:stCondLst>
                              <p:cond delay="2000"/>
                            </p:stCondLst>
                            <p:childTnLst>
                              <p:par>
                                <p:cTn id="36" presetID="2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xit" presetSubtype="2" fill="hold" grpId="1" nodeType="clickEffect">
                                  <p:stCondLst>
                                    <p:cond delay="0"/>
                                  </p:stCondLst>
                                  <p:childTnLst>
                                    <p:animEffect transition="out" filter="wipe(right)">
                                      <p:cBhvr>
                                        <p:cTn id="42" dur="500"/>
                                        <p:tgtEl>
                                          <p:spTgt spid="23"/>
                                        </p:tgtEl>
                                      </p:cBhvr>
                                    </p:animEffect>
                                    <p:set>
                                      <p:cBhvr>
                                        <p:cTn id="43" dur="1" fill="hold">
                                          <p:stCondLst>
                                            <p:cond delay="499"/>
                                          </p:stCondLst>
                                        </p:cTn>
                                        <p:tgtEl>
                                          <p:spTgt spid="23"/>
                                        </p:tgtEl>
                                        <p:attrNameLst>
                                          <p:attrName>style.visibility</p:attrName>
                                        </p:attrNameLst>
                                      </p:cBhvr>
                                      <p:to>
                                        <p:strVal val="hidden"/>
                                      </p:to>
                                    </p:set>
                                  </p:childTnLst>
                                </p:cTn>
                              </p:par>
                            </p:childTnLst>
                          </p:cTn>
                        </p:par>
                        <p:par>
                          <p:cTn id="44" fill="hold">
                            <p:stCondLst>
                              <p:cond delay="500"/>
                            </p:stCondLst>
                            <p:childTnLst>
                              <p:par>
                                <p:cTn id="45" presetID="22" presetClass="exit" presetSubtype="2" fill="hold" nodeType="afterEffect">
                                  <p:stCondLst>
                                    <p:cond delay="0"/>
                                  </p:stCondLst>
                                  <p:childTnLst>
                                    <p:animEffect transition="out" filter="wipe(right)">
                                      <p:cBhvr>
                                        <p:cTn id="46" dur="500"/>
                                        <p:tgtEl>
                                          <p:spTgt spid="24"/>
                                        </p:tgtEl>
                                      </p:cBhvr>
                                    </p:animEffect>
                                    <p:set>
                                      <p:cBhvr>
                                        <p:cTn id="47" dur="1" fill="hold">
                                          <p:stCondLst>
                                            <p:cond delay="499"/>
                                          </p:stCondLst>
                                        </p:cTn>
                                        <p:tgtEl>
                                          <p:spTgt spid="24"/>
                                        </p:tgtEl>
                                        <p:attrNameLst>
                                          <p:attrName>style.visibility</p:attrName>
                                        </p:attrNameLst>
                                      </p:cBhvr>
                                      <p:to>
                                        <p:strVal val="hidden"/>
                                      </p:to>
                                    </p:set>
                                  </p:childTnLst>
                                </p:cTn>
                              </p:par>
                            </p:childTnLst>
                          </p:cTn>
                        </p:par>
                        <p:par>
                          <p:cTn id="48" fill="hold">
                            <p:stCondLst>
                              <p:cond delay="1000"/>
                            </p:stCondLst>
                            <p:childTnLst>
                              <p:par>
                                <p:cTn id="49" presetID="2" presetClass="exit" presetSubtype="8" fill="hold" grpId="1" nodeType="afterEffect">
                                  <p:stCondLst>
                                    <p:cond delay="0"/>
                                  </p:stCondLst>
                                  <p:childTnLst>
                                    <p:anim calcmode="lin" valueType="num">
                                      <p:cBhvr additive="base">
                                        <p:cTn id="50" dur="500"/>
                                        <p:tgtEl>
                                          <p:spTgt spid="22"/>
                                        </p:tgtEl>
                                        <p:attrNameLst>
                                          <p:attrName>ppt_x</p:attrName>
                                        </p:attrNameLst>
                                      </p:cBhvr>
                                      <p:tavLst>
                                        <p:tav tm="0">
                                          <p:val>
                                            <p:strVal val="ppt_x"/>
                                          </p:val>
                                        </p:tav>
                                        <p:tav tm="100000">
                                          <p:val>
                                            <p:strVal val="0-ppt_w/2"/>
                                          </p:val>
                                        </p:tav>
                                      </p:tavLst>
                                    </p:anim>
                                    <p:anim calcmode="lin" valueType="num">
                                      <p:cBhvr additive="base">
                                        <p:cTn id="51" dur="500"/>
                                        <p:tgtEl>
                                          <p:spTgt spid="22"/>
                                        </p:tgtEl>
                                        <p:attrNameLst>
                                          <p:attrName>ppt_y</p:attrName>
                                        </p:attrNameLst>
                                      </p:cBhvr>
                                      <p:tavLst>
                                        <p:tav tm="0">
                                          <p:val>
                                            <p:strVal val="ppt_y"/>
                                          </p:val>
                                        </p:tav>
                                        <p:tav tm="100000">
                                          <p:val>
                                            <p:strVal val="ppt_y"/>
                                          </p:val>
                                        </p:tav>
                                      </p:tavLst>
                                    </p:anim>
                                    <p:set>
                                      <p:cBhvr>
                                        <p:cTn id="52" dur="1" fill="hold">
                                          <p:stCondLst>
                                            <p:cond delay="499"/>
                                          </p:stCondLst>
                                        </p:cTn>
                                        <p:tgtEl>
                                          <p:spTgt spid="22"/>
                                        </p:tgtEl>
                                        <p:attrNameLst>
                                          <p:attrName>style.visibility</p:attrName>
                                        </p:attrNameLst>
                                      </p:cBhvr>
                                      <p:to>
                                        <p:strVal val="hidden"/>
                                      </p:to>
                                    </p:set>
                                  </p:childTnLst>
                                </p:cTn>
                              </p:par>
                            </p:childTnLst>
                          </p:cTn>
                        </p:par>
                        <p:par>
                          <p:cTn id="53" fill="hold">
                            <p:stCondLst>
                              <p:cond delay="1500"/>
                            </p:stCondLst>
                            <p:childTnLst>
                              <p:par>
                                <p:cTn id="54" presetID="2" presetClass="entr" presetSubtype="8" fill="hold" grpId="0" nodeType="afterEffect">
                                  <p:stCondLst>
                                    <p:cond delay="0"/>
                                  </p:stCondLst>
                                  <p:childTnLst>
                                    <p:set>
                                      <p:cBhvr>
                                        <p:cTn id="55" dur="1" fill="hold">
                                          <p:stCondLst>
                                            <p:cond delay="0"/>
                                          </p:stCondLst>
                                        </p:cTn>
                                        <p:tgtEl>
                                          <p:spTgt spid="36"/>
                                        </p:tgtEl>
                                        <p:attrNameLst>
                                          <p:attrName>style.visibility</p:attrName>
                                        </p:attrNameLst>
                                      </p:cBhvr>
                                      <p:to>
                                        <p:strVal val="visible"/>
                                      </p:to>
                                    </p:set>
                                    <p:anim calcmode="lin" valueType="num">
                                      <p:cBhvr additive="base">
                                        <p:cTn id="56" dur="500" fill="hold"/>
                                        <p:tgtEl>
                                          <p:spTgt spid="36"/>
                                        </p:tgtEl>
                                        <p:attrNameLst>
                                          <p:attrName>ppt_x</p:attrName>
                                        </p:attrNameLst>
                                      </p:cBhvr>
                                      <p:tavLst>
                                        <p:tav tm="0">
                                          <p:val>
                                            <p:strVal val="0-#ppt_w/2"/>
                                          </p:val>
                                        </p:tav>
                                        <p:tav tm="100000">
                                          <p:val>
                                            <p:strVal val="#ppt_x"/>
                                          </p:val>
                                        </p:tav>
                                      </p:tavLst>
                                    </p:anim>
                                    <p:anim calcmode="lin" valueType="num">
                                      <p:cBhvr additive="base">
                                        <p:cTn id="57" dur="500" fill="hold"/>
                                        <p:tgtEl>
                                          <p:spTgt spid="36"/>
                                        </p:tgtEl>
                                        <p:attrNameLst>
                                          <p:attrName>ppt_y</p:attrName>
                                        </p:attrNameLst>
                                      </p:cBhvr>
                                      <p:tavLst>
                                        <p:tav tm="0">
                                          <p:val>
                                            <p:strVal val="#ppt_y"/>
                                          </p:val>
                                        </p:tav>
                                        <p:tav tm="100000">
                                          <p:val>
                                            <p:strVal val="#ppt_y"/>
                                          </p:val>
                                        </p:tav>
                                      </p:tavLst>
                                    </p:anim>
                                  </p:childTnLst>
                                </p:cTn>
                              </p:par>
                            </p:childTnLst>
                          </p:cTn>
                        </p:par>
                        <p:par>
                          <p:cTn id="58" fill="hold">
                            <p:stCondLst>
                              <p:cond delay="2000"/>
                            </p:stCondLst>
                            <p:childTnLst>
                              <p:par>
                                <p:cTn id="59" presetID="22" presetClass="entr" presetSubtype="4" fill="hold"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down)">
                                      <p:cBhvr>
                                        <p:cTn id="61" dur="500"/>
                                        <p:tgtEl>
                                          <p:spTgt spid="38"/>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wipe(left)">
                                      <p:cBhvr>
                                        <p:cTn id="65" dur="500"/>
                                        <p:tgtEl>
                                          <p:spTgt spid="3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xit" presetSubtype="2" fill="hold" grpId="1" nodeType="clickEffect">
                                  <p:stCondLst>
                                    <p:cond delay="0"/>
                                  </p:stCondLst>
                                  <p:childTnLst>
                                    <p:animEffect transition="out" filter="wipe(right)">
                                      <p:cBhvr>
                                        <p:cTn id="69" dur="500"/>
                                        <p:tgtEl>
                                          <p:spTgt spid="37"/>
                                        </p:tgtEl>
                                      </p:cBhvr>
                                    </p:animEffect>
                                    <p:set>
                                      <p:cBhvr>
                                        <p:cTn id="70" dur="1" fill="hold">
                                          <p:stCondLst>
                                            <p:cond delay="499"/>
                                          </p:stCondLst>
                                        </p:cTn>
                                        <p:tgtEl>
                                          <p:spTgt spid="37"/>
                                        </p:tgtEl>
                                        <p:attrNameLst>
                                          <p:attrName>style.visibility</p:attrName>
                                        </p:attrNameLst>
                                      </p:cBhvr>
                                      <p:to>
                                        <p:strVal val="hidden"/>
                                      </p:to>
                                    </p:set>
                                  </p:childTnLst>
                                </p:cTn>
                              </p:par>
                            </p:childTnLst>
                          </p:cTn>
                        </p:par>
                        <p:par>
                          <p:cTn id="71" fill="hold">
                            <p:stCondLst>
                              <p:cond delay="500"/>
                            </p:stCondLst>
                            <p:childTnLst>
                              <p:par>
                                <p:cTn id="72" presetID="22" presetClass="exit" presetSubtype="2" fill="hold" nodeType="afterEffect">
                                  <p:stCondLst>
                                    <p:cond delay="0"/>
                                  </p:stCondLst>
                                  <p:childTnLst>
                                    <p:animEffect transition="out" filter="wipe(right)">
                                      <p:cBhvr>
                                        <p:cTn id="73" dur="500"/>
                                        <p:tgtEl>
                                          <p:spTgt spid="38"/>
                                        </p:tgtEl>
                                      </p:cBhvr>
                                    </p:animEffect>
                                    <p:set>
                                      <p:cBhvr>
                                        <p:cTn id="74" dur="1" fill="hold">
                                          <p:stCondLst>
                                            <p:cond delay="499"/>
                                          </p:stCondLst>
                                        </p:cTn>
                                        <p:tgtEl>
                                          <p:spTgt spid="38"/>
                                        </p:tgtEl>
                                        <p:attrNameLst>
                                          <p:attrName>style.visibility</p:attrName>
                                        </p:attrNameLst>
                                      </p:cBhvr>
                                      <p:to>
                                        <p:strVal val="hidden"/>
                                      </p:to>
                                    </p:set>
                                  </p:childTnLst>
                                </p:cTn>
                              </p:par>
                            </p:childTnLst>
                          </p:cTn>
                        </p:par>
                        <p:par>
                          <p:cTn id="75" fill="hold">
                            <p:stCondLst>
                              <p:cond delay="1000"/>
                            </p:stCondLst>
                            <p:childTnLst>
                              <p:par>
                                <p:cTn id="76" presetID="2" presetClass="exit" presetSubtype="8" fill="hold" grpId="1" nodeType="afterEffect">
                                  <p:stCondLst>
                                    <p:cond delay="0"/>
                                  </p:stCondLst>
                                  <p:childTnLst>
                                    <p:anim calcmode="lin" valueType="num">
                                      <p:cBhvr additive="base">
                                        <p:cTn id="77" dur="500"/>
                                        <p:tgtEl>
                                          <p:spTgt spid="36"/>
                                        </p:tgtEl>
                                        <p:attrNameLst>
                                          <p:attrName>ppt_x</p:attrName>
                                        </p:attrNameLst>
                                      </p:cBhvr>
                                      <p:tavLst>
                                        <p:tav tm="0">
                                          <p:val>
                                            <p:strVal val="ppt_x"/>
                                          </p:val>
                                        </p:tav>
                                        <p:tav tm="100000">
                                          <p:val>
                                            <p:strVal val="0-ppt_w/2"/>
                                          </p:val>
                                        </p:tav>
                                      </p:tavLst>
                                    </p:anim>
                                    <p:anim calcmode="lin" valueType="num">
                                      <p:cBhvr additive="base">
                                        <p:cTn id="78" dur="500"/>
                                        <p:tgtEl>
                                          <p:spTgt spid="36"/>
                                        </p:tgtEl>
                                        <p:attrNameLst>
                                          <p:attrName>ppt_y</p:attrName>
                                        </p:attrNameLst>
                                      </p:cBhvr>
                                      <p:tavLst>
                                        <p:tav tm="0">
                                          <p:val>
                                            <p:strVal val="ppt_y"/>
                                          </p:val>
                                        </p:tav>
                                        <p:tav tm="100000">
                                          <p:val>
                                            <p:strVal val="ppt_y"/>
                                          </p:val>
                                        </p:tav>
                                      </p:tavLst>
                                    </p:anim>
                                    <p:set>
                                      <p:cBhvr>
                                        <p:cTn id="79" dur="1" fill="hold">
                                          <p:stCondLst>
                                            <p:cond delay="499"/>
                                          </p:stCondLst>
                                        </p:cTn>
                                        <p:tgtEl>
                                          <p:spTgt spid="36"/>
                                        </p:tgtEl>
                                        <p:attrNameLst>
                                          <p:attrName>style.visibility</p:attrName>
                                        </p:attrNameLst>
                                      </p:cBhvr>
                                      <p:to>
                                        <p:strVal val="hidden"/>
                                      </p:to>
                                    </p:set>
                                  </p:childTnLst>
                                </p:cTn>
                              </p:par>
                            </p:childTnLst>
                          </p:cTn>
                        </p:par>
                        <p:par>
                          <p:cTn id="80" fill="hold">
                            <p:stCondLst>
                              <p:cond delay="1500"/>
                            </p:stCondLst>
                            <p:childTnLst>
                              <p:par>
                                <p:cTn id="81" presetID="2" presetClass="entr" presetSubtype="8" fill="hold" grpId="0" nodeType="after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additive="base">
                                        <p:cTn id="83" dur="500" fill="hold"/>
                                        <p:tgtEl>
                                          <p:spTgt spid="19"/>
                                        </p:tgtEl>
                                        <p:attrNameLst>
                                          <p:attrName>ppt_x</p:attrName>
                                        </p:attrNameLst>
                                      </p:cBhvr>
                                      <p:tavLst>
                                        <p:tav tm="0">
                                          <p:val>
                                            <p:strVal val="0-#ppt_w/2"/>
                                          </p:val>
                                        </p:tav>
                                        <p:tav tm="100000">
                                          <p:val>
                                            <p:strVal val="#ppt_x"/>
                                          </p:val>
                                        </p:tav>
                                      </p:tavLst>
                                    </p:anim>
                                    <p:anim calcmode="lin" valueType="num">
                                      <p:cBhvr additive="base">
                                        <p:cTn id="84" dur="500" fill="hold"/>
                                        <p:tgtEl>
                                          <p:spTgt spid="19"/>
                                        </p:tgtEl>
                                        <p:attrNameLst>
                                          <p:attrName>ppt_y</p:attrName>
                                        </p:attrNameLst>
                                      </p:cBhvr>
                                      <p:tavLst>
                                        <p:tav tm="0">
                                          <p:val>
                                            <p:strVal val="#ppt_y"/>
                                          </p:val>
                                        </p:tav>
                                        <p:tav tm="100000">
                                          <p:val>
                                            <p:strVal val="#ppt_y"/>
                                          </p:val>
                                        </p:tav>
                                      </p:tavLst>
                                    </p:anim>
                                  </p:childTnLst>
                                </p:cTn>
                              </p:par>
                            </p:childTnLst>
                          </p:cTn>
                        </p:par>
                        <p:par>
                          <p:cTn id="85" fill="hold">
                            <p:stCondLst>
                              <p:cond delay="2000"/>
                            </p:stCondLst>
                            <p:childTnLst>
                              <p:par>
                                <p:cTn id="86" presetID="22" presetClass="entr" presetSubtype="4" fill="hold" nodeType="after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wipe(down)">
                                      <p:cBhvr>
                                        <p:cTn id="88" dur="500"/>
                                        <p:tgtEl>
                                          <p:spTgt spid="21"/>
                                        </p:tgtEl>
                                      </p:cBhvr>
                                    </p:animEffect>
                                  </p:childTnLst>
                                </p:cTn>
                              </p:par>
                            </p:childTnLst>
                          </p:cTn>
                        </p:par>
                        <p:par>
                          <p:cTn id="89" fill="hold">
                            <p:stCondLst>
                              <p:cond delay="2500"/>
                            </p:stCondLst>
                            <p:childTnLst>
                              <p:par>
                                <p:cTn id="90" presetID="22" presetClass="entr" presetSubtype="8" fill="hold" grpId="0" nodeType="after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wipe(left)">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xit" presetSubtype="2" fill="hold" grpId="1" nodeType="clickEffect">
                                  <p:stCondLst>
                                    <p:cond delay="0"/>
                                  </p:stCondLst>
                                  <p:childTnLst>
                                    <p:animEffect transition="out" filter="wipe(right)">
                                      <p:cBhvr>
                                        <p:cTn id="96" dur="500"/>
                                        <p:tgtEl>
                                          <p:spTgt spid="20"/>
                                        </p:tgtEl>
                                      </p:cBhvr>
                                    </p:animEffect>
                                    <p:set>
                                      <p:cBhvr>
                                        <p:cTn id="97" dur="1" fill="hold">
                                          <p:stCondLst>
                                            <p:cond delay="499"/>
                                          </p:stCondLst>
                                        </p:cTn>
                                        <p:tgtEl>
                                          <p:spTgt spid="20"/>
                                        </p:tgtEl>
                                        <p:attrNameLst>
                                          <p:attrName>style.visibility</p:attrName>
                                        </p:attrNameLst>
                                      </p:cBhvr>
                                      <p:to>
                                        <p:strVal val="hidden"/>
                                      </p:to>
                                    </p:set>
                                  </p:childTnLst>
                                </p:cTn>
                              </p:par>
                            </p:childTnLst>
                          </p:cTn>
                        </p:par>
                        <p:par>
                          <p:cTn id="98" fill="hold">
                            <p:stCondLst>
                              <p:cond delay="500"/>
                            </p:stCondLst>
                            <p:childTnLst>
                              <p:par>
                                <p:cTn id="99" presetID="22" presetClass="exit" presetSubtype="2" fill="hold" nodeType="afterEffect">
                                  <p:stCondLst>
                                    <p:cond delay="0"/>
                                  </p:stCondLst>
                                  <p:childTnLst>
                                    <p:animEffect transition="out" filter="wipe(right)">
                                      <p:cBhvr>
                                        <p:cTn id="100" dur="500"/>
                                        <p:tgtEl>
                                          <p:spTgt spid="21"/>
                                        </p:tgtEl>
                                      </p:cBhvr>
                                    </p:animEffect>
                                    <p:set>
                                      <p:cBhvr>
                                        <p:cTn id="101" dur="1" fill="hold">
                                          <p:stCondLst>
                                            <p:cond delay="499"/>
                                          </p:stCondLst>
                                        </p:cTn>
                                        <p:tgtEl>
                                          <p:spTgt spid="21"/>
                                        </p:tgtEl>
                                        <p:attrNameLst>
                                          <p:attrName>style.visibility</p:attrName>
                                        </p:attrNameLst>
                                      </p:cBhvr>
                                      <p:to>
                                        <p:strVal val="hidden"/>
                                      </p:to>
                                    </p:set>
                                  </p:childTnLst>
                                </p:cTn>
                              </p:par>
                            </p:childTnLst>
                          </p:cTn>
                        </p:par>
                        <p:par>
                          <p:cTn id="102" fill="hold">
                            <p:stCondLst>
                              <p:cond delay="1000"/>
                            </p:stCondLst>
                            <p:childTnLst>
                              <p:par>
                                <p:cTn id="103" presetID="2" presetClass="exit" presetSubtype="8" fill="hold" grpId="1" nodeType="afterEffect">
                                  <p:stCondLst>
                                    <p:cond delay="0"/>
                                  </p:stCondLst>
                                  <p:childTnLst>
                                    <p:anim calcmode="lin" valueType="num">
                                      <p:cBhvr additive="base">
                                        <p:cTn id="104" dur="500"/>
                                        <p:tgtEl>
                                          <p:spTgt spid="19"/>
                                        </p:tgtEl>
                                        <p:attrNameLst>
                                          <p:attrName>ppt_x</p:attrName>
                                        </p:attrNameLst>
                                      </p:cBhvr>
                                      <p:tavLst>
                                        <p:tav tm="0">
                                          <p:val>
                                            <p:strVal val="ppt_x"/>
                                          </p:val>
                                        </p:tav>
                                        <p:tav tm="100000">
                                          <p:val>
                                            <p:strVal val="0-ppt_w/2"/>
                                          </p:val>
                                        </p:tav>
                                      </p:tavLst>
                                    </p:anim>
                                    <p:anim calcmode="lin" valueType="num">
                                      <p:cBhvr additive="base">
                                        <p:cTn id="105" dur="500"/>
                                        <p:tgtEl>
                                          <p:spTgt spid="19"/>
                                        </p:tgtEl>
                                        <p:attrNameLst>
                                          <p:attrName>ppt_y</p:attrName>
                                        </p:attrNameLst>
                                      </p:cBhvr>
                                      <p:tavLst>
                                        <p:tav tm="0">
                                          <p:val>
                                            <p:strVal val="ppt_y"/>
                                          </p:val>
                                        </p:tav>
                                        <p:tav tm="100000">
                                          <p:val>
                                            <p:strVal val="ppt_y"/>
                                          </p:val>
                                        </p:tav>
                                      </p:tavLst>
                                    </p:anim>
                                    <p:set>
                                      <p:cBhvr>
                                        <p:cTn id="106" dur="1" fill="hold">
                                          <p:stCondLst>
                                            <p:cond delay="499"/>
                                          </p:stCondLst>
                                        </p:cTn>
                                        <p:tgtEl>
                                          <p:spTgt spid="19"/>
                                        </p:tgtEl>
                                        <p:attrNameLst>
                                          <p:attrName>style.visibility</p:attrName>
                                        </p:attrNameLst>
                                      </p:cBhvr>
                                      <p:to>
                                        <p:strVal val="hidden"/>
                                      </p:to>
                                    </p:set>
                                  </p:childTnLst>
                                </p:cTn>
                              </p:par>
                            </p:childTnLst>
                          </p:cTn>
                        </p:par>
                        <p:par>
                          <p:cTn id="107" fill="hold">
                            <p:stCondLst>
                              <p:cond delay="1500"/>
                            </p:stCondLst>
                            <p:childTnLst>
                              <p:par>
                                <p:cTn id="108" presetID="2" presetClass="entr" presetSubtype="8" fill="hold" grpId="0" nodeType="afterEffect">
                                  <p:stCondLst>
                                    <p:cond delay="0"/>
                                  </p:stCondLst>
                                  <p:childTnLst>
                                    <p:set>
                                      <p:cBhvr>
                                        <p:cTn id="109" dur="1" fill="hold">
                                          <p:stCondLst>
                                            <p:cond delay="0"/>
                                          </p:stCondLst>
                                        </p:cTn>
                                        <p:tgtEl>
                                          <p:spTgt spid="25"/>
                                        </p:tgtEl>
                                        <p:attrNameLst>
                                          <p:attrName>style.visibility</p:attrName>
                                        </p:attrNameLst>
                                      </p:cBhvr>
                                      <p:to>
                                        <p:strVal val="visible"/>
                                      </p:to>
                                    </p:set>
                                    <p:anim calcmode="lin" valueType="num">
                                      <p:cBhvr additive="base">
                                        <p:cTn id="110" dur="500" fill="hold"/>
                                        <p:tgtEl>
                                          <p:spTgt spid="25"/>
                                        </p:tgtEl>
                                        <p:attrNameLst>
                                          <p:attrName>ppt_x</p:attrName>
                                        </p:attrNameLst>
                                      </p:cBhvr>
                                      <p:tavLst>
                                        <p:tav tm="0">
                                          <p:val>
                                            <p:strVal val="0-#ppt_w/2"/>
                                          </p:val>
                                        </p:tav>
                                        <p:tav tm="100000">
                                          <p:val>
                                            <p:strVal val="#ppt_x"/>
                                          </p:val>
                                        </p:tav>
                                      </p:tavLst>
                                    </p:anim>
                                    <p:anim calcmode="lin" valueType="num">
                                      <p:cBhvr additive="base">
                                        <p:cTn id="111" dur="500" fill="hold"/>
                                        <p:tgtEl>
                                          <p:spTgt spid="25"/>
                                        </p:tgtEl>
                                        <p:attrNameLst>
                                          <p:attrName>ppt_y</p:attrName>
                                        </p:attrNameLst>
                                      </p:cBhvr>
                                      <p:tavLst>
                                        <p:tav tm="0">
                                          <p:val>
                                            <p:strVal val="#ppt_y"/>
                                          </p:val>
                                        </p:tav>
                                        <p:tav tm="100000">
                                          <p:val>
                                            <p:strVal val="#ppt_y"/>
                                          </p:val>
                                        </p:tav>
                                      </p:tavLst>
                                    </p:anim>
                                  </p:childTnLst>
                                </p:cTn>
                              </p:par>
                            </p:childTnLst>
                          </p:cTn>
                        </p:par>
                        <p:par>
                          <p:cTn id="112" fill="hold">
                            <p:stCondLst>
                              <p:cond delay="2000"/>
                            </p:stCondLst>
                            <p:childTnLst>
                              <p:par>
                                <p:cTn id="113" presetID="22" presetClass="entr" presetSubtype="4" fill="hold" nodeType="after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wipe(down)">
                                      <p:cBhvr>
                                        <p:cTn id="115" dur="500"/>
                                        <p:tgtEl>
                                          <p:spTgt spid="28"/>
                                        </p:tgtEl>
                                      </p:cBhvr>
                                    </p:animEffect>
                                  </p:childTnLst>
                                </p:cTn>
                              </p:par>
                            </p:childTnLst>
                          </p:cTn>
                        </p:par>
                        <p:par>
                          <p:cTn id="116" fill="hold">
                            <p:stCondLst>
                              <p:cond delay="2500"/>
                            </p:stCondLst>
                            <p:childTnLst>
                              <p:par>
                                <p:cTn id="117" presetID="22" presetClass="entr" presetSubtype="8" fill="hold" grpId="0" nodeType="afterEffect">
                                  <p:stCondLst>
                                    <p:cond delay="0"/>
                                  </p:stCondLst>
                                  <p:childTnLst>
                                    <p:set>
                                      <p:cBhvr>
                                        <p:cTn id="118" dur="1" fill="hold">
                                          <p:stCondLst>
                                            <p:cond delay="0"/>
                                          </p:stCondLst>
                                        </p:cTn>
                                        <p:tgtEl>
                                          <p:spTgt spid="27"/>
                                        </p:tgtEl>
                                        <p:attrNameLst>
                                          <p:attrName>style.visibility</p:attrName>
                                        </p:attrNameLst>
                                      </p:cBhvr>
                                      <p:to>
                                        <p:strVal val="visible"/>
                                      </p:to>
                                    </p:set>
                                    <p:animEffect transition="in" filter="wipe(left)">
                                      <p:cBhvr>
                                        <p:cTn id="119" dur="500"/>
                                        <p:tgtEl>
                                          <p:spTgt spid="27"/>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xit" presetSubtype="2" fill="hold" grpId="1" nodeType="clickEffect">
                                  <p:stCondLst>
                                    <p:cond delay="0"/>
                                  </p:stCondLst>
                                  <p:childTnLst>
                                    <p:animEffect transition="out" filter="wipe(right)">
                                      <p:cBhvr>
                                        <p:cTn id="123" dur="500"/>
                                        <p:tgtEl>
                                          <p:spTgt spid="27"/>
                                        </p:tgtEl>
                                      </p:cBhvr>
                                    </p:animEffect>
                                    <p:set>
                                      <p:cBhvr>
                                        <p:cTn id="124" dur="1" fill="hold">
                                          <p:stCondLst>
                                            <p:cond delay="499"/>
                                          </p:stCondLst>
                                        </p:cTn>
                                        <p:tgtEl>
                                          <p:spTgt spid="27"/>
                                        </p:tgtEl>
                                        <p:attrNameLst>
                                          <p:attrName>style.visibility</p:attrName>
                                        </p:attrNameLst>
                                      </p:cBhvr>
                                      <p:to>
                                        <p:strVal val="hidden"/>
                                      </p:to>
                                    </p:set>
                                  </p:childTnLst>
                                </p:cTn>
                              </p:par>
                            </p:childTnLst>
                          </p:cTn>
                        </p:par>
                        <p:par>
                          <p:cTn id="125" fill="hold">
                            <p:stCondLst>
                              <p:cond delay="500"/>
                            </p:stCondLst>
                            <p:childTnLst>
                              <p:par>
                                <p:cTn id="126" presetID="22" presetClass="exit" presetSubtype="2" fill="hold" nodeType="afterEffect">
                                  <p:stCondLst>
                                    <p:cond delay="0"/>
                                  </p:stCondLst>
                                  <p:childTnLst>
                                    <p:animEffect transition="out" filter="wipe(right)">
                                      <p:cBhvr>
                                        <p:cTn id="127" dur="500"/>
                                        <p:tgtEl>
                                          <p:spTgt spid="28"/>
                                        </p:tgtEl>
                                      </p:cBhvr>
                                    </p:animEffect>
                                    <p:set>
                                      <p:cBhvr>
                                        <p:cTn id="128" dur="1" fill="hold">
                                          <p:stCondLst>
                                            <p:cond delay="499"/>
                                          </p:stCondLst>
                                        </p:cTn>
                                        <p:tgtEl>
                                          <p:spTgt spid="28"/>
                                        </p:tgtEl>
                                        <p:attrNameLst>
                                          <p:attrName>style.visibility</p:attrName>
                                        </p:attrNameLst>
                                      </p:cBhvr>
                                      <p:to>
                                        <p:strVal val="hidden"/>
                                      </p:to>
                                    </p:set>
                                  </p:childTnLst>
                                </p:cTn>
                              </p:par>
                            </p:childTnLst>
                          </p:cTn>
                        </p:par>
                        <p:par>
                          <p:cTn id="129" fill="hold">
                            <p:stCondLst>
                              <p:cond delay="1000"/>
                            </p:stCondLst>
                            <p:childTnLst>
                              <p:par>
                                <p:cTn id="130" presetID="2" presetClass="exit" presetSubtype="8" fill="hold" grpId="1" nodeType="afterEffect">
                                  <p:stCondLst>
                                    <p:cond delay="0"/>
                                  </p:stCondLst>
                                  <p:childTnLst>
                                    <p:anim calcmode="lin" valueType="num">
                                      <p:cBhvr additive="base">
                                        <p:cTn id="131" dur="500"/>
                                        <p:tgtEl>
                                          <p:spTgt spid="25"/>
                                        </p:tgtEl>
                                        <p:attrNameLst>
                                          <p:attrName>ppt_x</p:attrName>
                                        </p:attrNameLst>
                                      </p:cBhvr>
                                      <p:tavLst>
                                        <p:tav tm="0">
                                          <p:val>
                                            <p:strVal val="ppt_x"/>
                                          </p:val>
                                        </p:tav>
                                        <p:tav tm="100000">
                                          <p:val>
                                            <p:strVal val="0-ppt_w/2"/>
                                          </p:val>
                                        </p:tav>
                                      </p:tavLst>
                                    </p:anim>
                                    <p:anim calcmode="lin" valueType="num">
                                      <p:cBhvr additive="base">
                                        <p:cTn id="132" dur="500"/>
                                        <p:tgtEl>
                                          <p:spTgt spid="25"/>
                                        </p:tgtEl>
                                        <p:attrNameLst>
                                          <p:attrName>ppt_y</p:attrName>
                                        </p:attrNameLst>
                                      </p:cBhvr>
                                      <p:tavLst>
                                        <p:tav tm="0">
                                          <p:val>
                                            <p:strVal val="ppt_y"/>
                                          </p:val>
                                        </p:tav>
                                        <p:tav tm="100000">
                                          <p:val>
                                            <p:strVal val="ppt_y"/>
                                          </p:val>
                                        </p:tav>
                                      </p:tavLst>
                                    </p:anim>
                                    <p:set>
                                      <p:cBhvr>
                                        <p:cTn id="133" dur="1" fill="hold">
                                          <p:stCondLst>
                                            <p:cond delay="499"/>
                                          </p:stCondLst>
                                        </p:cTn>
                                        <p:tgtEl>
                                          <p:spTgt spid="25"/>
                                        </p:tgtEl>
                                        <p:attrNameLst>
                                          <p:attrName>style.visibility</p:attrName>
                                        </p:attrNameLst>
                                      </p:cBhvr>
                                      <p:to>
                                        <p:strVal val="hidden"/>
                                      </p:to>
                                    </p:set>
                                  </p:childTnLst>
                                </p:cTn>
                              </p:par>
                            </p:childTnLst>
                          </p:cTn>
                        </p:par>
                        <p:par>
                          <p:cTn id="134" fill="hold">
                            <p:stCondLst>
                              <p:cond delay="1500"/>
                            </p:stCondLst>
                            <p:childTnLst>
                              <p:par>
                                <p:cTn id="135" presetID="2" presetClass="entr" presetSubtype="8" fill="hold" grpId="0" nodeType="afterEffect">
                                  <p:stCondLst>
                                    <p:cond delay="0"/>
                                  </p:stCondLst>
                                  <p:childTnLst>
                                    <p:set>
                                      <p:cBhvr>
                                        <p:cTn id="136" dur="1" fill="hold">
                                          <p:stCondLst>
                                            <p:cond delay="0"/>
                                          </p:stCondLst>
                                        </p:cTn>
                                        <p:tgtEl>
                                          <p:spTgt spid="29"/>
                                        </p:tgtEl>
                                        <p:attrNameLst>
                                          <p:attrName>style.visibility</p:attrName>
                                        </p:attrNameLst>
                                      </p:cBhvr>
                                      <p:to>
                                        <p:strVal val="visible"/>
                                      </p:to>
                                    </p:set>
                                    <p:anim calcmode="lin" valueType="num">
                                      <p:cBhvr additive="base">
                                        <p:cTn id="137" dur="500" fill="hold"/>
                                        <p:tgtEl>
                                          <p:spTgt spid="29"/>
                                        </p:tgtEl>
                                        <p:attrNameLst>
                                          <p:attrName>ppt_x</p:attrName>
                                        </p:attrNameLst>
                                      </p:cBhvr>
                                      <p:tavLst>
                                        <p:tav tm="0">
                                          <p:val>
                                            <p:strVal val="0-#ppt_w/2"/>
                                          </p:val>
                                        </p:tav>
                                        <p:tav tm="100000">
                                          <p:val>
                                            <p:strVal val="#ppt_x"/>
                                          </p:val>
                                        </p:tav>
                                      </p:tavLst>
                                    </p:anim>
                                    <p:anim calcmode="lin" valueType="num">
                                      <p:cBhvr additive="base">
                                        <p:cTn id="138" dur="500" fill="hold"/>
                                        <p:tgtEl>
                                          <p:spTgt spid="29"/>
                                        </p:tgtEl>
                                        <p:attrNameLst>
                                          <p:attrName>ppt_y</p:attrName>
                                        </p:attrNameLst>
                                      </p:cBhvr>
                                      <p:tavLst>
                                        <p:tav tm="0">
                                          <p:val>
                                            <p:strVal val="#ppt_y"/>
                                          </p:val>
                                        </p:tav>
                                        <p:tav tm="100000">
                                          <p:val>
                                            <p:strVal val="#ppt_y"/>
                                          </p:val>
                                        </p:tav>
                                      </p:tavLst>
                                    </p:anim>
                                  </p:childTnLst>
                                </p:cTn>
                              </p:par>
                            </p:childTnLst>
                          </p:cTn>
                        </p:par>
                        <p:par>
                          <p:cTn id="139" fill="hold">
                            <p:stCondLst>
                              <p:cond delay="2000"/>
                            </p:stCondLst>
                            <p:childTnLst>
                              <p:par>
                                <p:cTn id="140" presetID="22" presetClass="entr" presetSubtype="4" fill="hold" nodeType="afterEffect">
                                  <p:stCondLst>
                                    <p:cond delay="0"/>
                                  </p:stCondLst>
                                  <p:childTnLst>
                                    <p:set>
                                      <p:cBhvr>
                                        <p:cTn id="141" dur="1" fill="hold">
                                          <p:stCondLst>
                                            <p:cond delay="0"/>
                                          </p:stCondLst>
                                        </p:cTn>
                                        <p:tgtEl>
                                          <p:spTgt spid="31"/>
                                        </p:tgtEl>
                                        <p:attrNameLst>
                                          <p:attrName>style.visibility</p:attrName>
                                        </p:attrNameLst>
                                      </p:cBhvr>
                                      <p:to>
                                        <p:strVal val="visible"/>
                                      </p:to>
                                    </p:set>
                                    <p:animEffect transition="in" filter="wipe(down)">
                                      <p:cBhvr>
                                        <p:cTn id="142" dur="500"/>
                                        <p:tgtEl>
                                          <p:spTgt spid="31"/>
                                        </p:tgtEl>
                                      </p:cBhvr>
                                    </p:animEffect>
                                  </p:childTnLst>
                                </p:cTn>
                              </p:par>
                            </p:childTnLst>
                          </p:cTn>
                        </p:par>
                        <p:par>
                          <p:cTn id="143" fill="hold">
                            <p:stCondLst>
                              <p:cond delay="2500"/>
                            </p:stCondLst>
                            <p:childTnLst>
                              <p:par>
                                <p:cTn id="144" presetID="22" presetClass="entr" presetSubtype="8" fill="hold" grpId="0" nodeType="afterEffect">
                                  <p:stCondLst>
                                    <p:cond delay="0"/>
                                  </p:stCondLst>
                                  <p:childTnLst>
                                    <p:set>
                                      <p:cBhvr>
                                        <p:cTn id="145" dur="1" fill="hold">
                                          <p:stCondLst>
                                            <p:cond delay="0"/>
                                          </p:stCondLst>
                                        </p:cTn>
                                        <p:tgtEl>
                                          <p:spTgt spid="30"/>
                                        </p:tgtEl>
                                        <p:attrNameLst>
                                          <p:attrName>style.visibility</p:attrName>
                                        </p:attrNameLst>
                                      </p:cBhvr>
                                      <p:to>
                                        <p:strVal val="visible"/>
                                      </p:to>
                                    </p:set>
                                    <p:animEffect transition="in" filter="wipe(left)">
                                      <p:cBhvr>
                                        <p:cTn id="146" dur="500"/>
                                        <p:tgtEl>
                                          <p:spTgt spid="30"/>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xit" presetSubtype="2" fill="hold" grpId="1" nodeType="clickEffect">
                                  <p:stCondLst>
                                    <p:cond delay="0"/>
                                  </p:stCondLst>
                                  <p:childTnLst>
                                    <p:animEffect transition="out" filter="wipe(right)">
                                      <p:cBhvr>
                                        <p:cTn id="150" dur="500"/>
                                        <p:tgtEl>
                                          <p:spTgt spid="30"/>
                                        </p:tgtEl>
                                      </p:cBhvr>
                                    </p:animEffect>
                                    <p:set>
                                      <p:cBhvr>
                                        <p:cTn id="151" dur="1" fill="hold">
                                          <p:stCondLst>
                                            <p:cond delay="499"/>
                                          </p:stCondLst>
                                        </p:cTn>
                                        <p:tgtEl>
                                          <p:spTgt spid="30"/>
                                        </p:tgtEl>
                                        <p:attrNameLst>
                                          <p:attrName>style.visibility</p:attrName>
                                        </p:attrNameLst>
                                      </p:cBhvr>
                                      <p:to>
                                        <p:strVal val="hidden"/>
                                      </p:to>
                                    </p:set>
                                  </p:childTnLst>
                                </p:cTn>
                              </p:par>
                            </p:childTnLst>
                          </p:cTn>
                        </p:par>
                        <p:par>
                          <p:cTn id="152" fill="hold">
                            <p:stCondLst>
                              <p:cond delay="500"/>
                            </p:stCondLst>
                            <p:childTnLst>
                              <p:par>
                                <p:cTn id="153" presetID="22" presetClass="exit" presetSubtype="2" fill="hold" nodeType="afterEffect">
                                  <p:stCondLst>
                                    <p:cond delay="0"/>
                                  </p:stCondLst>
                                  <p:childTnLst>
                                    <p:animEffect transition="out" filter="wipe(right)">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childTnLst>
                          </p:cTn>
                        </p:par>
                        <p:par>
                          <p:cTn id="156" fill="hold">
                            <p:stCondLst>
                              <p:cond delay="1000"/>
                            </p:stCondLst>
                            <p:childTnLst>
                              <p:par>
                                <p:cTn id="157" presetID="2" presetClass="exit" presetSubtype="8" fill="hold" grpId="1" nodeType="afterEffect">
                                  <p:stCondLst>
                                    <p:cond delay="0"/>
                                  </p:stCondLst>
                                  <p:childTnLst>
                                    <p:anim calcmode="lin" valueType="num">
                                      <p:cBhvr additive="base">
                                        <p:cTn id="158" dur="500"/>
                                        <p:tgtEl>
                                          <p:spTgt spid="29"/>
                                        </p:tgtEl>
                                        <p:attrNameLst>
                                          <p:attrName>ppt_x</p:attrName>
                                        </p:attrNameLst>
                                      </p:cBhvr>
                                      <p:tavLst>
                                        <p:tav tm="0">
                                          <p:val>
                                            <p:strVal val="ppt_x"/>
                                          </p:val>
                                        </p:tav>
                                        <p:tav tm="100000">
                                          <p:val>
                                            <p:strVal val="0-ppt_w/2"/>
                                          </p:val>
                                        </p:tav>
                                      </p:tavLst>
                                    </p:anim>
                                    <p:anim calcmode="lin" valueType="num">
                                      <p:cBhvr additive="base">
                                        <p:cTn id="159" dur="500"/>
                                        <p:tgtEl>
                                          <p:spTgt spid="29"/>
                                        </p:tgtEl>
                                        <p:attrNameLst>
                                          <p:attrName>ppt_y</p:attrName>
                                        </p:attrNameLst>
                                      </p:cBhvr>
                                      <p:tavLst>
                                        <p:tav tm="0">
                                          <p:val>
                                            <p:strVal val="ppt_y"/>
                                          </p:val>
                                        </p:tav>
                                        <p:tav tm="100000">
                                          <p:val>
                                            <p:strVal val="ppt_y"/>
                                          </p:val>
                                        </p:tav>
                                      </p:tavLst>
                                    </p:anim>
                                    <p:set>
                                      <p:cBhvr>
                                        <p:cTn id="160" dur="1" fill="hold">
                                          <p:stCondLst>
                                            <p:cond delay="499"/>
                                          </p:stCondLst>
                                        </p:cTn>
                                        <p:tgtEl>
                                          <p:spTgt spid="29"/>
                                        </p:tgtEl>
                                        <p:attrNameLst>
                                          <p:attrName>style.visibility</p:attrName>
                                        </p:attrNameLst>
                                      </p:cBhvr>
                                      <p:to>
                                        <p:strVal val="hidden"/>
                                      </p:to>
                                    </p:set>
                                  </p:childTnLst>
                                </p:cTn>
                              </p:par>
                            </p:childTnLst>
                          </p:cTn>
                        </p:par>
                        <p:par>
                          <p:cTn id="161" fill="hold">
                            <p:stCondLst>
                              <p:cond delay="1500"/>
                            </p:stCondLst>
                            <p:childTnLst>
                              <p:par>
                                <p:cTn id="162" presetID="2" presetClass="entr" presetSubtype="8" fill="hold" grpId="0" nodeType="afterEffect">
                                  <p:stCondLst>
                                    <p:cond delay="0"/>
                                  </p:stCondLst>
                                  <p:childTnLst>
                                    <p:set>
                                      <p:cBhvr>
                                        <p:cTn id="163" dur="1" fill="hold">
                                          <p:stCondLst>
                                            <p:cond delay="0"/>
                                          </p:stCondLst>
                                        </p:cTn>
                                        <p:tgtEl>
                                          <p:spTgt spid="32"/>
                                        </p:tgtEl>
                                        <p:attrNameLst>
                                          <p:attrName>style.visibility</p:attrName>
                                        </p:attrNameLst>
                                      </p:cBhvr>
                                      <p:to>
                                        <p:strVal val="visible"/>
                                      </p:to>
                                    </p:set>
                                    <p:anim calcmode="lin" valueType="num">
                                      <p:cBhvr additive="base">
                                        <p:cTn id="164" dur="500" fill="hold"/>
                                        <p:tgtEl>
                                          <p:spTgt spid="32"/>
                                        </p:tgtEl>
                                        <p:attrNameLst>
                                          <p:attrName>ppt_x</p:attrName>
                                        </p:attrNameLst>
                                      </p:cBhvr>
                                      <p:tavLst>
                                        <p:tav tm="0">
                                          <p:val>
                                            <p:strVal val="0-#ppt_w/2"/>
                                          </p:val>
                                        </p:tav>
                                        <p:tav tm="100000">
                                          <p:val>
                                            <p:strVal val="#ppt_x"/>
                                          </p:val>
                                        </p:tav>
                                      </p:tavLst>
                                    </p:anim>
                                    <p:anim calcmode="lin" valueType="num">
                                      <p:cBhvr additive="base">
                                        <p:cTn id="165" dur="500" fill="hold"/>
                                        <p:tgtEl>
                                          <p:spTgt spid="32"/>
                                        </p:tgtEl>
                                        <p:attrNameLst>
                                          <p:attrName>ppt_y</p:attrName>
                                        </p:attrNameLst>
                                      </p:cBhvr>
                                      <p:tavLst>
                                        <p:tav tm="0">
                                          <p:val>
                                            <p:strVal val="#ppt_y"/>
                                          </p:val>
                                        </p:tav>
                                        <p:tav tm="100000">
                                          <p:val>
                                            <p:strVal val="#ppt_y"/>
                                          </p:val>
                                        </p:tav>
                                      </p:tavLst>
                                    </p:anim>
                                  </p:childTnLst>
                                </p:cTn>
                              </p:par>
                            </p:childTnLst>
                          </p:cTn>
                        </p:par>
                        <p:par>
                          <p:cTn id="166" fill="hold">
                            <p:stCondLst>
                              <p:cond delay="2000"/>
                            </p:stCondLst>
                            <p:childTnLst>
                              <p:par>
                                <p:cTn id="167" presetID="22" presetClass="entr" presetSubtype="4" fill="hold" nodeType="afterEffect">
                                  <p:stCondLst>
                                    <p:cond delay="0"/>
                                  </p:stCondLst>
                                  <p:childTnLst>
                                    <p:set>
                                      <p:cBhvr>
                                        <p:cTn id="168" dur="1" fill="hold">
                                          <p:stCondLst>
                                            <p:cond delay="0"/>
                                          </p:stCondLst>
                                        </p:cTn>
                                        <p:tgtEl>
                                          <p:spTgt spid="34"/>
                                        </p:tgtEl>
                                        <p:attrNameLst>
                                          <p:attrName>style.visibility</p:attrName>
                                        </p:attrNameLst>
                                      </p:cBhvr>
                                      <p:to>
                                        <p:strVal val="visible"/>
                                      </p:to>
                                    </p:set>
                                    <p:animEffect transition="in" filter="wipe(down)">
                                      <p:cBhvr>
                                        <p:cTn id="169" dur="500"/>
                                        <p:tgtEl>
                                          <p:spTgt spid="34"/>
                                        </p:tgtEl>
                                      </p:cBhvr>
                                    </p:animEffect>
                                  </p:childTnLst>
                                </p:cTn>
                              </p:par>
                            </p:childTnLst>
                          </p:cTn>
                        </p:par>
                        <p:par>
                          <p:cTn id="170" fill="hold">
                            <p:stCondLst>
                              <p:cond delay="2500"/>
                            </p:stCondLst>
                            <p:childTnLst>
                              <p:par>
                                <p:cTn id="171" presetID="22" presetClass="entr" presetSubtype="8" fill="hold" grpId="0" nodeType="afterEffect">
                                  <p:stCondLst>
                                    <p:cond delay="0"/>
                                  </p:stCondLst>
                                  <p:childTnLst>
                                    <p:set>
                                      <p:cBhvr>
                                        <p:cTn id="172" dur="1" fill="hold">
                                          <p:stCondLst>
                                            <p:cond delay="0"/>
                                          </p:stCondLst>
                                        </p:cTn>
                                        <p:tgtEl>
                                          <p:spTgt spid="33"/>
                                        </p:tgtEl>
                                        <p:attrNameLst>
                                          <p:attrName>style.visibility</p:attrName>
                                        </p:attrNameLst>
                                      </p:cBhvr>
                                      <p:to>
                                        <p:strVal val="visible"/>
                                      </p:to>
                                    </p:set>
                                    <p:animEffect transition="in" filter="wipe(left)">
                                      <p:cBhvr>
                                        <p:cTn id="173" dur="500"/>
                                        <p:tgtEl>
                                          <p:spTgt spid="33"/>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xit" presetSubtype="2" fill="hold" grpId="1" nodeType="clickEffect">
                                  <p:stCondLst>
                                    <p:cond delay="0"/>
                                  </p:stCondLst>
                                  <p:childTnLst>
                                    <p:animEffect transition="out" filter="wipe(right)">
                                      <p:cBhvr>
                                        <p:cTn id="177" dur="500"/>
                                        <p:tgtEl>
                                          <p:spTgt spid="33"/>
                                        </p:tgtEl>
                                      </p:cBhvr>
                                    </p:animEffect>
                                    <p:set>
                                      <p:cBhvr>
                                        <p:cTn id="178" dur="1" fill="hold">
                                          <p:stCondLst>
                                            <p:cond delay="499"/>
                                          </p:stCondLst>
                                        </p:cTn>
                                        <p:tgtEl>
                                          <p:spTgt spid="33"/>
                                        </p:tgtEl>
                                        <p:attrNameLst>
                                          <p:attrName>style.visibility</p:attrName>
                                        </p:attrNameLst>
                                      </p:cBhvr>
                                      <p:to>
                                        <p:strVal val="hidden"/>
                                      </p:to>
                                    </p:set>
                                  </p:childTnLst>
                                </p:cTn>
                              </p:par>
                            </p:childTnLst>
                          </p:cTn>
                        </p:par>
                        <p:par>
                          <p:cTn id="179" fill="hold">
                            <p:stCondLst>
                              <p:cond delay="500"/>
                            </p:stCondLst>
                            <p:childTnLst>
                              <p:par>
                                <p:cTn id="180" presetID="22" presetClass="exit" presetSubtype="2" fill="hold" nodeType="afterEffect">
                                  <p:stCondLst>
                                    <p:cond delay="0"/>
                                  </p:stCondLst>
                                  <p:childTnLst>
                                    <p:animEffect transition="out" filter="wipe(right)">
                                      <p:cBhvr>
                                        <p:cTn id="181" dur="500"/>
                                        <p:tgtEl>
                                          <p:spTgt spid="34"/>
                                        </p:tgtEl>
                                      </p:cBhvr>
                                    </p:animEffect>
                                    <p:set>
                                      <p:cBhvr>
                                        <p:cTn id="182" dur="1" fill="hold">
                                          <p:stCondLst>
                                            <p:cond delay="499"/>
                                          </p:stCondLst>
                                        </p:cTn>
                                        <p:tgtEl>
                                          <p:spTgt spid="34"/>
                                        </p:tgtEl>
                                        <p:attrNameLst>
                                          <p:attrName>style.visibility</p:attrName>
                                        </p:attrNameLst>
                                      </p:cBhvr>
                                      <p:to>
                                        <p:strVal val="hidden"/>
                                      </p:to>
                                    </p:set>
                                  </p:childTnLst>
                                </p:cTn>
                              </p:par>
                            </p:childTnLst>
                          </p:cTn>
                        </p:par>
                        <p:par>
                          <p:cTn id="183" fill="hold">
                            <p:stCondLst>
                              <p:cond delay="1000"/>
                            </p:stCondLst>
                            <p:childTnLst>
                              <p:par>
                                <p:cTn id="184" presetID="2" presetClass="exit" presetSubtype="8" fill="hold" grpId="1" nodeType="afterEffect">
                                  <p:stCondLst>
                                    <p:cond delay="0"/>
                                  </p:stCondLst>
                                  <p:childTnLst>
                                    <p:anim calcmode="lin" valueType="num">
                                      <p:cBhvr additive="base">
                                        <p:cTn id="185" dur="500"/>
                                        <p:tgtEl>
                                          <p:spTgt spid="32"/>
                                        </p:tgtEl>
                                        <p:attrNameLst>
                                          <p:attrName>ppt_x</p:attrName>
                                        </p:attrNameLst>
                                      </p:cBhvr>
                                      <p:tavLst>
                                        <p:tav tm="0">
                                          <p:val>
                                            <p:strVal val="ppt_x"/>
                                          </p:val>
                                        </p:tav>
                                        <p:tav tm="100000">
                                          <p:val>
                                            <p:strVal val="0-ppt_w/2"/>
                                          </p:val>
                                        </p:tav>
                                      </p:tavLst>
                                    </p:anim>
                                    <p:anim calcmode="lin" valueType="num">
                                      <p:cBhvr additive="base">
                                        <p:cTn id="186" dur="500"/>
                                        <p:tgtEl>
                                          <p:spTgt spid="32"/>
                                        </p:tgtEl>
                                        <p:attrNameLst>
                                          <p:attrName>ppt_y</p:attrName>
                                        </p:attrNameLst>
                                      </p:cBhvr>
                                      <p:tavLst>
                                        <p:tav tm="0">
                                          <p:val>
                                            <p:strVal val="ppt_y"/>
                                          </p:val>
                                        </p:tav>
                                        <p:tav tm="100000">
                                          <p:val>
                                            <p:strVal val="ppt_y"/>
                                          </p:val>
                                        </p:tav>
                                      </p:tavLst>
                                    </p:anim>
                                    <p:set>
                                      <p:cBhvr>
                                        <p:cTn id="187" dur="1" fill="hold">
                                          <p:stCondLst>
                                            <p:cond delay="499"/>
                                          </p:stCondLst>
                                        </p:cTn>
                                        <p:tgtEl>
                                          <p:spTgt spid="32"/>
                                        </p:tgtEl>
                                        <p:attrNameLst>
                                          <p:attrName>style.visibility</p:attrName>
                                        </p:attrNameLst>
                                      </p:cBhvr>
                                      <p:to>
                                        <p:strVal val="hidden"/>
                                      </p:to>
                                    </p:set>
                                  </p:childTnLst>
                                </p:cTn>
                              </p:par>
                            </p:childTnLst>
                          </p:cTn>
                        </p:par>
                        <p:par>
                          <p:cTn id="188" fill="hold">
                            <p:stCondLst>
                              <p:cond delay="1500"/>
                            </p:stCondLst>
                            <p:childTnLst>
                              <p:par>
                                <p:cTn id="189" presetID="2" presetClass="entr" presetSubtype="8" fill="hold" grpId="0" nodeType="afterEffect">
                                  <p:stCondLst>
                                    <p:cond delay="0"/>
                                  </p:stCondLst>
                                  <p:childTnLst>
                                    <p:set>
                                      <p:cBhvr>
                                        <p:cTn id="190" dur="1" fill="hold">
                                          <p:stCondLst>
                                            <p:cond delay="0"/>
                                          </p:stCondLst>
                                        </p:cTn>
                                        <p:tgtEl>
                                          <p:spTgt spid="35"/>
                                        </p:tgtEl>
                                        <p:attrNameLst>
                                          <p:attrName>style.visibility</p:attrName>
                                        </p:attrNameLst>
                                      </p:cBhvr>
                                      <p:to>
                                        <p:strVal val="visible"/>
                                      </p:to>
                                    </p:set>
                                    <p:anim calcmode="lin" valueType="num">
                                      <p:cBhvr additive="base">
                                        <p:cTn id="191" dur="500" fill="hold"/>
                                        <p:tgtEl>
                                          <p:spTgt spid="35"/>
                                        </p:tgtEl>
                                        <p:attrNameLst>
                                          <p:attrName>ppt_x</p:attrName>
                                        </p:attrNameLst>
                                      </p:cBhvr>
                                      <p:tavLst>
                                        <p:tav tm="0">
                                          <p:val>
                                            <p:strVal val="0-#ppt_w/2"/>
                                          </p:val>
                                        </p:tav>
                                        <p:tav tm="100000">
                                          <p:val>
                                            <p:strVal val="#ppt_x"/>
                                          </p:val>
                                        </p:tav>
                                      </p:tavLst>
                                    </p:anim>
                                    <p:anim calcmode="lin" valueType="num">
                                      <p:cBhvr additive="base">
                                        <p:cTn id="192" dur="500" fill="hold"/>
                                        <p:tgtEl>
                                          <p:spTgt spid="35"/>
                                        </p:tgtEl>
                                        <p:attrNameLst>
                                          <p:attrName>ppt_y</p:attrName>
                                        </p:attrNameLst>
                                      </p:cBhvr>
                                      <p:tavLst>
                                        <p:tav tm="0">
                                          <p:val>
                                            <p:strVal val="#ppt_y"/>
                                          </p:val>
                                        </p:tav>
                                        <p:tav tm="100000">
                                          <p:val>
                                            <p:strVal val="#ppt_y"/>
                                          </p:val>
                                        </p:tav>
                                      </p:tavLst>
                                    </p:anim>
                                  </p:childTnLst>
                                </p:cTn>
                              </p:par>
                            </p:childTnLst>
                          </p:cTn>
                        </p:par>
                        <p:par>
                          <p:cTn id="193" fill="hold">
                            <p:stCondLst>
                              <p:cond delay="2000"/>
                            </p:stCondLst>
                            <p:childTnLst>
                              <p:par>
                                <p:cTn id="194" presetID="22" presetClass="entr" presetSubtype="4" fill="hold" nodeType="afterEffect">
                                  <p:stCondLst>
                                    <p:cond delay="0"/>
                                  </p:stCondLst>
                                  <p:childTnLst>
                                    <p:set>
                                      <p:cBhvr>
                                        <p:cTn id="195" dur="1" fill="hold">
                                          <p:stCondLst>
                                            <p:cond delay="0"/>
                                          </p:stCondLst>
                                        </p:cTn>
                                        <p:tgtEl>
                                          <p:spTgt spid="40"/>
                                        </p:tgtEl>
                                        <p:attrNameLst>
                                          <p:attrName>style.visibility</p:attrName>
                                        </p:attrNameLst>
                                      </p:cBhvr>
                                      <p:to>
                                        <p:strVal val="visible"/>
                                      </p:to>
                                    </p:set>
                                    <p:animEffect transition="in" filter="wipe(down)">
                                      <p:cBhvr>
                                        <p:cTn id="196" dur="500"/>
                                        <p:tgtEl>
                                          <p:spTgt spid="40"/>
                                        </p:tgtEl>
                                      </p:cBhvr>
                                    </p:animEffect>
                                  </p:childTnLst>
                                </p:cTn>
                              </p:par>
                            </p:childTnLst>
                          </p:cTn>
                        </p:par>
                        <p:par>
                          <p:cTn id="197" fill="hold">
                            <p:stCondLst>
                              <p:cond delay="2500"/>
                            </p:stCondLst>
                            <p:childTnLst>
                              <p:par>
                                <p:cTn id="198" presetID="22" presetClass="entr" presetSubtype="8" fill="hold" grpId="0" nodeType="afterEffect">
                                  <p:stCondLst>
                                    <p:cond delay="0"/>
                                  </p:stCondLst>
                                  <p:childTnLst>
                                    <p:set>
                                      <p:cBhvr>
                                        <p:cTn id="199" dur="1" fill="hold">
                                          <p:stCondLst>
                                            <p:cond delay="0"/>
                                          </p:stCondLst>
                                        </p:cTn>
                                        <p:tgtEl>
                                          <p:spTgt spid="39"/>
                                        </p:tgtEl>
                                        <p:attrNameLst>
                                          <p:attrName>style.visibility</p:attrName>
                                        </p:attrNameLst>
                                      </p:cBhvr>
                                      <p:to>
                                        <p:strVal val="visible"/>
                                      </p:to>
                                    </p:set>
                                    <p:animEffect transition="in" filter="wipe(left)">
                                      <p:cBhvr>
                                        <p:cTn id="200" dur="500"/>
                                        <p:tgtEl>
                                          <p:spTgt spid="39"/>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xit" presetSubtype="2" fill="hold" grpId="1" nodeType="clickEffect">
                                  <p:stCondLst>
                                    <p:cond delay="0"/>
                                  </p:stCondLst>
                                  <p:childTnLst>
                                    <p:animEffect transition="out" filter="wipe(right)">
                                      <p:cBhvr>
                                        <p:cTn id="204" dur="500"/>
                                        <p:tgtEl>
                                          <p:spTgt spid="39"/>
                                        </p:tgtEl>
                                      </p:cBhvr>
                                    </p:animEffect>
                                    <p:set>
                                      <p:cBhvr>
                                        <p:cTn id="205" dur="1" fill="hold">
                                          <p:stCondLst>
                                            <p:cond delay="499"/>
                                          </p:stCondLst>
                                        </p:cTn>
                                        <p:tgtEl>
                                          <p:spTgt spid="39"/>
                                        </p:tgtEl>
                                        <p:attrNameLst>
                                          <p:attrName>style.visibility</p:attrName>
                                        </p:attrNameLst>
                                      </p:cBhvr>
                                      <p:to>
                                        <p:strVal val="hidden"/>
                                      </p:to>
                                    </p:set>
                                  </p:childTnLst>
                                </p:cTn>
                              </p:par>
                            </p:childTnLst>
                          </p:cTn>
                        </p:par>
                        <p:par>
                          <p:cTn id="206" fill="hold">
                            <p:stCondLst>
                              <p:cond delay="500"/>
                            </p:stCondLst>
                            <p:childTnLst>
                              <p:par>
                                <p:cTn id="207" presetID="22" presetClass="exit" presetSubtype="2" fill="hold" nodeType="afterEffect">
                                  <p:stCondLst>
                                    <p:cond delay="0"/>
                                  </p:stCondLst>
                                  <p:childTnLst>
                                    <p:animEffect transition="out" filter="wipe(right)">
                                      <p:cBhvr>
                                        <p:cTn id="208" dur="500"/>
                                        <p:tgtEl>
                                          <p:spTgt spid="40"/>
                                        </p:tgtEl>
                                      </p:cBhvr>
                                    </p:animEffect>
                                    <p:set>
                                      <p:cBhvr>
                                        <p:cTn id="209" dur="1" fill="hold">
                                          <p:stCondLst>
                                            <p:cond delay="499"/>
                                          </p:stCondLst>
                                        </p:cTn>
                                        <p:tgtEl>
                                          <p:spTgt spid="40"/>
                                        </p:tgtEl>
                                        <p:attrNameLst>
                                          <p:attrName>style.visibility</p:attrName>
                                        </p:attrNameLst>
                                      </p:cBhvr>
                                      <p:to>
                                        <p:strVal val="hidden"/>
                                      </p:to>
                                    </p:set>
                                  </p:childTnLst>
                                </p:cTn>
                              </p:par>
                            </p:childTnLst>
                          </p:cTn>
                        </p:par>
                        <p:par>
                          <p:cTn id="210" fill="hold">
                            <p:stCondLst>
                              <p:cond delay="1000"/>
                            </p:stCondLst>
                            <p:childTnLst>
                              <p:par>
                                <p:cTn id="211" presetID="2" presetClass="exit" presetSubtype="8" fill="hold" grpId="1" nodeType="afterEffect">
                                  <p:stCondLst>
                                    <p:cond delay="0"/>
                                  </p:stCondLst>
                                  <p:childTnLst>
                                    <p:anim calcmode="lin" valueType="num">
                                      <p:cBhvr additive="base">
                                        <p:cTn id="212" dur="500"/>
                                        <p:tgtEl>
                                          <p:spTgt spid="35"/>
                                        </p:tgtEl>
                                        <p:attrNameLst>
                                          <p:attrName>ppt_x</p:attrName>
                                        </p:attrNameLst>
                                      </p:cBhvr>
                                      <p:tavLst>
                                        <p:tav tm="0">
                                          <p:val>
                                            <p:strVal val="ppt_x"/>
                                          </p:val>
                                        </p:tav>
                                        <p:tav tm="100000">
                                          <p:val>
                                            <p:strVal val="0-ppt_w/2"/>
                                          </p:val>
                                        </p:tav>
                                      </p:tavLst>
                                    </p:anim>
                                    <p:anim calcmode="lin" valueType="num">
                                      <p:cBhvr additive="base">
                                        <p:cTn id="213" dur="500"/>
                                        <p:tgtEl>
                                          <p:spTgt spid="35"/>
                                        </p:tgtEl>
                                        <p:attrNameLst>
                                          <p:attrName>ppt_y</p:attrName>
                                        </p:attrNameLst>
                                      </p:cBhvr>
                                      <p:tavLst>
                                        <p:tav tm="0">
                                          <p:val>
                                            <p:strVal val="ppt_y"/>
                                          </p:val>
                                        </p:tav>
                                        <p:tav tm="100000">
                                          <p:val>
                                            <p:strVal val="ppt_y"/>
                                          </p:val>
                                        </p:tav>
                                      </p:tavLst>
                                    </p:anim>
                                    <p:set>
                                      <p:cBhvr>
                                        <p:cTn id="214" dur="1" fill="hold">
                                          <p:stCondLst>
                                            <p:cond delay="499"/>
                                          </p:stCondLst>
                                        </p:cTn>
                                        <p:tgtEl>
                                          <p:spTgt spid="35"/>
                                        </p:tgtEl>
                                        <p:attrNameLst>
                                          <p:attrName>style.visibility</p:attrName>
                                        </p:attrNameLst>
                                      </p:cBhvr>
                                      <p:to>
                                        <p:strVal val="hidden"/>
                                      </p:to>
                                    </p:set>
                                  </p:childTnLst>
                                </p:cTn>
                              </p:par>
                            </p:childTnLst>
                          </p:cTn>
                        </p:par>
                        <p:par>
                          <p:cTn id="215" fill="hold">
                            <p:stCondLst>
                              <p:cond delay="1500"/>
                            </p:stCondLst>
                            <p:childTnLst>
                              <p:par>
                                <p:cTn id="216" presetID="22" presetClass="entr" presetSubtype="1" fill="hold" grpId="0" nodeType="afterEffect">
                                  <p:stCondLst>
                                    <p:cond delay="0"/>
                                  </p:stCondLst>
                                  <p:childTnLst>
                                    <p:set>
                                      <p:cBhvr>
                                        <p:cTn id="217" dur="1" fill="hold">
                                          <p:stCondLst>
                                            <p:cond delay="0"/>
                                          </p:stCondLst>
                                        </p:cTn>
                                        <p:tgtEl>
                                          <p:spTgt spid="43"/>
                                        </p:tgtEl>
                                        <p:attrNameLst>
                                          <p:attrName>style.visibility</p:attrName>
                                        </p:attrNameLst>
                                      </p:cBhvr>
                                      <p:to>
                                        <p:strVal val="visible"/>
                                      </p:to>
                                    </p:set>
                                    <p:animEffect transition="in" filter="wipe(up)">
                                      <p:cBhvr>
                                        <p:cTn id="218" dur="700"/>
                                        <p:tgtEl>
                                          <p:spTgt spid="43"/>
                                        </p:tgtEl>
                                      </p:cBhvr>
                                    </p:animEffect>
                                  </p:childTnLst>
                                </p:cTn>
                              </p:par>
                            </p:childTnLst>
                          </p:cTn>
                        </p:par>
                        <p:par>
                          <p:cTn id="219" fill="hold">
                            <p:stCondLst>
                              <p:cond delay="2200"/>
                            </p:stCondLst>
                            <p:childTnLst>
                              <p:par>
                                <p:cTn id="220" presetID="22" presetClass="entr" presetSubtype="1" fill="hold" nodeType="afterEffect">
                                  <p:stCondLst>
                                    <p:cond delay="0"/>
                                  </p:stCondLst>
                                  <p:childTnLst>
                                    <p:set>
                                      <p:cBhvr>
                                        <p:cTn id="221" dur="1" fill="hold">
                                          <p:stCondLst>
                                            <p:cond delay="0"/>
                                          </p:stCondLst>
                                        </p:cTn>
                                        <p:tgtEl>
                                          <p:spTgt spid="44"/>
                                        </p:tgtEl>
                                        <p:attrNameLst>
                                          <p:attrName>style.visibility</p:attrName>
                                        </p:attrNameLst>
                                      </p:cBhvr>
                                      <p:to>
                                        <p:strVal val="visible"/>
                                      </p:to>
                                    </p:set>
                                    <p:animEffect transition="in" filter="wipe(up)">
                                      <p:cBhvr>
                                        <p:cTn id="2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22" grpId="0" animBg="1"/>
      <p:bldP spid="22" grpId="1" animBg="1"/>
      <p:bldP spid="23" grpId="0" animBg="1"/>
      <p:bldP spid="23" grpId="1" animBg="1"/>
      <p:bldP spid="36" grpId="0" animBg="1"/>
      <p:bldP spid="36" grpId="1" animBg="1"/>
      <p:bldP spid="37" grpId="0" animBg="1"/>
      <p:bldP spid="37" grpId="1" animBg="1"/>
      <p:bldP spid="19" grpId="0" animBg="1"/>
      <p:bldP spid="19" grpId="1" animBg="1"/>
      <p:bldP spid="20" grpId="0" animBg="1"/>
      <p:bldP spid="20" grpId="1" animBg="1"/>
      <p:bldP spid="25" grpId="0" animBg="1"/>
      <p:bldP spid="25" grpId="1" animBg="1"/>
      <p:bldP spid="27" grpId="0" animBg="1"/>
      <p:bldP spid="27" grpId="1" animBg="1"/>
      <p:bldP spid="29" grpId="0" animBg="1"/>
      <p:bldP spid="29" grpId="1" animBg="1"/>
      <p:bldP spid="30" grpId="0" animBg="1"/>
      <p:bldP spid="30" grpId="1" animBg="1"/>
      <p:bldP spid="32" grpId="0" animBg="1"/>
      <p:bldP spid="32" grpId="1" animBg="1"/>
      <p:bldP spid="33" grpId="0" animBg="1"/>
      <p:bldP spid="33" grpId="1" animBg="1"/>
      <p:bldP spid="35" grpId="0" animBg="1"/>
      <p:bldP spid="35" grpId="1" animBg="1"/>
      <p:bldP spid="39" grpId="0" animBg="1"/>
      <p:bldP spid="39" grpId="1"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B01CC86-940A-4F59-9866-8C0809C33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8552" y="108795"/>
            <a:ext cx="7581288" cy="6254234"/>
          </a:xfrm>
          <a:prstGeom prst="rect">
            <a:avLst/>
          </a:prstGeom>
        </p:spPr>
      </p:pic>
      <p:sp>
        <p:nvSpPr>
          <p:cNvPr id="46" name="TextBox 45">
            <a:extLst>
              <a:ext uri="{FF2B5EF4-FFF2-40B4-BE49-F238E27FC236}">
                <a16:creationId xmlns:a16="http://schemas.microsoft.com/office/drawing/2014/main" id="{7F454A58-3DE4-4114-8032-34F09935DF5B}"/>
              </a:ext>
            </a:extLst>
          </p:cNvPr>
          <p:cNvSpPr txBox="1"/>
          <p:nvPr/>
        </p:nvSpPr>
        <p:spPr>
          <a:xfrm>
            <a:off x="76812" y="86757"/>
            <a:ext cx="4457088"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grpSp>
        <p:nvGrpSpPr>
          <p:cNvPr id="16" name="Group 15">
            <a:extLst>
              <a:ext uri="{FF2B5EF4-FFF2-40B4-BE49-F238E27FC236}">
                <a16:creationId xmlns:a16="http://schemas.microsoft.com/office/drawing/2014/main" id="{3E6878AF-2B54-4FCF-BC72-55D700480915}"/>
              </a:ext>
            </a:extLst>
          </p:cNvPr>
          <p:cNvGrpSpPr/>
          <p:nvPr/>
        </p:nvGrpSpPr>
        <p:grpSpPr>
          <a:xfrm>
            <a:off x="0" y="6550223"/>
            <a:ext cx="871226" cy="307777"/>
            <a:chOff x="10487026" y="0"/>
            <a:chExt cx="685800" cy="307777"/>
          </a:xfrm>
        </p:grpSpPr>
        <p:sp>
          <p:nvSpPr>
            <p:cNvPr id="17" name="TextBox 16">
              <a:extLst>
                <a:ext uri="{FF2B5EF4-FFF2-40B4-BE49-F238E27FC236}">
                  <a16:creationId xmlns:a16="http://schemas.microsoft.com/office/drawing/2014/main" id="{97369249-E0EA-4F0A-8669-9387174C5DB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8" name="TextBox 17">
              <a:extLst>
                <a:ext uri="{FF2B5EF4-FFF2-40B4-BE49-F238E27FC236}">
                  <a16:creationId xmlns:a16="http://schemas.microsoft.com/office/drawing/2014/main" id="{C9502E71-BF2E-44F4-B9A5-DAA45F26A2B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12</a:t>
              </a:fld>
              <a:r>
                <a:rPr lang="en-CA" sz="1400" dirty="0"/>
                <a:t> </a:t>
              </a:r>
              <a:endParaRPr lang="en-GB" sz="1400" dirty="0"/>
            </a:p>
          </p:txBody>
        </p:sp>
      </p:grpSp>
      <p:sp>
        <p:nvSpPr>
          <p:cNvPr id="32" name="TextBox 31">
            <a:extLst>
              <a:ext uri="{FF2B5EF4-FFF2-40B4-BE49-F238E27FC236}">
                <a16:creationId xmlns:a16="http://schemas.microsoft.com/office/drawing/2014/main" id="{9E0204B2-ACB7-4BDA-AAC7-8E97755FA5C6}"/>
              </a:ext>
            </a:extLst>
          </p:cNvPr>
          <p:cNvSpPr txBox="1"/>
          <p:nvPr/>
        </p:nvSpPr>
        <p:spPr>
          <a:xfrm>
            <a:off x="76812" y="2848708"/>
            <a:ext cx="609600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GB" dirty="0"/>
              <a:t>Export your rules to a text file.  The file extension is .</a:t>
            </a:r>
            <a:r>
              <a:rPr lang="en-GB" dirty="0" err="1"/>
              <a:t>rwz</a:t>
            </a:r>
            <a:endParaRPr lang="en-GB" dirty="0"/>
          </a:p>
        </p:txBody>
      </p:sp>
      <p:sp>
        <p:nvSpPr>
          <p:cNvPr id="43" name="Rectangle 42">
            <a:extLst>
              <a:ext uri="{FF2B5EF4-FFF2-40B4-BE49-F238E27FC236}">
                <a16:creationId xmlns:a16="http://schemas.microsoft.com/office/drawing/2014/main" id="{3454E4C1-49F9-4D3E-A8F9-88120ACA0CD2}"/>
              </a:ext>
            </a:extLst>
          </p:cNvPr>
          <p:cNvSpPr/>
          <p:nvPr/>
        </p:nvSpPr>
        <p:spPr>
          <a:xfrm>
            <a:off x="10667690" y="1410362"/>
            <a:ext cx="621634" cy="23657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44" name="Straight Arrow Connector 43">
            <a:extLst>
              <a:ext uri="{FF2B5EF4-FFF2-40B4-BE49-F238E27FC236}">
                <a16:creationId xmlns:a16="http://schemas.microsoft.com/office/drawing/2014/main" id="{54F99B88-60B7-4CA2-A40B-5D93875AD2D8}"/>
              </a:ext>
            </a:extLst>
          </p:cNvPr>
          <p:cNvCxnSpPr>
            <a:cxnSpLocks/>
            <a:endCxn id="43" idx="0"/>
          </p:cNvCxnSpPr>
          <p:nvPr/>
        </p:nvCxnSpPr>
        <p:spPr>
          <a:xfrm flipH="1">
            <a:off x="10978507" y="108795"/>
            <a:ext cx="15534" cy="1301567"/>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3746E5A-4FF2-4807-8EAE-24A664E301A8}"/>
              </a:ext>
            </a:extLst>
          </p:cNvPr>
          <p:cNvPicPr>
            <a:picLocks noChangeAspect="1"/>
          </p:cNvPicPr>
          <p:nvPr/>
        </p:nvPicPr>
        <p:blipFill>
          <a:blip r:embed="rId3"/>
          <a:stretch>
            <a:fillRect/>
          </a:stretch>
        </p:blipFill>
        <p:spPr>
          <a:xfrm>
            <a:off x="8389196" y="2630734"/>
            <a:ext cx="3572374" cy="2429214"/>
          </a:xfrm>
          <a:prstGeom prst="rect">
            <a:avLst/>
          </a:prstGeom>
          <a:ln w="6350">
            <a:solidFill>
              <a:schemeClr val="bg1">
                <a:lumMod val="50000"/>
              </a:schemeClr>
            </a:solidFill>
          </a:ln>
        </p:spPr>
      </p:pic>
      <p:cxnSp>
        <p:nvCxnSpPr>
          <p:cNvPr id="41" name="Straight Arrow Connector 40">
            <a:extLst>
              <a:ext uri="{FF2B5EF4-FFF2-40B4-BE49-F238E27FC236}">
                <a16:creationId xmlns:a16="http://schemas.microsoft.com/office/drawing/2014/main" id="{1537AAC1-3FD5-45BB-AB4A-33FA7B4A80B9}"/>
              </a:ext>
            </a:extLst>
          </p:cNvPr>
          <p:cNvCxnSpPr>
            <a:cxnSpLocks/>
          </p:cNvCxnSpPr>
          <p:nvPr/>
        </p:nvCxnSpPr>
        <p:spPr>
          <a:xfrm>
            <a:off x="10994844" y="1646939"/>
            <a:ext cx="0" cy="9762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98EEDB7-CA02-43E6-ACA1-A651C8729E1E}"/>
              </a:ext>
            </a:extLst>
          </p:cNvPr>
          <p:cNvCxnSpPr>
            <a:cxnSpLocks/>
            <a:stCxn id="32" idx="3"/>
          </p:cNvCxnSpPr>
          <p:nvPr/>
        </p:nvCxnSpPr>
        <p:spPr>
          <a:xfrm>
            <a:off x="6172812" y="3048763"/>
            <a:ext cx="3874477" cy="4857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83FBFBA-87DD-43F0-A2F7-B7641ECFDB21}"/>
              </a:ext>
            </a:extLst>
          </p:cNvPr>
          <p:cNvSpPr txBox="1"/>
          <p:nvPr/>
        </p:nvSpPr>
        <p:spPr>
          <a:xfrm>
            <a:off x="76812" y="4120123"/>
            <a:ext cx="609600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GB" dirty="0"/>
              <a:t>Import your rules from a previously exported rules file.</a:t>
            </a:r>
          </a:p>
        </p:txBody>
      </p:sp>
      <p:cxnSp>
        <p:nvCxnSpPr>
          <p:cNvPr id="45" name="Straight Arrow Connector 44">
            <a:extLst>
              <a:ext uri="{FF2B5EF4-FFF2-40B4-BE49-F238E27FC236}">
                <a16:creationId xmlns:a16="http://schemas.microsoft.com/office/drawing/2014/main" id="{23E4DC70-29E5-44EC-8B4F-89E90BB1940B}"/>
              </a:ext>
            </a:extLst>
          </p:cNvPr>
          <p:cNvCxnSpPr>
            <a:cxnSpLocks/>
            <a:stCxn id="42" idx="3"/>
          </p:cNvCxnSpPr>
          <p:nvPr/>
        </p:nvCxnSpPr>
        <p:spPr>
          <a:xfrm flipV="1">
            <a:off x="6172812" y="3657486"/>
            <a:ext cx="4967042" cy="6626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25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500"/>
                                        <p:tgtEl>
                                          <p:spTgt spid="4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up)">
                                      <p:cBhvr>
                                        <p:cTn id="11" dur="700"/>
                                        <p:tgtEl>
                                          <p:spTgt spid="43"/>
                                        </p:tgtEl>
                                      </p:cBhvr>
                                    </p:animEffect>
                                  </p:childTnLst>
                                </p:cTn>
                              </p:par>
                            </p:childTnLst>
                          </p:cTn>
                        </p:par>
                        <p:par>
                          <p:cTn id="12" fill="hold">
                            <p:stCondLst>
                              <p:cond delay="1200"/>
                            </p:stCondLst>
                            <p:childTnLst>
                              <p:par>
                                <p:cTn id="13" presetID="22" presetClass="entr" presetSubtype="1" fill="hold"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up)">
                                      <p:cBhvr>
                                        <p:cTn id="15" dur="500"/>
                                        <p:tgtEl>
                                          <p:spTgt spid="41"/>
                                        </p:tgtEl>
                                      </p:cBhvr>
                                    </p:animEffect>
                                  </p:childTnLst>
                                </p:cTn>
                              </p:par>
                              <p:par>
                                <p:cTn id="16" presetID="22" presetClass="entr" presetSubtype="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500" fill="hold"/>
                                        <p:tgtEl>
                                          <p:spTgt spid="32"/>
                                        </p:tgtEl>
                                        <p:attrNameLst>
                                          <p:attrName>ppt_x</p:attrName>
                                        </p:attrNameLst>
                                      </p:cBhvr>
                                      <p:tavLst>
                                        <p:tav tm="0">
                                          <p:val>
                                            <p:strVal val="0-#ppt_w/2"/>
                                          </p:val>
                                        </p:tav>
                                        <p:tav tm="100000">
                                          <p:val>
                                            <p:strVal val="#ppt_x"/>
                                          </p:val>
                                        </p:tav>
                                      </p:tavLst>
                                    </p:anim>
                                    <p:anim calcmode="lin" valueType="num">
                                      <p:cBhvr additive="base">
                                        <p:cTn id="24" dur="500" fill="hold"/>
                                        <p:tgtEl>
                                          <p:spTgt spid="32"/>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left)">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500" fill="hold"/>
                                        <p:tgtEl>
                                          <p:spTgt spid="42"/>
                                        </p:tgtEl>
                                        <p:attrNameLst>
                                          <p:attrName>ppt_x</p:attrName>
                                        </p:attrNameLst>
                                      </p:cBhvr>
                                      <p:tavLst>
                                        <p:tav tm="0">
                                          <p:val>
                                            <p:strVal val="0-#ppt_w/2"/>
                                          </p:val>
                                        </p:tav>
                                        <p:tav tm="100000">
                                          <p:val>
                                            <p:strVal val="#ppt_x"/>
                                          </p:val>
                                        </p:tav>
                                      </p:tavLst>
                                    </p:anim>
                                    <p:anim calcmode="lin" valueType="num">
                                      <p:cBhvr additive="base">
                                        <p:cTn id="34" dur="500" fill="hold"/>
                                        <p:tgtEl>
                                          <p:spTgt spid="42"/>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left)">
                                      <p:cBhvr>
                                        <p:cTn id="3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3" grpId="0" animBg="1"/>
      <p:bldP spid="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A2F2213-A00F-4A99-BBE4-7CBE80990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900" y="108795"/>
            <a:ext cx="7581288" cy="6254234"/>
          </a:xfrm>
          <a:prstGeom prst="rect">
            <a:avLst/>
          </a:prstGeom>
        </p:spPr>
      </p:pic>
      <p:sp>
        <p:nvSpPr>
          <p:cNvPr id="2" name="TextBox 1">
            <a:extLst>
              <a:ext uri="{FF2B5EF4-FFF2-40B4-BE49-F238E27FC236}">
                <a16:creationId xmlns:a16="http://schemas.microsoft.com/office/drawing/2014/main" id="{72512584-B524-4B47-A71B-4F48F60CFA03}"/>
              </a:ext>
            </a:extLst>
          </p:cNvPr>
          <p:cNvSpPr txBox="1"/>
          <p:nvPr/>
        </p:nvSpPr>
        <p:spPr>
          <a:xfrm>
            <a:off x="202409" y="3218623"/>
            <a:ext cx="4141602" cy="646331"/>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Or start a rule from scratch for either incoming email/RSS feed or outgoing.</a:t>
            </a:r>
            <a:endParaRPr lang="en-GB" dirty="0"/>
          </a:p>
        </p:txBody>
      </p:sp>
      <p:sp>
        <p:nvSpPr>
          <p:cNvPr id="22" name="TextBox 21">
            <a:extLst>
              <a:ext uri="{FF2B5EF4-FFF2-40B4-BE49-F238E27FC236}">
                <a16:creationId xmlns:a16="http://schemas.microsoft.com/office/drawing/2014/main" id="{D8775CBA-3429-48AE-BB25-26B6D2AADFE1}"/>
              </a:ext>
            </a:extLst>
          </p:cNvPr>
          <p:cNvSpPr txBox="1"/>
          <p:nvPr/>
        </p:nvSpPr>
        <p:spPr>
          <a:xfrm>
            <a:off x="176492" y="1459245"/>
            <a:ext cx="41427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There are five Stay Organized templates to choose from.</a:t>
            </a:r>
            <a:endParaRPr lang="en-GB" dirty="0"/>
          </a:p>
        </p:txBody>
      </p:sp>
      <p:sp>
        <p:nvSpPr>
          <p:cNvPr id="36" name="TextBox 35">
            <a:extLst>
              <a:ext uri="{FF2B5EF4-FFF2-40B4-BE49-F238E27FC236}">
                <a16:creationId xmlns:a16="http://schemas.microsoft.com/office/drawing/2014/main" id="{A9D81DF0-3225-45DD-87C1-9193DA777957}"/>
              </a:ext>
            </a:extLst>
          </p:cNvPr>
          <p:cNvSpPr txBox="1"/>
          <p:nvPr/>
        </p:nvSpPr>
        <p:spPr>
          <a:xfrm>
            <a:off x="201249" y="2339240"/>
            <a:ext cx="4142761" cy="646331"/>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Three Stay Up to Date templates available.</a:t>
            </a:r>
            <a:endParaRPr lang="en-GB" dirty="0"/>
          </a:p>
        </p:txBody>
      </p:sp>
      <p:pic>
        <p:nvPicPr>
          <p:cNvPr id="5" name="Picture 4">
            <a:extLst>
              <a:ext uri="{FF2B5EF4-FFF2-40B4-BE49-F238E27FC236}">
                <a16:creationId xmlns:a16="http://schemas.microsoft.com/office/drawing/2014/main" id="{F7559997-9BA7-45BA-A82D-6660970E63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584" y="194191"/>
            <a:ext cx="5175273" cy="6377730"/>
          </a:xfrm>
          <a:prstGeom prst="rect">
            <a:avLst/>
          </a:prstGeom>
        </p:spPr>
      </p:pic>
      <p:sp>
        <p:nvSpPr>
          <p:cNvPr id="37" name="Rectangle 36">
            <a:extLst>
              <a:ext uri="{FF2B5EF4-FFF2-40B4-BE49-F238E27FC236}">
                <a16:creationId xmlns:a16="http://schemas.microsoft.com/office/drawing/2014/main" id="{521528FF-E367-4533-A221-F3B0D94B0583}"/>
              </a:ext>
            </a:extLst>
          </p:cNvPr>
          <p:cNvSpPr/>
          <p:nvPr/>
        </p:nvSpPr>
        <p:spPr>
          <a:xfrm>
            <a:off x="5848351" y="2320292"/>
            <a:ext cx="4676774" cy="7658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8" name="Straight Arrow Connector 37">
            <a:extLst>
              <a:ext uri="{FF2B5EF4-FFF2-40B4-BE49-F238E27FC236}">
                <a16:creationId xmlns:a16="http://schemas.microsoft.com/office/drawing/2014/main" id="{DB060F67-FEAA-4E0A-8942-1A995C4246A8}"/>
              </a:ext>
            </a:extLst>
          </p:cNvPr>
          <p:cNvCxnSpPr>
            <a:cxnSpLocks/>
            <a:stCxn id="36" idx="3"/>
            <a:endCxn id="37" idx="1"/>
          </p:cNvCxnSpPr>
          <p:nvPr/>
        </p:nvCxnSpPr>
        <p:spPr>
          <a:xfrm>
            <a:off x="4344010" y="2693183"/>
            <a:ext cx="1504341" cy="100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02E8EE0-65EC-405A-BE51-A23876EDCDBE}"/>
              </a:ext>
            </a:extLst>
          </p:cNvPr>
          <p:cNvCxnSpPr>
            <a:cxnSpLocks/>
            <a:stCxn id="22" idx="3"/>
            <a:endCxn id="23" idx="1"/>
          </p:cNvCxnSpPr>
          <p:nvPr/>
        </p:nvCxnSpPr>
        <p:spPr>
          <a:xfrm flipV="1">
            <a:off x="4319253" y="1781445"/>
            <a:ext cx="1529098" cy="317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1D94C064-28EE-4D5B-A0DB-AE0994905B9D}"/>
              </a:ext>
            </a:extLst>
          </p:cNvPr>
          <p:cNvSpPr/>
          <p:nvPr/>
        </p:nvSpPr>
        <p:spPr>
          <a:xfrm>
            <a:off x="5848351" y="1276890"/>
            <a:ext cx="4676774" cy="100911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F2A2E0E-3CA6-4646-A544-B344C2E283C8}"/>
              </a:ext>
            </a:extLst>
          </p:cNvPr>
          <p:cNvSpPr/>
          <p:nvPr/>
        </p:nvSpPr>
        <p:spPr>
          <a:xfrm>
            <a:off x="5848350" y="3122686"/>
            <a:ext cx="4676774" cy="57301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C15C48DC-55CD-4CD3-9CC0-CDCCF7630E00}"/>
              </a:ext>
            </a:extLst>
          </p:cNvPr>
          <p:cNvCxnSpPr>
            <a:cxnSpLocks/>
            <a:stCxn id="2" idx="3"/>
            <a:endCxn id="3" idx="1"/>
          </p:cNvCxnSpPr>
          <p:nvPr/>
        </p:nvCxnSpPr>
        <p:spPr>
          <a:xfrm flipV="1">
            <a:off x="4344011" y="3409193"/>
            <a:ext cx="1504339" cy="1633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9D0119E-5A8F-4ACB-84DC-7AF2D2BA3AB3}"/>
              </a:ext>
            </a:extLst>
          </p:cNvPr>
          <p:cNvSpPr txBox="1"/>
          <p:nvPr/>
        </p:nvSpPr>
        <p:spPr>
          <a:xfrm>
            <a:off x="254495" y="4066887"/>
            <a:ext cx="4141602"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Apply rule on message I received</a:t>
            </a:r>
            <a:endParaRPr lang="en-GB" dirty="0"/>
          </a:p>
        </p:txBody>
      </p:sp>
      <p:sp>
        <p:nvSpPr>
          <p:cNvPr id="33" name="Rectangle 32">
            <a:extLst>
              <a:ext uri="{FF2B5EF4-FFF2-40B4-BE49-F238E27FC236}">
                <a16:creationId xmlns:a16="http://schemas.microsoft.com/office/drawing/2014/main" id="{A80B5E6D-2E3C-4CE8-B076-D42C5CC1E3C5}"/>
              </a:ext>
            </a:extLst>
          </p:cNvPr>
          <p:cNvSpPr/>
          <p:nvPr/>
        </p:nvSpPr>
        <p:spPr>
          <a:xfrm>
            <a:off x="5972175" y="3294137"/>
            <a:ext cx="2343150" cy="21106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Arrow Connector 33">
            <a:extLst>
              <a:ext uri="{FF2B5EF4-FFF2-40B4-BE49-F238E27FC236}">
                <a16:creationId xmlns:a16="http://schemas.microsoft.com/office/drawing/2014/main" id="{495A125A-C3E5-455A-9590-F523337DF2E5}"/>
              </a:ext>
            </a:extLst>
          </p:cNvPr>
          <p:cNvCxnSpPr>
            <a:cxnSpLocks/>
            <a:stCxn id="32" idx="3"/>
            <a:endCxn id="33" idx="1"/>
          </p:cNvCxnSpPr>
          <p:nvPr/>
        </p:nvCxnSpPr>
        <p:spPr>
          <a:xfrm flipV="1">
            <a:off x="4396097" y="3399669"/>
            <a:ext cx="1576078" cy="10211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938DD3ED-3526-4822-844D-90C2D60FDDD6}"/>
              </a:ext>
            </a:extLst>
          </p:cNvPr>
          <p:cNvGrpSpPr/>
          <p:nvPr/>
        </p:nvGrpSpPr>
        <p:grpSpPr>
          <a:xfrm>
            <a:off x="8315325" y="3505200"/>
            <a:ext cx="666750" cy="2714625"/>
            <a:chOff x="8315325" y="3505200"/>
            <a:chExt cx="666750" cy="2714625"/>
          </a:xfrm>
        </p:grpSpPr>
        <p:cxnSp>
          <p:nvCxnSpPr>
            <p:cNvPr id="41" name="Straight Arrow Connector 40">
              <a:extLst>
                <a:ext uri="{FF2B5EF4-FFF2-40B4-BE49-F238E27FC236}">
                  <a16:creationId xmlns:a16="http://schemas.microsoft.com/office/drawing/2014/main" id="{C546CD41-8ABE-4436-BEB7-05D2DD36FB81}"/>
                </a:ext>
              </a:extLst>
            </p:cNvPr>
            <p:cNvCxnSpPr>
              <a:cxnSpLocks/>
            </p:cNvCxnSpPr>
            <p:nvPr/>
          </p:nvCxnSpPr>
          <p:spPr>
            <a:xfrm>
              <a:off x="8315325" y="3505200"/>
              <a:ext cx="666750" cy="2714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E3D8529D-A219-4856-B932-799B3A91E626}"/>
                </a:ext>
              </a:extLst>
            </p:cNvPr>
            <p:cNvSpPr txBox="1"/>
            <p:nvPr/>
          </p:nvSpPr>
          <p:spPr>
            <a:xfrm rot="4596088">
              <a:off x="7791899" y="4448874"/>
              <a:ext cx="1790700" cy="400110"/>
            </a:xfrm>
            <a:prstGeom prst="rect">
              <a:avLst/>
            </a:prstGeom>
            <a:solidFill>
              <a:schemeClr val="bg1">
                <a:alpha val="50000"/>
              </a:schemeClr>
            </a:solidFill>
          </p:spPr>
          <p:txBody>
            <a:bodyPr wrap="square" rtlCol="0">
              <a:spAutoFit/>
            </a:bodyPr>
            <a:lstStyle/>
            <a:p>
              <a:r>
                <a:rPr lang="en-CA" sz="2000" b="1" dirty="0"/>
                <a:t>Then click Next</a:t>
              </a:r>
              <a:endParaRPr lang="en-GB" sz="2000" b="1" dirty="0"/>
            </a:p>
          </p:txBody>
        </p:sp>
      </p:grpSp>
      <p:sp>
        <p:nvSpPr>
          <p:cNvPr id="52" name="TextBox 51">
            <a:extLst>
              <a:ext uri="{FF2B5EF4-FFF2-40B4-BE49-F238E27FC236}">
                <a16:creationId xmlns:a16="http://schemas.microsoft.com/office/drawing/2014/main" id="{FC0640AB-2336-46A7-B91C-AC64743C5144}"/>
              </a:ext>
            </a:extLst>
          </p:cNvPr>
          <p:cNvSpPr txBox="1"/>
          <p:nvPr/>
        </p:nvSpPr>
        <p:spPr>
          <a:xfrm>
            <a:off x="276838" y="251670"/>
            <a:ext cx="4142761" cy="646331"/>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dirty="0"/>
              <a:t>Methods for creating and managing rules</a:t>
            </a:r>
          </a:p>
          <a:p>
            <a:pPr algn="ctr"/>
            <a:r>
              <a:rPr lang="en-CA" b="1" dirty="0"/>
              <a:t>Rules &amp; Alert Dialog</a:t>
            </a:r>
          </a:p>
        </p:txBody>
      </p:sp>
      <p:grpSp>
        <p:nvGrpSpPr>
          <p:cNvPr id="25" name="Group 24">
            <a:extLst>
              <a:ext uri="{FF2B5EF4-FFF2-40B4-BE49-F238E27FC236}">
                <a16:creationId xmlns:a16="http://schemas.microsoft.com/office/drawing/2014/main" id="{BA585943-61FA-440B-9A33-E0C70C28DAD8}"/>
              </a:ext>
            </a:extLst>
          </p:cNvPr>
          <p:cNvGrpSpPr/>
          <p:nvPr/>
        </p:nvGrpSpPr>
        <p:grpSpPr>
          <a:xfrm>
            <a:off x="0" y="6550223"/>
            <a:ext cx="871226" cy="307777"/>
            <a:chOff x="10487026" y="0"/>
            <a:chExt cx="685800" cy="307777"/>
          </a:xfrm>
        </p:grpSpPr>
        <p:sp>
          <p:nvSpPr>
            <p:cNvPr id="26" name="TextBox 25">
              <a:extLst>
                <a:ext uri="{FF2B5EF4-FFF2-40B4-BE49-F238E27FC236}">
                  <a16:creationId xmlns:a16="http://schemas.microsoft.com/office/drawing/2014/main" id="{484D45AB-20AC-4890-896F-32A14AF90D48}"/>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7" name="TextBox 26">
              <a:extLst>
                <a:ext uri="{FF2B5EF4-FFF2-40B4-BE49-F238E27FC236}">
                  <a16:creationId xmlns:a16="http://schemas.microsoft.com/office/drawing/2014/main" id="{987390BA-64DA-4D58-A8C0-323F137ED0D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13</a:t>
              </a:fld>
              <a:r>
                <a:rPr lang="en-CA" sz="1400" dirty="0"/>
                <a:t> </a:t>
              </a:r>
              <a:endParaRPr lang="en-GB" sz="1400" dirty="0"/>
            </a:p>
          </p:txBody>
        </p:sp>
      </p:grpSp>
    </p:spTree>
    <p:extLst>
      <p:ext uri="{BB962C8B-B14F-4D97-AF65-F5344CB8AC3E}">
        <p14:creationId xmlns:p14="http://schemas.microsoft.com/office/powerpoint/2010/main" val="391831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22"/>
                                        </p:tgtEl>
                                        <p:attrNameLst>
                                          <p:attrName>ppt_x</p:attrName>
                                        </p:attrNameLst>
                                      </p:cBhvr>
                                      <p:tavLst>
                                        <p:tav tm="0">
                                          <p:val>
                                            <p:strVal val="ppt_x"/>
                                          </p:val>
                                        </p:tav>
                                        <p:tav tm="100000">
                                          <p:val>
                                            <p:strVal val="0-ppt_w/2"/>
                                          </p:val>
                                        </p:tav>
                                      </p:tavLst>
                                    </p:anim>
                                    <p:anim calcmode="lin" valueType="num">
                                      <p:cBhvr additive="base">
                                        <p:cTn id="29" dur="500"/>
                                        <p:tgtEl>
                                          <p:spTgt spid="22"/>
                                        </p:tgtEl>
                                        <p:attrNameLst>
                                          <p:attrName>ppt_y</p:attrName>
                                        </p:attrNameLst>
                                      </p:cBhvr>
                                      <p:tavLst>
                                        <p:tav tm="0">
                                          <p:val>
                                            <p:strVal val="ppt_y"/>
                                          </p:val>
                                        </p:tav>
                                        <p:tav tm="100000">
                                          <p:val>
                                            <p:strVal val="ppt_y"/>
                                          </p:val>
                                        </p:tav>
                                      </p:tavLst>
                                    </p:anim>
                                    <p:set>
                                      <p:cBhvr>
                                        <p:cTn id="30" dur="1" fill="hold">
                                          <p:stCondLst>
                                            <p:cond delay="499"/>
                                          </p:stCondLst>
                                        </p:cTn>
                                        <p:tgtEl>
                                          <p:spTgt spid="22"/>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36"/>
                                        </p:tgtEl>
                                        <p:attrNameLst>
                                          <p:attrName>style.visibility</p:attrName>
                                        </p:attrNameLst>
                                      </p:cBhvr>
                                      <p:to>
                                        <p:strVal val="visible"/>
                                      </p:to>
                                    </p:set>
                                    <p:anim calcmode="lin" valueType="num">
                                      <p:cBhvr additive="base">
                                        <p:cTn id="34" dur="500" fill="hold"/>
                                        <p:tgtEl>
                                          <p:spTgt spid="36"/>
                                        </p:tgtEl>
                                        <p:attrNameLst>
                                          <p:attrName>ppt_x</p:attrName>
                                        </p:attrNameLst>
                                      </p:cBhvr>
                                      <p:tavLst>
                                        <p:tav tm="0">
                                          <p:val>
                                            <p:strVal val="0-#ppt_w/2"/>
                                          </p:val>
                                        </p:tav>
                                        <p:tav tm="100000">
                                          <p:val>
                                            <p:strVal val="#ppt_x"/>
                                          </p:val>
                                        </p:tav>
                                      </p:tavLst>
                                    </p:anim>
                                    <p:anim calcmode="lin" valueType="num">
                                      <p:cBhvr additive="base">
                                        <p:cTn id="35" dur="500" fill="hold"/>
                                        <p:tgtEl>
                                          <p:spTgt spid="36"/>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left)">
                                      <p:cBhvr>
                                        <p:cTn id="39" dur="500"/>
                                        <p:tgtEl>
                                          <p:spTgt spid="38"/>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37"/>
                                        </p:tgtEl>
                                      </p:cBhvr>
                                    </p:animEffect>
                                    <p:set>
                                      <p:cBhvr>
                                        <p:cTn id="48" dur="1" fill="hold">
                                          <p:stCondLst>
                                            <p:cond delay="499"/>
                                          </p:stCondLst>
                                        </p:cTn>
                                        <p:tgtEl>
                                          <p:spTgt spid="37"/>
                                        </p:tgtEl>
                                        <p:attrNameLst>
                                          <p:attrName>style.visibility</p:attrName>
                                        </p:attrNameLst>
                                      </p:cBhvr>
                                      <p:to>
                                        <p:strVal val="hidden"/>
                                      </p:to>
                                    </p:set>
                                  </p:childTnLst>
                                </p:cTn>
                              </p:par>
                            </p:childTnLst>
                          </p:cTn>
                        </p:par>
                        <p:par>
                          <p:cTn id="49" fill="hold">
                            <p:stCondLst>
                              <p:cond delay="500"/>
                            </p:stCondLst>
                            <p:childTnLst>
                              <p:par>
                                <p:cTn id="50" presetID="22" presetClass="exit" presetSubtype="2" fill="hold" nodeType="afterEffect">
                                  <p:stCondLst>
                                    <p:cond delay="0"/>
                                  </p:stCondLst>
                                  <p:childTnLst>
                                    <p:animEffect transition="out" filter="wipe(right)">
                                      <p:cBhvr>
                                        <p:cTn id="51" dur="500"/>
                                        <p:tgtEl>
                                          <p:spTgt spid="38"/>
                                        </p:tgtEl>
                                      </p:cBhvr>
                                    </p:animEffect>
                                    <p:set>
                                      <p:cBhvr>
                                        <p:cTn id="52" dur="1" fill="hold">
                                          <p:stCondLst>
                                            <p:cond delay="499"/>
                                          </p:stCondLst>
                                        </p:cTn>
                                        <p:tgtEl>
                                          <p:spTgt spid="38"/>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36"/>
                                        </p:tgtEl>
                                        <p:attrNameLst>
                                          <p:attrName>ppt_x</p:attrName>
                                        </p:attrNameLst>
                                      </p:cBhvr>
                                      <p:tavLst>
                                        <p:tav tm="0">
                                          <p:val>
                                            <p:strVal val="ppt_x"/>
                                          </p:val>
                                        </p:tav>
                                        <p:tav tm="100000">
                                          <p:val>
                                            <p:strVal val="0-ppt_w/2"/>
                                          </p:val>
                                        </p:tav>
                                      </p:tavLst>
                                    </p:anim>
                                    <p:anim calcmode="lin" valueType="num">
                                      <p:cBhvr additive="base">
                                        <p:cTn id="56" dur="500"/>
                                        <p:tgtEl>
                                          <p:spTgt spid="36"/>
                                        </p:tgtEl>
                                        <p:attrNameLst>
                                          <p:attrName>ppt_y</p:attrName>
                                        </p:attrNameLst>
                                      </p:cBhvr>
                                      <p:tavLst>
                                        <p:tav tm="0">
                                          <p:val>
                                            <p:strVal val="ppt_y"/>
                                          </p:val>
                                        </p:tav>
                                        <p:tav tm="100000">
                                          <p:val>
                                            <p:strVal val="ppt_y"/>
                                          </p:val>
                                        </p:tav>
                                      </p:tavLst>
                                    </p:anim>
                                    <p:set>
                                      <p:cBhvr>
                                        <p:cTn id="57" dur="1" fill="hold">
                                          <p:stCondLst>
                                            <p:cond delay="499"/>
                                          </p:stCondLst>
                                        </p:cTn>
                                        <p:tgtEl>
                                          <p:spTgt spid="36"/>
                                        </p:tgtEl>
                                        <p:attrNameLst>
                                          <p:attrName>style.visibility</p:attrName>
                                        </p:attrNameLst>
                                      </p:cBhvr>
                                      <p:to>
                                        <p:strVal val="hidden"/>
                                      </p:to>
                                    </p:set>
                                  </p:childTnLst>
                                </p:cTn>
                              </p:par>
                            </p:childTnLst>
                          </p:cTn>
                        </p:par>
                        <p:par>
                          <p:cTn id="58" fill="hold">
                            <p:stCondLst>
                              <p:cond delay="1500"/>
                            </p:stCondLst>
                            <p:childTnLst>
                              <p:par>
                                <p:cTn id="59" presetID="2" presetClass="entr" presetSubtype="8" fill="hold" grpId="0" nodeType="after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0-#ppt_w/2"/>
                                          </p:val>
                                        </p:tav>
                                        <p:tav tm="100000">
                                          <p:val>
                                            <p:strVal val="#ppt_x"/>
                                          </p:val>
                                        </p:tav>
                                      </p:tavLst>
                                    </p:anim>
                                    <p:anim calcmode="lin" valueType="num">
                                      <p:cBhvr additive="base">
                                        <p:cTn id="62" dur="500" fill="hold"/>
                                        <p:tgtEl>
                                          <p:spTgt spid="2"/>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2" presetClass="entr" presetSubtype="8" fill="hold" nodeType="after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wipe(left)">
                                      <p:cBhvr>
                                        <p:cTn id="66" dur="500"/>
                                        <p:tgtEl>
                                          <p:spTgt spid="6"/>
                                        </p:tgtEl>
                                      </p:cBhvr>
                                    </p:animEffect>
                                  </p:childTnLst>
                                </p:cTn>
                              </p:par>
                            </p:childTnLst>
                          </p:cTn>
                        </p:par>
                        <p:par>
                          <p:cTn id="67" fill="hold">
                            <p:stCondLst>
                              <p:cond delay="2500"/>
                            </p:stCondLst>
                            <p:childTnLst>
                              <p:par>
                                <p:cTn id="68" presetID="22" presetClass="entr" presetSubtype="8" fill="hold" grpId="0" nodeType="after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wipe(left)">
                                      <p:cBhvr>
                                        <p:cTn id="70" dur="500"/>
                                        <p:tgtEl>
                                          <p:spTgt spid="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xit" presetSubtype="2" fill="hold" grpId="1" nodeType="clickEffect">
                                  <p:stCondLst>
                                    <p:cond delay="0"/>
                                  </p:stCondLst>
                                  <p:childTnLst>
                                    <p:animEffect transition="out" filter="wipe(right)">
                                      <p:cBhvr>
                                        <p:cTn id="74" dur="500"/>
                                        <p:tgtEl>
                                          <p:spTgt spid="3"/>
                                        </p:tgtEl>
                                      </p:cBhvr>
                                    </p:animEffect>
                                    <p:set>
                                      <p:cBhvr>
                                        <p:cTn id="75" dur="1" fill="hold">
                                          <p:stCondLst>
                                            <p:cond delay="499"/>
                                          </p:stCondLst>
                                        </p:cTn>
                                        <p:tgtEl>
                                          <p:spTgt spid="3"/>
                                        </p:tgtEl>
                                        <p:attrNameLst>
                                          <p:attrName>style.visibility</p:attrName>
                                        </p:attrNameLst>
                                      </p:cBhvr>
                                      <p:to>
                                        <p:strVal val="hidden"/>
                                      </p:to>
                                    </p:set>
                                  </p:childTnLst>
                                </p:cTn>
                              </p:par>
                            </p:childTnLst>
                          </p:cTn>
                        </p:par>
                        <p:par>
                          <p:cTn id="76" fill="hold">
                            <p:stCondLst>
                              <p:cond delay="500"/>
                            </p:stCondLst>
                            <p:childTnLst>
                              <p:par>
                                <p:cTn id="77" presetID="22" presetClass="exit" presetSubtype="2" fill="hold" nodeType="afterEffect">
                                  <p:stCondLst>
                                    <p:cond delay="0"/>
                                  </p:stCondLst>
                                  <p:childTnLst>
                                    <p:animEffect transition="out" filter="wipe(right)">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childTnLst>
                          </p:cTn>
                        </p:par>
                        <p:par>
                          <p:cTn id="80" fill="hold">
                            <p:stCondLst>
                              <p:cond delay="1000"/>
                            </p:stCondLst>
                            <p:childTnLst>
                              <p:par>
                                <p:cTn id="81" presetID="2" presetClass="exit" presetSubtype="8" fill="hold" grpId="1" nodeType="afterEffect">
                                  <p:stCondLst>
                                    <p:cond delay="0"/>
                                  </p:stCondLst>
                                  <p:childTnLst>
                                    <p:anim calcmode="lin" valueType="num">
                                      <p:cBhvr additive="base">
                                        <p:cTn id="82" dur="500"/>
                                        <p:tgtEl>
                                          <p:spTgt spid="2"/>
                                        </p:tgtEl>
                                        <p:attrNameLst>
                                          <p:attrName>ppt_x</p:attrName>
                                        </p:attrNameLst>
                                      </p:cBhvr>
                                      <p:tavLst>
                                        <p:tav tm="0">
                                          <p:val>
                                            <p:strVal val="ppt_x"/>
                                          </p:val>
                                        </p:tav>
                                        <p:tav tm="100000">
                                          <p:val>
                                            <p:strVal val="0-ppt_w/2"/>
                                          </p:val>
                                        </p:tav>
                                      </p:tavLst>
                                    </p:anim>
                                    <p:anim calcmode="lin" valueType="num">
                                      <p:cBhvr additive="base">
                                        <p:cTn id="83" dur="500"/>
                                        <p:tgtEl>
                                          <p:spTgt spid="2"/>
                                        </p:tgtEl>
                                        <p:attrNameLst>
                                          <p:attrName>ppt_y</p:attrName>
                                        </p:attrNameLst>
                                      </p:cBhvr>
                                      <p:tavLst>
                                        <p:tav tm="0">
                                          <p:val>
                                            <p:strVal val="ppt_y"/>
                                          </p:val>
                                        </p:tav>
                                        <p:tav tm="100000">
                                          <p:val>
                                            <p:strVal val="ppt_y"/>
                                          </p:val>
                                        </p:tav>
                                      </p:tavLst>
                                    </p:anim>
                                    <p:set>
                                      <p:cBhvr>
                                        <p:cTn id="84" dur="1" fill="hold">
                                          <p:stCondLst>
                                            <p:cond delay="499"/>
                                          </p:stCondLst>
                                        </p:cTn>
                                        <p:tgtEl>
                                          <p:spTgt spid="2"/>
                                        </p:tgtEl>
                                        <p:attrNameLst>
                                          <p:attrName>style.visibility</p:attrName>
                                        </p:attrNameLst>
                                      </p:cBhvr>
                                      <p:to>
                                        <p:strVal val="hidden"/>
                                      </p:to>
                                    </p:set>
                                  </p:childTnLst>
                                </p:cTn>
                              </p:par>
                            </p:childTnLst>
                          </p:cTn>
                        </p:par>
                        <p:par>
                          <p:cTn id="85" fill="hold">
                            <p:stCondLst>
                              <p:cond delay="1500"/>
                            </p:stCondLst>
                            <p:childTnLst>
                              <p:par>
                                <p:cTn id="86" presetID="2" presetClass="entr" presetSubtype="8" fill="hold" grpId="0" nodeType="afterEffect">
                                  <p:stCondLst>
                                    <p:cond delay="0"/>
                                  </p:stCondLst>
                                  <p:childTnLst>
                                    <p:set>
                                      <p:cBhvr>
                                        <p:cTn id="87" dur="1" fill="hold">
                                          <p:stCondLst>
                                            <p:cond delay="0"/>
                                          </p:stCondLst>
                                        </p:cTn>
                                        <p:tgtEl>
                                          <p:spTgt spid="32"/>
                                        </p:tgtEl>
                                        <p:attrNameLst>
                                          <p:attrName>style.visibility</p:attrName>
                                        </p:attrNameLst>
                                      </p:cBhvr>
                                      <p:to>
                                        <p:strVal val="visible"/>
                                      </p:to>
                                    </p:set>
                                    <p:anim calcmode="lin" valueType="num">
                                      <p:cBhvr additive="base">
                                        <p:cTn id="88" dur="500" fill="hold"/>
                                        <p:tgtEl>
                                          <p:spTgt spid="32"/>
                                        </p:tgtEl>
                                        <p:attrNameLst>
                                          <p:attrName>ppt_x</p:attrName>
                                        </p:attrNameLst>
                                      </p:cBhvr>
                                      <p:tavLst>
                                        <p:tav tm="0">
                                          <p:val>
                                            <p:strVal val="0-#ppt_w/2"/>
                                          </p:val>
                                        </p:tav>
                                        <p:tav tm="100000">
                                          <p:val>
                                            <p:strVal val="#ppt_x"/>
                                          </p:val>
                                        </p:tav>
                                      </p:tavLst>
                                    </p:anim>
                                    <p:anim calcmode="lin" valueType="num">
                                      <p:cBhvr additive="base">
                                        <p:cTn id="89" dur="500" fill="hold"/>
                                        <p:tgtEl>
                                          <p:spTgt spid="32"/>
                                        </p:tgtEl>
                                        <p:attrNameLst>
                                          <p:attrName>ppt_y</p:attrName>
                                        </p:attrNameLst>
                                      </p:cBhvr>
                                      <p:tavLst>
                                        <p:tav tm="0">
                                          <p:val>
                                            <p:strVal val="#ppt_y"/>
                                          </p:val>
                                        </p:tav>
                                        <p:tav tm="100000">
                                          <p:val>
                                            <p:strVal val="#ppt_y"/>
                                          </p:val>
                                        </p:tav>
                                      </p:tavLst>
                                    </p:anim>
                                  </p:childTnLst>
                                </p:cTn>
                              </p:par>
                            </p:childTnLst>
                          </p:cTn>
                        </p:par>
                        <p:par>
                          <p:cTn id="90" fill="hold">
                            <p:stCondLst>
                              <p:cond delay="2000"/>
                            </p:stCondLst>
                            <p:childTnLst>
                              <p:par>
                                <p:cTn id="91" presetID="22" presetClass="entr" presetSubtype="8" fill="hold" nodeType="after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wipe(left)">
                                      <p:cBhvr>
                                        <p:cTn id="93" dur="500"/>
                                        <p:tgtEl>
                                          <p:spTgt spid="34"/>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wipe(left)">
                                      <p:cBhvr>
                                        <p:cTn id="97" dur="500"/>
                                        <p:tgtEl>
                                          <p:spTgt spid="33"/>
                                        </p:tgtEl>
                                      </p:cBhvr>
                                    </p:animEffect>
                                  </p:childTnLst>
                                </p:cTn>
                              </p:par>
                            </p:childTnLst>
                          </p:cTn>
                        </p:par>
                        <p:par>
                          <p:cTn id="98" fill="hold">
                            <p:stCondLst>
                              <p:cond delay="3000"/>
                            </p:stCondLst>
                            <p:childTnLst>
                              <p:par>
                                <p:cTn id="99" presetID="22" presetClass="entr" presetSubtype="1" fill="hold" nodeType="after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wipe(up)">
                                      <p:cBhvr>
                                        <p:cTn id="101" dur="500"/>
                                        <p:tgtEl>
                                          <p:spTgt spid="44"/>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xit" presetSubtype="4" fill="hold" nodeType="clickEffect">
                                  <p:stCondLst>
                                    <p:cond delay="0"/>
                                  </p:stCondLst>
                                  <p:childTnLst>
                                    <p:animEffect transition="out" filter="wipe(down)">
                                      <p:cBhvr>
                                        <p:cTn id="105" dur="500"/>
                                        <p:tgtEl>
                                          <p:spTgt spid="44"/>
                                        </p:tgtEl>
                                      </p:cBhvr>
                                    </p:animEffect>
                                    <p:set>
                                      <p:cBhvr>
                                        <p:cTn id="106" dur="1" fill="hold">
                                          <p:stCondLst>
                                            <p:cond delay="499"/>
                                          </p:stCondLst>
                                        </p:cTn>
                                        <p:tgtEl>
                                          <p:spTgt spid="44"/>
                                        </p:tgtEl>
                                        <p:attrNameLst>
                                          <p:attrName>style.visibility</p:attrName>
                                        </p:attrNameLst>
                                      </p:cBhvr>
                                      <p:to>
                                        <p:strVal val="hidden"/>
                                      </p:to>
                                    </p:set>
                                  </p:childTnLst>
                                </p:cTn>
                              </p:par>
                            </p:childTnLst>
                          </p:cTn>
                        </p:par>
                        <p:par>
                          <p:cTn id="107" fill="hold">
                            <p:stCondLst>
                              <p:cond delay="500"/>
                            </p:stCondLst>
                            <p:childTnLst>
                              <p:par>
                                <p:cTn id="108" presetID="22" presetClass="exit" presetSubtype="2" fill="hold" grpId="1" nodeType="afterEffect">
                                  <p:stCondLst>
                                    <p:cond delay="0"/>
                                  </p:stCondLst>
                                  <p:childTnLst>
                                    <p:animEffect transition="out" filter="wipe(right)">
                                      <p:cBhvr>
                                        <p:cTn id="109" dur="500"/>
                                        <p:tgtEl>
                                          <p:spTgt spid="33"/>
                                        </p:tgtEl>
                                      </p:cBhvr>
                                    </p:animEffect>
                                    <p:set>
                                      <p:cBhvr>
                                        <p:cTn id="110" dur="1" fill="hold">
                                          <p:stCondLst>
                                            <p:cond delay="499"/>
                                          </p:stCondLst>
                                        </p:cTn>
                                        <p:tgtEl>
                                          <p:spTgt spid="33"/>
                                        </p:tgtEl>
                                        <p:attrNameLst>
                                          <p:attrName>style.visibility</p:attrName>
                                        </p:attrNameLst>
                                      </p:cBhvr>
                                      <p:to>
                                        <p:strVal val="hidden"/>
                                      </p:to>
                                    </p:set>
                                  </p:childTnLst>
                                </p:cTn>
                              </p:par>
                            </p:childTnLst>
                          </p:cTn>
                        </p:par>
                        <p:par>
                          <p:cTn id="111" fill="hold">
                            <p:stCondLst>
                              <p:cond delay="1000"/>
                            </p:stCondLst>
                            <p:childTnLst>
                              <p:par>
                                <p:cTn id="112" presetID="22" presetClass="exit" presetSubtype="2" fill="hold" nodeType="afterEffect">
                                  <p:stCondLst>
                                    <p:cond delay="0"/>
                                  </p:stCondLst>
                                  <p:childTnLst>
                                    <p:animEffect transition="out" filter="wipe(right)">
                                      <p:cBhvr>
                                        <p:cTn id="113" dur="500"/>
                                        <p:tgtEl>
                                          <p:spTgt spid="34"/>
                                        </p:tgtEl>
                                      </p:cBhvr>
                                    </p:animEffect>
                                    <p:set>
                                      <p:cBhvr>
                                        <p:cTn id="114" dur="1" fill="hold">
                                          <p:stCondLst>
                                            <p:cond delay="499"/>
                                          </p:stCondLst>
                                        </p:cTn>
                                        <p:tgtEl>
                                          <p:spTgt spid="34"/>
                                        </p:tgtEl>
                                        <p:attrNameLst>
                                          <p:attrName>style.visibility</p:attrName>
                                        </p:attrNameLst>
                                      </p:cBhvr>
                                      <p:to>
                                        <p:strVal val="hidden"/>
                                      </p:to>
                                    </p:set>
                                  </p:childTnLst>
                                </p:cTn>
                              </p:par>
                            </p:childTnLst>
                          </p:cTn>
                        </p:par>
                        <p:par>
                          <p:cTn id="115" fill="hold">
                            <p:stCondLst>
                              <p:cond delay="1500"/>
                            </p:stCondLst>
                            <p:childTnLst>
                              <p:par>
                                <p:cTn id="116" presetID="2" presetClass="exit" presetSubtype="8" fill="hold" grpId="1" nodeType="afterEffect">
                                  <p:stCondLst>
                                    <p:cond delay="0"/>
                                  </p:stCondLst>
                                  <p:childTnLst>
                                    <p:anim calcmode="lin" valueType="num">
                                      <p:cBhvr additive="base">
                                        <p:cTn id="117" dur="500"/>
                                        <p:tgtEl>
                                          <p:spTgt spid="32"/>
                                        </p:tgtEl>
                                        <p:attrNameLst>
                                          <p:attrName>ppt_x</p:attrName>
                                        </p:attrNameLst>
                                      </p:cBhvr>
                                      <p:tavLst>
                                        <p:tav tm="0">
                                          <p:val>
                                            <p:strVal val="ppt_x"/>
                                          </p:val>
                                        </p:tav>
                                        <p:tav tm="100000">
                                          <p:val>
                                            <p:strVal val="0-ppt_w/2"/>
                                          </p:val>
                                        </p:tav>
                                      </p:tavLst>
                                    </p:anim>
                                    <p:anim calcmode="lin" valueType="num">
                                      <p:cBhvr additive="base">
                                        <p:cTn id="118" dur="500"/>
                                        <p:tgtEl>
                                          <p:spTgt spid="32"/>
                                        </p:tgtEl>
                                        <p:attrNameLst>
                                          <p:attrName>ppt_y</p:attrName>
                                        </p:attrNameLst>
                                      </p:cBhvr>
                                      <p:tavLst>
                                        <p:tav tm="0">
                                          <p:val>
                                            <p:strVal val="ppt_y"/>
                                          </p:val>
                                        </p:tav>
                                        <p:tav tm="100000">
                                          <p:val>
                                            <p:strVal val="ppt_y"/>
                                          </p:val>
                                        </p:tav>
                                      </p:tavLst>
                                    </p:anim>
                                    <p:set>
                                      <p:cBhvr>
                                        <p:cTn id="119"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2" grpId="0" animBg="1"/>
      <p:bldP spid="22" grpId="1" animBg="1"/>
      <p:bldP spid="36" grpId="0" animBg="1"/>
      <p:bldP spid="36" grpId="1" animBg="1"/>
      <p:bldP spid="37" grpId="0" animBg="1"/>
      <p:bldP spid="37" grpId="1" animBg="1"/>
      <p:bldP spid="23" grpId="0" animBg="1"/>
      <p:bldP spid="23" grpId="1" animBg="1"/>
      <p:bldP spid="3" grpId="0" animBg="1"/>
      <p:bldP spid="3" grpId="1" animBg="1"/>
      <p:bldP spid="32" grpId="0" animBg="1"/>
      <p:bldP spid="32" grpId="1" animBg="1"/>
      <p:bldP spid="33" grpId="0" animBg="1"/>
      <p:bldP spid="3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734A03-C977-43EF-94D2-7B3533ADCF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3900" y="32595"/>
            <a:ext cx="7581288" cy="6254234"/>
          </a:xfrm>
          <a:prstGeom prst="rect">
            <a:avLst/>
          </a:prstGeom>
        </p:spPr>
      </p:pic>
      <p:pic>
        <p:nvPicPr>
          <p:cNvPr id="8" name="Picture 7">
            <a:extLst>
              <a:ext uri="{FF2B5EF4-FFF2-40B4-BE49-F238E27FC236}">
                <a16:creationId xmlns:a16="http://schemas.microsoft.com/office/drawing/2014/main" id="{11F374FB-EB64-484C-954F-F695651BA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8923" y="-7515"/>
            <a:ext cx="5360774" cy="6606330"/>
          </a:xfrm>
          <a:prstGeom prst="rect">
            <a:avLst/>
          </a:prstGeom>
        </p:spPr>
      </p:pic>
      <p:sp>
        <p:nvSpPr>
          <p:cNvPr id="9" name="TextBox 8">
            <a:extLst>
              <a:ext uri="{FF2B5EF4-FFF2-40B4-BE49-F238E27FC236}">
                <a16:creationId xmlns:a16="http://schemas.microsoft.com/office/drawing/2014/main" id="{36C3908A-54A5-46B5-93CC-83CE0E2AA627}"/>
              </a:ext>
            </a:extLst>
          </p:cNvPr>
          <p:cNvSpPr txBox="1"/>
          <p:nvPr/>
        </p:nvSpPr>
        <p:spPr>
          <a:xfrm>
            <a:off x="97671" y="1009650"/>
            <a:ext cx="4436228" cy="1015663"/>
          </a:xfrm>
          <a:prstGeom prst="rect">
            <a:avLst/>
          </a:prstGeom>
          <a:solidFill>
            <a:srgbClr val="FADDCA"/>
          </a:solidFill>
          <a:ln w="19050">
            <a:solidFill>
              <a:schemeClr val="accent2"/>
            </a:solidFill>
          </a:ln>
        </p:spPr>
        <p:txBody>
          <a:bodyPr wrap="square" rtlCol="0">
            <a:spAutoFit/>
          </a:bodyPr>
          <a:lstStyle/>
          <a:p>
            <a:r>
              <a:rPr lang="en-CA" sz="2000" dirty="0"/>
              <a:t>First, you need to select the condition(s) that will flag the incoming email for an action you will assign later.</a:t>
            </a:r>
            <a:endParaRPr lang="en-GB" sz="2000" dirty="0"/>
          </a:p>
        </p:txBody>
      </p:sp>
      <p:pic>
        <p:nvPicPr>
          <p:cNvPr id="16" name="Picture 15">
            <a:extLst>
              <a:ext uri="{FF2B5EF4-FFF2-40B4-BE49-F238E27FC236}">
                <a16:creationId xmlns:a16="http://schemas.microsoft.com/office/drawing/2014/main" id="{B01E124D-BB53-4DE7-B941-16402D54EA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7373" y="917923"/>
            <a:ext cx="4762502" cy="5683147"/>
          </a:xfrm>
          <a:prstGeom prst="rect">
            <a:avLst/>
          </a:prstGeom>
        </p:spPr>
      </p:pic>
      <p:pic>
        <p:nvPicPr>
          <p:cNvPr id="20" name="Picture 19">
            <a:extLst>
              <a:ext uri="{FF2B5EF4-FFF2-40B4-BE49-F238E27FC236}">
                <a16:creationId xmlns:a16="http://schemas.microsoft.com/office/drawing/2014/main" id="{99E636EA-AB98-4FBD-832E-E79E27940A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5926" y="4232017"/>
            <a:ext cx="5360344" cy="2368808"/>
          </a:xfrm>
          <a:prstGeom prst="rect">
            <a:avLst/>
          </a:prstGeom>
        </p:spPr>
      </p:pic>
      <p:sp>
        <p:nvSpPr>
          <p:cNvPr id="13" name="Right Brace 12">
            <a:extLst>
              <a:ext uri="{FF2B5EF4-FFF2-40B4-BE49-F238E27FC236}">
                <a16:creationId xmlns:a16="http://schemas.microsoft.com/office/drawing/2014/main" id="{94E67FA1-3E71-40E4-9819-0CEA38FFD0C1}"/>
              </a:ext>
            </a:extLst>
          </p:cNvPr>
          <p:cNvSpPr/>
          <p:nvPr/>
        </p:nvSpPr>
        <p:spPr>
          <a:xfrm>
            <a:off x="8505825" y="904875"/>
            <a:ext cx="600075" cy="3352800"/>
          </a:xfrm>
          <a:prstGeom prst="rightBrace">
            <a:avLst/>
          </a:prstGeom>
          <a:noFill/>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14" name="Right Brace 13">
            <a:extLst>
              <a:ext uri="{FF2B5EF4-FFF2-40B4-BE49-F238E27FC236}">
                <a16:creationId xmlns:a16="http://schemas.microsoft.com/office/drawing/2014/main" id="{F6B84776-9D24-45DC-9A55-94C5DEC76384}"/>
              </a:ext>
            </a:extLst>
          </p:cNvPr>
          <p:cNvSpPr/>
          <p:nvPr/>
        </p:nvSpPr>
        <p:spPr>
          <a:xfrm rot="10800000">
            <a:off x="5133974" y="914399"/>
            <a:ext cx="657225" cy="3343275"/>
          </a:xfrm>
          <a:prstGeom prst="rightBrace">
            <a:avLst>
              <a:gd name="adj1" fmla="val 8333"/>
              <a:gd name="adj2" fmla="val 50578"/>
            </a:avLst>
          </a:prstGeom>
          <a:noFill/>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pic>
        <p:nvPicPr>
          <p:cNvPr id="18" name="Picture 17">
            <a:extLst>
              <a:ext uri="{FF2B5EF4-FFF2-40B4-BE49-F238E27FC236}">
                <a16:creationId xmlns:a16="http://schemas.microsoft.com/office/drawing/2014/main" id="{6400751D-B047-4F5E-8996-9CB52F0E31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5925" y="-9770"/>
            <a:ext cx="5363772" cy="914735"/>
          </a:xfrm>
          <a:prstGeom prst="rect">
            <a:avLst/>
          </a:prstGeom>
        </p:spPr>
      </p:pic>
      <p:sp>
        <p:nvSpPr>
          <p:cNvPr id="12" name="Rectangle 11">
            <a:extLst>
              <a:ext uri="{FF2B5EF4-FFF2-40B4-BE49-F238E27FC236}">
                <a16:creationId xmlns:a16="http://schemas.microsoft.com/office/drawing/2014/main" id="{D9548ECD-4490-41EF-93DB-7196124B21FE}"/>
              </a:ext>
            </a:extLst>
          </p:cNvPr>
          <p:cNvSpPr/>
          <p:nvPr/>
        </p:nvSpPr>
        <p:spPr>
          <a:xfrm>
            <a:off x="5619750" y="516227"/>
            <a:ext cx="2752725" cy="16004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11" name="Straight Arrow Connector 10">
            <a:extLst>
              <a:ext uri="{FF2B5EF4-FFF2-40B4-BE49-F238E27FC236}">
                <a16:creationId xmlns:a16="http://schemas.microsoft.com/office/drawing/2014/main" id="{DAFAF161-A561-4F48-9CC9-1F10B3B17609}"/>
              </a:ext>
            </a:extLst>
          </p:cNvPr>
          <p:cNvCxnSpPr>
            <a:cxnSpLocks/>
            <a:stCxn id="9" idx="3"/>
            <a:endCxn id="12" idx="1"/>
          </p:cNvCxnSpPr>
          <p:nvPr/>
        </p:nvCxnSpPr>
        <p:spPr>
          <a:xfrm flipV="1">
            <a:off x="4533899" y="596251"/>
            <a:ext cx="1085851" cy="9212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E148DA4-AA79-4610-919A-7E857A607027}"/>
              </a:ext>
            </a:extLst>
          </p:cNvPr>
          <p:cNvSpPr txBox="1"/>
          <p:nvPr/>
        </p:nvSpPr>
        <p:spPr>
          <a:xfrm>
            <a:off x="97671" y="2034765"/>
            <a:ext cx="4436227" cy="707886"/>
          </a:xfrm>
          <a:prstGeom prst="rect">
            <a:avLst/>
          </a:prstGeom>
          <a:solidFill>
            <a:srgbClr val="FADDCA"/>
          </a:solidFill>
          <a:ln w="19050">
            <a:solidFill>
              <a:schemeClr val="accent2"/>
            </a:solidFill>
          </a:ln>
        </p:spPr>
        <p:txBody>
          <a:bodyPr wrap="square" rtlCol="0">
            <a:spAutoFit/>
          </a:bodyPr>
          <a:lstStyle>
            <a:defPPr>
              <a:defRPr lang="en-US"/>
            </a:defPPr>
          </a:lstStyle>
          <a:p>
            <a:r>
              <a:rPr lang="en-CA" sz="2000" dirty="0"/>
              <a:t>There are many different conditions to choose from.</a:t>
            </a:r>
          </a:p>
        </p:txBody>
      </p:sp>
      <p:sp>
        <p:nvSpPr>
          <p:cNvPr id="22" name="TextBox 21">
            <a:extLst>
              <a:ext uri="{FF2B5EF4-FFF2-40B4-BE49-F238E27FC236}">
                <a16:creationId xmlns:a16="http://schemas.microsoft.com/office/drawing/2014/main" id="{F9E99CC3-1C30-4907-AE98-67562A972718}"/>
              </a:ext>
            </a:extLst>
          </p:cNvPr>
          <p:cNvSpPr txBox="1"/>
          <p:nvPr/>
        </p:nvSpPr>
        <p:spPr>
          <a:xfrm>
            <a:off x="97671" y="2773356"/>
            <a:ext cx="4432801" cy="4093428"/>
          </a:xfrm>
          <a:prstGeom prst="rect">
            <a:avLst/>
          </a:prstGeom>
          <a:solidFill>
            <a:srgbClr val="FADDCA"/>
          </a:solidFill>
          <a:ln w="19050">
            <a:solidFill>
              <a:schemeClr val="accent2"/>
            </a:solidFill>
          </a:ln>
        </p:spPr>
        <p:txBody>
          <a:bodyPr wrap="square" rtlCol="0">
            <a:spAutoFit/>
          </a:bodyPr>
          <a:lstStyle>
            <a:defPPr>
              <a:defRPr lang="en-US"/>
            </a:defPPr>
          </a:lstStyle>
          <a:p>
            <a:r>
              <a:rPr lang="en-CA" sz="2000" dirty="0"/>
              <a:t>Most of those conditions require information such as:</a:t>
            </a:r>
          </a:p>
          <a:p>
            <a:pPr marL="457200" indent="-285750">
              <a:buFont typeface="Wingdings" panose="05000000000000000000" pitchFamily="2" charset="2"/>
              <a:buChar char="Ø"/>
            </a:pPr>
            <a:r>
              <a:rPr lang="en-CA" sz="2000" dirty="0"/>
              <a:t>people or public group</a:t>
            </a:r>
          </a:p>
          <a:p>
            <a:pPr marL="457200" indent="-285750">
              <a:buFont typeface="Wingdings" panose="05000000000000000000" pitchFamily="2" charset="2"/>
              <a:buChar char="Ø"/>
            </a:pPr>
            <a:r>
              <a:rPr lang="en-CA" sz="2000" dirty="0"/>
              <a:t>specific words</a:t>
            </a:r>
          </a:p>
          <a:p>
            <a:pPr marL="457200" indent="-285750">
              <a:buFont typeface="Wingdings" panose="05000000000000000000" pitchFamily="2" charset="2"/>
              <a:buChar char="Ø"/>
            </a:pPr>
            <a:r>
              <a:rPr lang="en-CA" sz="2000" dirty="0"/>
              <a:t>specified account</a:t>
            </a:r>
          </a:p>
          <a:p>
            <a:pPr marL="457200" indent="-285750">
              <a:buFont typeface="Wingdings" panose="05000000000000000000" pitchFamily="2" charset="2"/>
              <a:buChar char="Ø"/>
            </a:pPr>
            <a:r>
              <a:rPr lang="en-CA" sz="2000" dirty="0"/>
              <a:t>importance</a:t>
            </a:r>
          </a:p>
          <a:p>
            <a:pPr marL="457200" indent="-285750">
              <a:buFont typeface="Wingdings" panose="05000000000000000000" pitchFamily="2" charset="2"/>
              <a:buChar char="Ø"/>
            </a:pPr>
            <a:r>
              <a:rPr lang="en-CA" sz="2000" dirty="0"/>
              <a:t>sensitivity</a:t>
            </a:r>
          </a:p>
          <a:p>
            <a:pPr marL="457200" indent="-285750">
              <a:buFont typeface="Wingdings" panose="05000000000000000000" pitchFamily="2" charset="2"/>
              <a:buChar char="Ø"/>
            </a:pPr>
            <a:r>
              <a:rPr lang="en-CA" sz="2000" dirty="0"/>
              <a:t>flag for action</a:t>
            </a:r>
          </a:p>
          <a:p>
            <a:pPr marL="457200" indent="-285750">
              <a:buFont typeface="Wingdings" panose="05000000000000000000" pitchFamily="2" charset="2"/>
              <a:buChar char="Ø"/>
            </a:pPr>
            <a:r>
              <a:rPr lang="en-CA" sz="2000" dirty="0"/>
              <a:t>category</a:t>
            </a:r>
          </a:p>
          <a:p>
            <a:pPr marL="457200" indent="-285750">
              <a:buFont typeface="Wingdings" panose="05000000000000000000" pitchFamily="2" charset="2"/>
              <a:buChar char="Ø"/>
            </a:pPr>
            <a:r>
              <a:rPr lang="en-CA" sz="2000" dirty="0"/>
              <a:t>in a specific range</a:t>
            </a:r>
          </a:p>
          <a:p>
            <a:pPr marL="457200" indent="-285750">
              <a:buFont typeface="Wingdings" panose="05000000000000000000" pitchFamily="2" charset="2"/>
              <a:buChar char="Ø"/>
            </a:pPr>
            <a:r>
              <a:rPr lang="en-CA" sz="2000" dirty="0"/>
              <a:t>in a specified date span</a:t>
            </a:r>
          </a:p>
          <a:p>
            <a:pPr marL="457200" indent="-285750">
              <a:buFont typeface="Wingdings" panose="05000000000000000000" pitchFamily="2" charset="2"/>
              <a:buChar char="Ø"/>
            </a:pPr>
            <a:r>
              <a:rPr lang="en-CA" sz="2000" dirty="0"/>
              <a:t>form name</a:t>
            </a:r>
          </a:p>
          <a:p>
            <a:pPr marL="457200" indent="-285750">
              <a:buFont typeface="Wingdings" panose="05000000000000000000" pitchFamily="2" charset="2"/>
              <a:buChar char="Ø"/>
            </a:pPr>
            <a:r>
              <a:rPr lang="en-CA" sz="2000" dirty="0"/>
              <a:t>selected properties</a:t>
            </a:r>
          </a:p>
        </p:txBody>
      </p:sp>
      <p:sp>
        <p:nvSpPr>
          <p:cNvPr id="25" name="TextBox 24">
            <a:extLst>
              <a:ext uri="{FF2B5EF4-FFF2-40B4-BE49-F238E27FC236}">
                <a16:creationId xmlns:a16="http://schemas.microsoft.com/office/drawing/2014/main" id="{590FBF0B-8B53-4658-B84A-2A414DE1B3A8}"/>
              </a:ext>
            </a:extLst>
          </p:cNvPr>
          <p:cNvSpPr txBox="1"/>
          <p:nvPr/>
        </p:nvSpPr>
        <p:spPr>
          <a:xfrm>
            <a:off x="0" y="91388"/>
            <a:ext cx="4533899" cy="707886"/>
          </a:xfrm>
          <a:prstGeom prst="rect">
            <a:avLst/>
          </a:prstGeom>
          <a:solidFill>
            <a:srgbClr val="F8CCAE"/>
          </a:solidFill>
          <a:ln>
            <a:solidFill>
              <a:schemeClr val="accent2"/>
            </a:solidFill>
          </a:ln>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spTree>
    <p:extLst>
      <p:ext uri="{BB962C8B-B14F-4D97-AF65-F5344CB8AC3E}">
        <p14:creationId xmlns:p14="http://schemas.microsoft.com/office/powerpoint/2010/main" val="412251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0-#ppt_w/2"/>
                                          </p:val>
                                        </p:tav>
                                        <p:tav tm="100000">
                                          <p:val>
                                            <p:strVal val="#ppt_x"/>
                                          </p:val>
                                        </p:tav>
                                      </p:tavLst>
                                    </p:anim>
                                    <p:anim calcmode="lin" valueType="num">
                                      <p:cBhvr additive="base">
                                        <p:cTn id="22" dur="500" fill="hold"/>
                                        <p:tgtEl>
                                          <p:spTgt spid="21"/>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0-#ppt_w/2"/>
                                          </p:val>
                                        </p:tav>
                                        <p:tav tm="100000">
                                          <p:val>
                                            <p:strVal val="#ppt_x"/>
                                          </p:val>
                                        </p:tav>
                                      </p:tavLst>
                                    </p:anim>
                                    <p:anim calcmode="lin" valueType="num">
                                      <p:cBhvr additive="base">
                                        <p:cTn id="3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3.75E-6 1.85185E-6 L 0.00104 -0.3456 " pathEditMode="relative" rAng="0" ptsTypes="AA">
                                      <p:cBhvr>
                                        <p:cTn id="43" dur="2000" fill="hold"/>
                                        <p:tgtEl>
                                          <p:spTgt spid="16"/>
                                        </p:tgtEl>
                                        <p:attrNameLst>
                                          <p:attrName>ppt_x</p:attrName>
                                          <p:attrName>ppt_y</p:attrName>
                                        </p:attrNameLst>
                                      </p:cBhvr>
                                      <p:rCtr x="52" y="-172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2" grpId="0" animBg="1"/>
      <p:bldP spid="21"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734A03-C977-43EF-94D2-7B3533ADCF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3900" y="32595"/>
            <a:ext cx="7581288" cy="6254234"/>
          </a:xfrm>
          <a:prstGeom prst="rect">
            <a:avLst/>
          </a:prstGeom>
        </p:spPr>
      </p:pic>
      <p:pic>
        <p:nvPicPr>
          <p:cNvPr id="8" name="Picture 7">
            <a:extLst>
              <a:ext uri="{FF2B5EF4-FFF2-40B4-BE49-F238E27FC236}">
                <a16:creationId xmlns:a16="http://schemas.microsoft.com/office/drawing/2014/main" id="{11F374FB-EB64-484C-954F-F695651BA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8923" y="-7515"/>
            <a:ext cx="5360774" cy="6606330"/>
          </a:xfrm>
          <a:prstGeom prst="rect">
            <a:avLst/>
          </a:prstGeom>
        </p:spPr>
      </p:pic>
      <p:sp>
        <p:nvSpPr>
          <p:cNvPr id="9" name="TextBox 8">
            <a:extLst>
              <a:ext uri="{FF2B5EF4-FFF2-40B4-BE49-F238E27FC236}">
                <a16:creationId xmlns:a16="http://schemas.microsoft.com/office/drawing/2014/main" id="{36C3908A-54A5-46B5-93CC-83CE0E2AA627}"/>
              </a:ext>
            </a:extLst>
          </p:cNvPr>
          <p:cNvSpPr txBox="1"/>
          <p:nvPr/>
        </p:nvSpPr>
        <p:spPr>
          <a:xfrm>
            <a:off x="600365" y="1076325"/>
            <a:ext cx="347875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the checkbox beside</a:t>
            </a:r>
          </a:p>
          <a:p>
            <a:r>
              <a:rPr lang="en-CA" dirty="0"/>
              <a:t>from people or public group</a:t>
            </a:r>
            <a:endParaRPr lang="en-GB" dirty="0"/>
          </a:p>
        </p:txBody>
      </p:sp>
      <p:pic>
        <p:nvPicPr>
          <p:cNvPr id="20" name="Picture 19">
            <a:extLst>
              <a:ext uri="{FF2B5EF4-FFF2-40B4-BE49-F238E27FC236}">
                <a16:creationId xmlns:a16="http://schemas.microsoft.com/office/drawing/2014/main" id="{99E636EA-AB98-4FBD-832E-E79E27940A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5926" y="4232017"/>
            <a:ext cx="5360344" cy="2368808"/>
          </a:xfrm>
          <a:prstGeom prst="rect">
            <a:avLst/>
          </a:prstGeom>
        </p:spPr>
      </p:pic>
      <p:pic>
        <p:nvPicPr>
          <p:cNvPr id="18" name="Picture 17">
            <a:extLst>
              <a:ext uri="{FF2B5EF4-FFF2-40B4-BE49-F238E27FC236}">
                <a16:creationId xmlns:a16="http://schemas.microsoft.com/office/drawing/2014/main" id="{6400751D-B047-4F5E-8996-9CB52F0E31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5925" y="-9770"/>
            <a:ext cx="5363772" cy="914735"/>
          </a:xfrm>
          <a:prstGeom prst="rect">
            <a:avLst/>
          </a:prstGeom>
        </p:spPr>
      </p:pic>
      <p:sp>
        <p:nvSpPr>
          <p:cNvPr id="21" name="TextBox 20">
            <a:extLst>
              <a:ext uri="{FF2B5EF4-FFF2-40B4-BE49-F238E27FC236}">
                <a16:creationId xmlns:a16="http://schemas.microsoft.com/office/drawing/2014/main" id="{EE148DA4-AA79-4610-919A-7E857A607027}"/>
              </a:ext>
            </a:extLst>
          </p:cNvPr>
          <p:cNvSpPr txBox="1"/>
          <p:nvPr/>
        </p:nvSpPr>
        <p:spPr>
          <a:xfrm>
            <a:off x="293345" y="3044994"/>
            <a:ext cx="380228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Then click on people or a public group in the Step 2 box.</a:t>
            </a:r>
          </a:p>
        </p:txBody>
      </p:sp>
      <p:pic>
        <p:nvPicPr>
          <p:cNvPr id="7" name="Picture 6">
            <a:extLst>
              <a:ext uri="{FF2B5EF4-FFF2-40B4-BE49-F238E27FC236}">
                <a16:creationId xmlns:a16="http://schemas.microsoft.com/office/drawing/2014/main" id="{1D8F2710-268B-472F-9AF1-FEBE3BBB77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5802" y="-13111"/>
            <a:ext cx="5376892" cy="6626193"/>
          </a:xfrm>
          <a:prstGeom prst="rect">
            <a:avLst/>
          </a:prstGeom>
        </p:spPr>
      </p:pic>
      <p:cxnSp>
        <p:nvCxnSpPr>
          <p:cNvPr id="11" name="Straight Arrow Connector 10">
            <a:extLst>
              <a:ext uri="{FF2B5EF4-FFF2-40B4-BE49-F238E27FC236}">
                <a16:creationId xmlns:a16="http://schemas.microsoft.com/office/drawing/2014/main" id="{DAFAF161-A561-4F48-9CC9-1F10B3B17609}"/>
              </a:ext>
            </a:extLst>
          </p:cNvPr>
          <p:cNvCxnSpPr>
            <a:cxnSpLocks/>
            <a:stCxn id="9" idx="3"/>
          </p:cNvCxnSpPr>
          <p:nvPr/>
        </p:nvCxnSpPr>
        <p:spPr>
          <a:xfrm flipV="1">
            <a:off x="4079121" y="1028702"/>
            <a:ext cx="1616829" cy="4015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02EBE67-792B-4EAC-B709-1382BC3049BD}"/>
              </a:ext>
            </a:extLst>
          </p:cNvPr>
          <p:cNvCxnSpPr>
            <a:cxnSpLocks/>
            <a:stCxn id="21" idx="3"/>
          </p:cNvCxnSpPr>
          <p:nvPr/>
        </p:nvCxnSpPr>
        <p:spPr>
          <a:xfrm>
            <a:off x="4095629" y="3398937"/>
            <a:ext cx="2388298" cy="14409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29FAA4B-AA94-4BC8-8FA9-CD5AD8DCC840}"/>
              </a:ext>
            </a:extLst>
          </p:cNvPr>
          <p:cNvSpPr txBox="1"/>
          <p:nvPr/>
        </p:nvSpPr>
        <p:spPr>
          <a:xfrm>
            <a:off x="293346" y="4456182"/>
            <a:ext cx="380228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order to sort incoming emails to a different folder.</a:t>
            </a:r>
          </a:p>
        </p:txBody>
      </p:sp>
      <p:sp>
        <p:nvSpPr>
          <p:cNvPr id="27" name="TextBox 26">
            <a:extLst>
              <a:ext uri="{FF2B5EF4-FFF2-40B4-BE49-F238E27FC236}">
                <a16:creationId xmlns:a16="http://schemas.microsoft.com/office/drawing/2014/main" id="{952BC900-EB64-4224-A215-448EABCA1B56}"/>
              </a:ext>
            </a:extLst>
          </p:cNvPr>
          <p:cNvSpPr txBox="1"/>
          <p:nvPr/>
        </p:nvSpPr>
        <p:spPr>
          <a:xfrm>
            <a:off x="210163" y="184995"/>
            <a:ext cx="4142761" cy="646331"/>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dirty="0"/>
              <a:t>Methods for creating and managing rules</a:t>
            </a:r>
          </a:p>
          <a:p>
            <a:pPr algn="ctr"/>
            <a:r>
              <a:rPr lang="en-CA" b="1" dirty="0"/>
              <a:t>Rules &amp; Alert Dialog</a:t>
            </a:r>
          </a:p>
        </p:txBody>
      </p:sp>
      <p:grpSp>
        <p:nvGrpSpPr>
          <p:cNvPr id="16" name="Group 15">
            <a:extLst>
              <a:ext uri="{FF2B5EF4-FFF2-40B4-BE49-F238E27FC236}">
                <a16:creationId xmlns:a16="http://schemas.microsoft.com/office/drawing/2014/main" id="{37519292-98C9-4782-A47D-896B877E396F}"/>
              </a:ext>
            </a:extLst>
          </p:cNvPr>
          <p:cNvGrpSpPr/>
          <p:nvPr/>
        </p:nvGrpSpPr>
        <p:grpSpPr>
          <a:xfrm>
            <a:off x="0" y="6550223"/>
            <a:ext cx="871226" cy="307777"/>
            <a:chOff x="10487026" y="0"/>
            <a:chExt cx="685800" cy="307777"/>
          </a:xfrm>
        </p:grpSpPr>
        <p:sp>
          <p:nvSpPr>
            <p:cNvPr id="17" name="TextBox 16">
              <a:extLst>
                <a:ext uri="{FF2B5EF4-FFF2-40B4-BE49-F238E27FC236}">
                  <a16:creationId xmlns:a16="http://schemas.microsoft.com/office/drawing/2014/main" id="{99EEBA44-457F-4FAF-9821-17FF2024C91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9" name="TextBox 18">
              <a:extLst>
                <a:ext uri="{FF2B5EF4-FFF2-40B4-BE49-F238E27FC236}">
                  <a16:creationId xmlns:a16="http://schemas.microsoft.com/office/drawing/2014/main" id="{7AE7C769-2150-4CDC-BB38-10C548E5888C}"/>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15</a:t>
              </a:fld>
              <a:r>
                <a:rPr lang="en-CA" sz="1400" dirty="0"/>
                <a:t> </a:t>
              </a:r>
              <a:endParaRPr lang="en-GB" sz="1400" dirty="0"/>
            </a:p>
          </p:txBody>
        </p:sp>
      </p:grpSp>
    </p:spTree>
    <p:extLst>
      <p:ext uri="{BB962C8B-B14F-4D97-AF65-F5344CB8AC3E}">
        <p14:creationId xmlns:p14="http://schemas.microsoft.com/office/powerpoint/2010/main" val="48406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26"/>
                                        </p:tgtEl>
                                      </p:cBhvr>
                                    </p:animEffect>
                                    <p:animScale>
                                      <p:cBhvr>
                                        <p:cTn id="13" dur="250" autoRev="1" fill="hold"/>
                                        <p:tgtEl>
                                          <p:spTgt spid="2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par>
                          <p:cTn id="29" fill="hold">
                            <p:stCondLst>
                              <p:cond delay="500"/>
                            </p:stCondLst>
                            <p:childTnLst>
                              <p:par>
                                <p:cTn id="30" presetID="2" presetClass="exit" presetSubtype="8" fill="hold" grpId="1" nodeType="afterEffect">
                                  <p:stCondLst>
                                    <p:cond delay="0"/>
                                  </p:stCondLst>
                                  <p:childTnLst>
                                    <p:anim calcmode="lin" valueType="num">
                                      <p:cBhvr additive="base">
                                        <p:cTn id="31" dur="500"/>
                                        <p:tgtEl>
                                          <p:spTgt spid="9"/>
                                        </p:tgtEl>
                                        <p:attrNameLst>
                                          <p:attrName>ppt_x</p:attrName>
                                        </p:attrNameLst>
                                      </p:cBhvr>
                                      <p:tavLst>
                                        <p:tav tm="0">
                                          <p:val>
                                            <p:strVal val="ppt_x"/>
                                          </p:val>
                                        </p:tav>
                                        <p:tav tm="100000">
                                          <p:val>
                                            <p:strVal val="0-ppt_w/2"/>
                                          </p:val>
                                        </p:tav>
                                      </p:tavLst>
                                    </p:anim>
                                    <p:anim calcmode="lin" valueType="num">
                                      <p:cBhvr additive="base">
                                        <p:cTn id="32" dur="500"/>
                                        <p:tgtEl>
                                          <p:spTgt spid="9"/>
                                        </p:tgtEl>
                                        <p:attrNameLst>
                                          <p:attrName>ppt_y</p:attrName>
                                        </p:attrNameLst>
                                      </p:cBhvr>
                                      <p:tavLst>
                                        <p:tav tm="0">
                                          <p:val>
                                            <p:strVal val="ppt_y"/>
                                          </p:val>
                                        </p:tav>
                                        <p:tav tm="100000">
                                          <p:val>
                                            <p:strVal val="ppt_y"/>
                                          </p:val>
                                        </p:tav>
                                      </p:tavLst>
                                    </p:anim>
                                    <p:set>
                                      <p:cBhvr>
                                        <p:cTn id="33" dur="1" fill="hold">
                                          <p:stCondLst>
                                            <p:cond delay="499"/>
                                          </p:stCondLst>
                                        </p:cTn>
                                        <p:tgtEl>
                                          <p:spTgt spid="9"/>
                                        </p:tgtEl>
                                        <p:attrNameLst>
                                          <p:attrName>style.visibility</p:attrName>
                                        </p:attrNameLst>
                                      </p:cBhvr>
                                      <p:to>
                                        <p:strVal val="hidden"/>
                                      </p:to>
                                    </p:set>
                                  </p:childTnLst>
                                </p:cTn>
                              </p:par>
                            </p:childTnLst>
                          </p:cTn>
                        </p:par>
                        <p:par>
                          <p:cTn id="34" fill="hold">
                            <p:stCondLst>
                              <p:cond delay="1000"/>
                            </p:stCondLst>
                            <p:childTnLst>
                              <p:par>
                                <p:cTn id="35" presetID="2" presetClass="entr" presetSubtype="8"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0-#ppt_w/2"/>
                                          </p:val>
                                        </p:tav>
                                        <p:tav tm="100000">
                                          <p:val>
                                            <p:strVal val="#ppt_x"/>
                                          </p:val>
                                        </p:tav>
                                      </p:tavLst>
                                    </p:anim>
                                    <p:anim calcmode="lin" valueType="num">
                                      <p:cBhvr additive="base">
                                        <p:cTn id="38" dur="500" fill="hold"/>
                                        <p:tgtEl>
                                          <p:spTgt spid="21"/>
                                        </p:tgtEl>
                                        <p:attrNameLst>
                                          <p:attrName>ppt_y</p:attrName>
                                        </p:attrNameLst>
                                      </p:cBhvr>
                                      <p:tavLst>
                                        <p:tav tm="0">
                                          <p:val>
                                            <p:strVal val="#ppt_y"/>
                                          </p:val>
                                        </p:tav>
                                        <p:tav tm="100000">
                                          <p:val>
                                            <p:strVal val="#ppt_y"/>
                                          </p:val>
                                        </p:tav>
                                      </p:tavLst>
                                    </p:anim>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xit" presetSubtype="4" fill="hold" nodeType="clickEffect">
                                  <p:stCondLst>
                                    <p:cond delay="0"/>
                                  </p:stCondLst>
                                  <p:childTnLst>
                                    <p:animEffect transition="out" filter="wipe(down)">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childTnLst>
                          </p:cTn>
                        </p:par>
                        <p:par>
                          <p:cTn id="48" fill="hold">
                            <p:stCondLst>
                              <p:cond delay="500"/>
                            </p:stCondLst>
                            <p:childTnLst>
                              <p:par>
                                <p:cTn id="49" presetID="2" presetClass="exit" presetSubtype="8" fill="hold" grpId="1" nodeType="afterEffect">
                                  <p:stCondLst>
                                    <p:cond delay="0"/>
                                  </p:stCondLst>
                                  <p:childTnLst>
                                    <p:anim calcmode="lin" valueType="num">
                                      <p:cBhvr additive="base">
                                        <p:cTn id="50" dur="500"/>
                                        <p:tgtEl>
                                          <p:spTgt spid="21"/>
                                        </p:tgtEl>
                                        <p:attrNameLst>
                                          <p:attrName>ppt_x</p:attrName>
                                        </p:attrNameLst>
                                      </p:cBhvr>
                                      <p:tavLst>
                                        <p:tav tm="0">
                                          <p:val>
                                            <p:strVal val="ppt_x"/>
                                          </p:val>
                                        </p:tav>
                                        <p:tav tm="100000">
                                          <p:val>
                                            <p:strVal val="0-ppt_w/2"/>
                                          </p:val>
                                        </p:tav>
                                      </p:tavLst>
                                    </p:anim>
                                    <p:anim calcmode="lin" valueType="num">
                                      <p:cBhvr additive="base">
                                        <p:cTn id="51" dur="500"/>
                                        <p:tgtEl>
                                          <p:spTgt spid="21"/>
                                        </p:tgtEl>
                                        <p:attrNameLst>
                                          <p:attrName>ppt_y</p:attrName>
                                        </p:attrNameLst>
                                      </p:cBhvr>
                                      <p:tavLst>
                                        <p:tav tm="0">
                                          <p:val>
                                            <p:strVal val="ppt_y"/>
                                          </p:val>
                                        </p:tav>
                                        <p:tav tm="100000">
                                          <p:val>
                                            <p:strVal val="ppt_y"/>
                                          </p:val>
                                        </p:tav>
                                      </p:tavLst>
                                    </p:anim>
                                    <p:set>
                                      <p:cBhvr>
                                        <p:cTn id="5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21" grpId="0" animBg="1"/>
      <p:bldP spid="21" grpId="1" animBg="1"/>
      <p:bldP spid="26" grpId="0" animBg="1"/>
      <p:bldP spid="2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4D5A6D-381F-4A9B-84E6-25F8B23D9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4349" y="87735"/>
            <a:ext cx="6200813" cy="6682530"/>
          </a:xfrm>
          <a:prstGeom prst="rect">
            <a:avLst/>
          </a:prstGeom>
        </p:spPr>
      </p:pic>
      <p:sp>
        <p:nvSpPr>
          <p:cNvPr id="14" name="TextBox 13">
            <a:extLst>
              <a:ext uri="{FF2B5EF4-FFF2-40B4-BE49-F238E27FC236}">
                <a16:creationId xmlns:a16="http://schemas.microsoft.com/office/drawing/2014/main" id="{7F1D8CB4-18BD-4818-9C23-85352A2D2BD9}"/>
              </a:ext>
            </a:extLst>
          </p:cNvPr>
          <p:cNvSpPr txBox="1"/>
          <p:nvPr/>
        </p:nvSpPr>
        <p:spPr>
          <a:xfrm>
            <a:off x="1495425" y="4133577"/>
            <a:ext cx="2724150"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By default, the Exchange Global Address List will be displayed.</a:t>
            </a:r>
            <a:endParaRPr lang="en-GB" dirty="0"/>
          </a:p>
        </p:txBody>
      </p:sp>
      <p:cxnSp>
        <p:nvCxnSpPr>
          <p:cNvPr id="16" name="Straight Arrow Connector 15">
            <a:extLst>
              <a:ext uri="{FF2B5EF4-FFF2-40B4-BE49-F238E27FC236}">
                <a16:creationId xmlns:a16="http://schemas.microsoft.com/office/drawing/2014/main" id="{879A201A-8EBB-453B-9537-D02B61019F54}"/>
              </a:ext>
            </a:extLst>
          </p:cNvPr>
          <p:cNvCxnSpPr>
            <a:cxnSpLocks/>
            <a:stCxn id="22" idx="3"/>
          </p:cNvCxnSpPr>
          <p:nvPr/>
        </p:nvCxnSpPr>
        <p:spPr>
          <a:xfrm flipV="1">
            <a:off x="5591175" y="1088829"/>
            <a:ext cx="2657475" cy="9867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8E19669-EA45-4D8C-A47B-0C429F5DAB92}"/>
              </a:ext>
            </a:extLst>
          </p:cNvPr>
          <p:cNvSpPr txBox="1"/>
          <p:nvPr/>
        </p:nvSpPr>
        <p:spPr>
          <a:xfrm>
            <a:off x="123825" y="1259951"/>
            <a:ext cx="5467350"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the contact or group of contacts.</a:t>
            </a:r>
          </a:p>
          <a:p>
            <a:endParaRPr lang="en-CA" dirty="0"/>
          </a:p>
          <a:p>
            <a:r>
              <a:rPr lang="en-CA" dirty="0"/>
              <a:t>If the contact you want does not appear in the Exchange Global Address List, then click on the drop-down menu.</a:t>
            </a:r>
            <a:endParaRPr lang="en-GB" dirty="0"/>
          </a:p>
        </p:txBody>
      </p:sp>
      <p:pic>
        <p:nvPicPr>
          <p:cNvPr id="27" name="Picture 26">
            <a:extLst>
              <a:ext uri="{FF2B5EF4-FFF2-40B4-BE49-F238E27FC236}">
                <a16:creationId xmlns:a16="http://schemas.microsoft.com/office/drawing/2014/main" id="{43790AAD-5FE8-429A-9D6F-1B34913DE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8650" y="695325"/>
            <a:ext cx="2476168" cy="2343150"/>
          </a:xfrm>
          <a:prstGeom prst="rect">
            <a:avLst/>
          </a:prstGeom>
        </p:spPr>
      </p:pic>
      <p:pic>
        <p:nvPicPr>
          <p:cNvPr id="35" name="Picture 34">
            <a:extLst>
              <a:ext uri="{FF2B5EF4-FFF2-40B4-BE49-F238E27FC236}">
                <a16:creationId xmlns:a16="http://schemas.microsoft.com/office/drawing/2014/main" id="{435164A5-5628-44F7-AE44-443422B6CF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5973" y="685800"/>
            <a:ext cx="2486234" cy="2352675"/>
          </a:xfrm>
          <a:prstGeom prst="rect">
            <a:avLst/>
          </a:prstGeom>
        </p:spPr>
      </p:pic>
      <p:sp>
        <p:nvSpPr>
          <p:cNvPr id="43" name="TextBox 42">
            <a:extLst>
              <a:ext uri="{FF2B5EF4-FFF2-40B4-BE49-F238E27FC236}">
                <a16:creationId xmlns:a16="http://schemas.microsoft.com/office/drawing/2014/main" id="{6A033C4B-7C3F-4CD3-895F-7E3FC6F7587F}"/>
              </a:ext>
            </a:extLst>
          </p:cNvPr>
          <p:cNvSpPr txBox="1"/>
          <p:nvPr/>
        </p:nvSpPr>
        <p:spPr>
          <a:xfrm>
            <a:off x="210163" y="184995"/>
            <a:ext cx="4142761" cy="646331"/>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dirty="0"/>
              <a:t>Methods for creating and managing rules</a:t>
            </a:r>
          </a:p>
          <a:p>
            <a:pPr algn="ctr"/>
            <a:r>
              <a:rPr lang="en-CA" b="1" dirty="0"/>
              <a:t>Rules &amp; Alert Dialog</a:t>
            </a:r>
          </a:p>
        </p:txBody>
      </p:sp>
      <p:grpSp>
        <p:nvGrpSpPr>
          <p:cNvPr id="15" name="Group 14">
            <a:extLst>
              <a:ext uri="{FF2B5EF4-FFF2-40B4-BE49-F238E27FC236}">
                <a16:creationId xmlns:a16="http://schemas.microsoft.com/office/drawing/2014/main" id="{49B39F05-1D63-49BC-A6EA-475FA682E3C4}"/>
              </a:ext>
            </a:extLst>
          </p:cNvPr>
          <p:cNvGrpSpPr/>
          <p:nvPr/>
        </p:nvGrpSpPr>
        <p:grpSpPr>
          <a:xfrm>
            <a:off x="0" y="6550223"/>
            <a:ext cx="871226" cy="307777"/>
            <a:chOff x="10487026" y="0"/>
            <a:chExt cx="685800" cy="307777"/>
          </a:xfrm>
        </p:grpSpPr>
        <p:sp>
          <p:nvSpPr>
            <p:cNvPr id="17" name="TextBox 16">
              <a:extLst>
                <a:ext uri="{FF2B5EF4-FFF2-40B4-BE49-F238E27FC236}">
                  <a16:creationId xmlns:a16="http://schemas.microsoft.com/office/drawing/2014/main" id="{982AA9B1-4515-4561-A2FE-83F3F5B0A6C0}"/>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8" name="TextBox 17">
              <a:extLst>
                <a:ext uri="{FF2B5EF4-FFF2-40B4-BE49-F238E27FC236}">
                  <a16:creationId xmlns:a16="http://schemas.microsoft.com/office/drawing/2014/main" id="{4086452F-7C0D-4194-B813-A43907C311FF}"/>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16</a:t>
              </a:fld>
              <a:r>
                <a:rPr lang="en-CA" sz="1400" dirty="0"/>
                <a:t> </a:t>
              </a:r>
              <a:endParaRPr lang="en-GB" sz="1400" dirty="0"/>
            </a:p>
          </p:txBody>
        </p:sp>
      </p:grpSp>
    </p:spTree>
    <p:extLst>
      <p:ext uri="{BB962C8B-B14F-4D97-AF65-F5344CB8AC3E}">
        <p14:creationId xmlns:p14="http://schemas.microsoft.com/office/powerpoint/2010/main" val="170869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0-#ppt_w/2"/>
                                          </p:val>
                                        </p:tav>
                                        <p:tav tm="100000">
                                          <p:val>
                                            <p:strVal val="#ppt_x"/>
                                          </p:val>
                                        </p:tav>
                                      </p:tavLst>
                                    </p:anim>
                                    <p:anim calcmode="lin" valueType="num">
                                      <p:cBhvr additive="base">
                                        <p:cTn id="14" dur="500" fill="hold"/>
                                        <p:tgtEl>
                                          <p:spTgt spid="22"/>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childTnLst>
                          </p:cTn>
                        </p:par>
                        <p:par>
                          <p:cTn id="23" fill="hold">
                            <p:stCondLst>
                              <p:cond delay="1500"/>
                            </p:stCondLst>
                            <p:childTnLst>
                              <p:par>
                                <p:cTn id="24" presetID="1" presetClass="entr" presetSubtype="0" fill="hold" nodeType="after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9C0210-B9F2-418E-BB3A-BA295D8E6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1252" y="89709"/>
            <a:ext cx="6197149" cy="6678582"/>
          </a:xfrm>
          <a:prstGeom prst="rect">
            <a:avLst/>
          </a:prstGeom>
        </p:spPr>
      </p:pic>
      <p:cxnSp>
        <p:nvCxnSpPr>
          <p:cNvPr id="10" name="Straight Arrow Connector 9">
            <a:extLst>
              <a:ext uri="{FF2B5EF4-FFF2-40B4-BE49-F238E27FC236}">
                <a16:creationId xmlns:a16="http://schemas.microsoft.com/office/drawing/2014/main" id="{9D82A995-CE18-4933-98E3-0964A10A73E4}"/>
              </a:ext>
            </a:extLst>
          </p:cNvPr>
          <p:cNvCxnSpPr>
            <a:cxnSpLocks/>
            <a:stCxn id="11" idx="3"/>
          </p:cNvCxnSpPr>
          <p:nvPr/>
        </p:nvCxnSpPr>
        <p:spPr>
          <a:xfrm>
            <a:off x="4340144" y="1837922"/>
            <a:ext cx="1555831" cy="1432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E4DECC0-FA2D-49B0-B773-DC672BA39D25}"/>
              </a:ext>
            </a:extLst>
          </p:cNvPr>
          <p:cNvSpPr txBox="1"/>
          <p:nvPr/>
        </p:nvSpPr>
        <p:spPr>
          <a:xfrm>
            <a:off x="587294" y="1176202"/>
            <a:ext cx="3752850"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Double click on the contact you want and it will be added to the From text box at the bottom of the dialog.</a:t>
            </a:r>
            <a:endParaRPr lang="en-GB" dirty="0"/>
          </a:p>
        </p:txBody>
      </p:sp>
      <p:cxnSp>
        <p:nvCxnSpPr>
          <p:cNvPr id="16" name="Straight Arrow Connector 15">
            <a:extLst>
              <a:ext uri="{FF2B5EF4-FFF2-40B4-BE49-F238E27FC236}">
                <a16:creationId xmlns:a16="http://schemas.microsoft.com/office/drawing/2014/main" id="{767FD1E5-B415-4ED7-B74E-D7655F92FE1E}"/>
              </a:ext>
            </a:extLst>
          </p:cNvPr>
          <p:cNvCxnSpPr>
            <a:cxnSpLocks/>
          </p:cNvCxnSpPr>
          <p:nvPr/>
        </p:nvCxnSpPr>
        <p:spPr>
          <a:xfrm>
            <a:off x="5895975" y="2099532"/>
            <a:ext cx="1400175" cy="412029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BCBC3D40-FC7F-484E-BBCC-2EC9A86B25C5}"/>
              </a:ext>
            </a:extLst>
          </p:cNvPr>
          <p:cNvGrpSpPr/>
          <p:nvPr/>
        </p:nvGrpSpPr>
        <p:grpSpPr>
          <a:xfrm>
            <a:off x="7810501" y="6145797"/>
            <a:ext cx="2533650" cy="404426"/>
            <a:chOff x="7953375" y="6145797"/>
            <a:chExt cx="2390775" cy="404426"/>
          </a:xfrm>
        </p:grpSpPr>
        <p:cxnSp>
          <p:nvCxnSpPr>
            <p:cNvPr id="19" name="Straight Arrow Connector 18">
              <a:extLst>
                <a:ext uri="{FF2B5EF4-FFF2-40B4-BE49-F238E27FC236}">
                  <a16:creationId xmlns:a16="http://schemas.microsoft.com/office/drawing/2014/main" id="{6C56D738-BAB1-4BA7-8101-17705E27A387}"/>
                </a:ext>
              </a:extLst>
            </p:cNvPr>
            <p:cNvCxnSpPr>
              <a:cxnSpLocks/>
            </p:cNvCxnSpPr>
            <p:nvPr/>
          </p:nvCxnSpPr>
          <p:spPr>
            <a:xfrm>
              <a:off x="7953375" y="6315075"/>
              <a:ext cx="2390775" cy="2351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7F4CFF3-2B44-4EEF-8A29-BE373B6102D1}"/>
                </a:ext>
              </a:extLst>
            </p:cNvPr>
            <p:cNvSpPr txBox="1"/>
            <p:nvPr/>
          </p:nvSpPr>
          <p:spPr>
            <a:xfrm rot="335151">
              <a:off x="8128802" y="6145797"/>
              <a:ext cx="1162050" cy="338554"/>
            </a:xfrm>
            <a:prstGeom prst="rect">
              <a:avLst/>
            </a:prstGeom>
            <a:noFill/>
          </p:spPr>
          <p:txBody>
            <a:bodyPr wrap="square" rtlCol="0">
              <a:spAutoFit/>
            </a:bodyPr>
            <a:lstStyle/>
            <a:p>
              <a:r>
                <a:rPr lang="en-CA" sz="1600" dirty="0"/>
                <a:t>Click on </a:t>
              </a:r>
              <a:r>
                <a:rPr lang="en-CA" sz="1600" b="1" dirty="0"/>
                <a:t>OK</a:t>
              </a:r>
              <a:endParaRPr lang="en-GB" sz="1600" dirty="0"/>
            </a:p>
          </p:txBody>
        </p:sp>
      </p:grpSp>
      <p:sp>
        <p:nvSpPr>
          <p:cNvPr id="28" name="TextBox 27">
            <a:extLst>
              <a:ext uri="{FF2B5EF4-FFF2-40B4-BE49-F238E27FC236}">
                <a16:creationId xmlns:a16="http://schemas.microsoft.com/office/drawing/2014/main" id="{316737A3-DFC7-4818-8F1C-FADF8DFE8B6E}"/>
              </a:ext>
            </a:extLst>
          </p:cNvPr>
          <p:cNvSpPr txBox="1"/>
          <p:nvPr/>
        </p:nvSpPr>
        <p:spPr>
          <a:xfrm>
            <a:off x="210163" y="184995"/>
            <a:ext cx="4546564"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grpSp>
        <p:nvGrpSpPr>
          <p:cNvPr id="13" name="Group 12">
            <a:extLst>
              <a:ext uri="{FF2B5EF4-FFF2-40B4-BE49-F238E27FC236}">
                <a16:creationId xmlns:a16="http://schemas.microsoft.com/office/drawing/2014/main" id="{7B036E41-18F7-449C-B2A8-B5F5B7797434}"/>
              </a:ext>
            </a:extLst>
          </p:cNvPr>
          <p:cNvGrpSpPr/>
          <p:nvPr/>
        </p:nvGrpSpPr>
        <p:grpSpPr>
          <a:xfrm>
            <a:off x="0" y="6550223"/>
            <a:ext cx="871226" cy="307777"/>
            <a:chOff x="10487026" y="0"/>
            <a:chExt cx="685800" cy="307777"/>
          </a:xfrm>
        </p:grpSpPr>
        <p:sp>
          <p:nvSpPr>
            <p:cNvPr id="14" name="TextBox 13">
              <a:extLst>
                <a:ext uri="{FF2B5EF4-FFF2-40B4-BE49-F238E27FC236}">
                  <a16:creationId xmlns:a16="http://schemas.microsoft.com/office/drawing/2014/main" id="{CCCE707B-2033-4C12-87B5-19D51CD842F9}"/>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5" name="TextBox 14">
              <a:extLst>
                <a:ext uri="{FF2B5EF4-FFF2-40B4-BE49-F238E27FC236}">
                  <a16:creationId xmlns:a16="http://schemas.microsoft.com/office/drawing/2014/main" id="{0F5E8871-3435-4EDA-A07F-F8BB488A18B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17</a:t>
              </a:fld>
              <a:r>
                <a:rPr lang="en-CA" sz="1400" dirty="0"/>
                <a:t> </a:t>
              </a:r>
              <a:endParaRPr lang="en-GB" sz="1400" dirty="0"/>
            </a:p>
          </p:txBody>
        </p:sp>
      </p:grpSp>
    </p:spTree>
    <p:extLst>
      <p:ext uri="{BB962C8B-B14F-4D97-AF65-F5344CB8AC3E}">
        <p14:creationId xmlns:p14="http://schemas.microsoft.com/office/powerpoint/2010/main" val="250252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90E084D-E38B-495A-9D69-7FB13EBE2F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7606" y="119062"/>
            <a:ext cx="5371765" cy="6619875"/>
          </a:xfrm>
          <a:prstGeom prst="rect">
            <a:avLst/>
          </a:prstGeom>
        </p:spPr>
      </p:pic>
      <p:sp>
        <p:nvSpPr>
          <p:cNvPr id="11" name="TextBox 10">
            <a:extLst>
              <a:ext uri="{FF2B5EF4-FFF2-40B4-BE49-F238E27FC236}">
                <a16:creationId xmlns:a16="http://schemas.microsoft.com/office/drawing/2014/main" id="{1E27AEB8-E9AF-48D5-BC0A-86545DDB3F29}"/>
              </a:ext>
            </a:extLst>
          </p:cNvPr>
          <p:cNvSpPr txBox="1"/>
          <p:nvPr/>
        </p:nvSpPr>
        <p:spPr>
          <a:xfrm>
            <a:off x="276839" y="5262920"/>
            <a:ext cx="7343162" cy="646331"/>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you are done adding conditions, click on Next to go to the next panel where you choose the action(s) to apply to the incoming email.</a:t>
            </a:r>
            <a:endParaRPr lang="en-GB" dirty="0"/>
          </a:p>
        </p:txBody>
      </p:sp>
      <p:cxnSp>
        <p:nvCxnSpPr>
          <p:cNvPr id="13" name="Straight Arrow Connector 12">
            <a:extLst>
              <a:ext uri="{FF2B5EF4-FFF2-40B4-BE49-F238E27FC236}">
                <a16:creationId xmlns:a16="http://schemas.microsoft.com/office/drawing/2014/main" id="{2B404570-7073-498E-9B49-634FF5DC5F4E}"/>
              </a:ext>
            </a:extLst>
          </p:cNvPr>
          <p:cNvCxnSpPr>
            <a:cxnSpLocks/>
            <a:stCxn id="11" idx="3"/>
          </p:cNvCxnSpPr>
          <p:nvPr/>
        </p:nvCxnSpPr>
        <p:spPr>
          <a:xfrm>
            <a:off x="7620001" y="5616863"/>
            <a:ext cx="2543174" cy="8220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979015B-3E68-443B-87EF-02D3AC51FCB2}"/>
              </a:ext>
            </a:extLst>
          </p:cNvPr>
          <p:cNvSpPr txBox="1"/>
          <p:nvPr/>
        </p:nvSpPr>
        <p:spPr>
          <a:xfrm>
            <a:off x="276839" y="210390"/>
            <a:ext cx="4563016"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sp>
        <p:nvSpPr>
          <p:cNvPr id="2" name="TextBox 1">
            <a:extLst>
              <a:ext uri="{FF2B5EF4-FFF2-40B4-BE49-F238E27FC236}">
                <a16:creationId xmlns:a16="http://schemas.microsoft.com/office/drawing/2014/main" id="{015342A6-718A-4020-B9EF-49D891848083}"/>
              </a:ext>
            </a:extLst>
          </p:cNvPr>
          <p:cNvSpPr txBox="1"/>
          <p:nvPr/>
        </p:nvSpPr>
        <p:spPr>
          <a:xfrm>
            <a:off x="292543" y="1515762"/>
            <a:ext cx="6067069"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At this point, you can choose more conditions that will apply to the incoming email.</a:t>
            </a:r>
            <a:endParaRPr lang="en-GB" dirty="0"/>
          </a:p>
        </p:txBody>
      </p:sp>
      <p:sp>
        <p:nvSpPr>
          <p:cNvPr id="3" name="TextBox 2">
            <a:extLst>
              <a:ext uri="{FF2B5EF4-FFF2-40B4-BE49-F238E27FC236}">
                <a16:creationId xmlns:a16="http://schemas.microsoft.com/office/drawing/2014/main" id="{F0C7F588-48BB-469A-9AAE-3DC440152711}"/>
              </a:ext>
            </a:extLst>
          </p:cNvPr>
          <p:cNvSpPr txBox="1"/>
          <p:nvPr/>
        </p:nvSpPr>
        <p:spPr>
          <a:xfrm>
            <a:off x="292543" y="2726724"/>
            <a:ext cx="6067069"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Depending upon what other condition(s) you choose, you can either restrict or expand the filters.</a:t>
            </a:r>
            <a:endParaRPr lang="en-GB" dirty="0"/>
          </a:p>
        </p:txBody>
      </p:sp>
      <p:grpSp>
        <p:nvGrpSpPr>
          <p:cNvPr id="12" name="Group 11">
            <a:extLst>
              <a:ext uri="{FF2B5EF4-FFF2-40B4-BE49-F238E27FC236}">
                <a16:creationId xmlns:a16="http://schemas.microsoft.com/office/drawing/2014/main" id="{FE947551-D269-4262-BD1E-F1A73B789A63}"/>
              </a:ext>
            </a:extLst>
          </p:cNvPr>
          <p:cNvGrpSpPr/>
          <p:nvPr/>
        </p:nvGrpSpPr>
        <p:grpSpPr>
          <a:xfrm>
            <a:off x="0" y="6550223"/>
            <a:ext cx="871226" cy="307777"/>
            <a:chOff x="10487026" y="0"/>
            <a:chExt cx="685800" cy="307777"/>
          </a:xfrm>
        </p:grpSpPr>
        <p:sp>
          <p:nvSpPr>
            <p:cNvPr id="14" name="TextBox 13">
              <a:extLst>
                <a:ext uri="{FF2B5EF4-FFF2-40B4-BE49-F238E27FC236}">
                  <a16:creationId xmlns:a16="http://schemas.microsoft.com/office/drawing/2014/main" id="{25E5DBDA-C2B9-4F35-A9BF-D83FE02B7AB8}"/>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5" name="TextBox 14">
              <a:extLst>
                <a:ext uri="{FF2B5EF4-FFF2-40B4-BE49-F238E27FC236}">
                  <a16:creationId xmlns:a16="http://schemas.microsoft.com/office/drawing/2014/main" id="{F2E01236-685D-4978-9242-E9D3F70D4987}"/>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18</a:t>
              </a:fld>
              <a:r>
                <a:rPr lang="en-CA" sz="1400" dirty="0"/>
                <a:t> </a:t>
              </a:r>
              <a:endParaRPr lang="en-GB" sz="1400" dirty="0"/>
            </a:p>
          </p:txBody>
        </p:sp>
      </p:grpSp>
    </p:spTree>
    <p:extLst>
      <p:ext uri="{BB962C8B-B14F-4D97-AF65-F5344CB8AC3E}">
        <p14:creationId xmlns:p14="http://schemas.microsoft.com/office/powerpoint/2010/main" val="178847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BC2CE3-8819-4067-B492-809B94004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830" y="0"/>
            <a:ext cx="5263395" cy="6858000"/>
          </a:xfrm>
          <a:prstGeom prst="rect">
            <a:avLst/>
          </a:prstGeom>
        </p:spPr>
      </p:pic>
      <p:sp>
        <p:nvSpPr>
          <p:cNvPr id="13" name="TextBox 12">
            <a:extLst>
              <a:ext uri="{FF2B5EF4-FFF2-40B4-BE49-F238E27FC236}">
                <a16:creationId xmlns:a16="http://schemas.microsoft.com/office/drawing/2014/main" id="{3F0BE070-79C1-4D86-B7BA-26A411AFDD5F}"/>
              </a:ext>
            </a:extLst>
          </p:cNvPr>
          <p:cNvSpPr txBox="1"/>
          <p:nvPr/>
        </p:nvSpPr>
        <p:spPr>
          <a:xfrm>
            <a:off x="345602" y="1494694"/>
            <a:ext cx="50946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sort the incoming email into its’ own folder, select “</a:t>
            </a:r>
            <a:r>
              <a:rPr lang="en-CA" b="1" dirty="0"/>
              <a:t>move</a:t>
            </a:r>
            <a:r>
              <a:rPr lang="en-CA" dirty="0"/>
              <a:t> </a:t>
            </a:r>
            <a:r>
              <a:rPr lang="en-CA" b="1" dirty="0"/>
              <a:t>it to the specified folder”</a:t>
            </a:r>
            <a:r>
              <a:rPr lang="en-CA" dirty="0"/>
              <a:t>.</a:t>
            </a:r>
            <a:endParaRPr lang="en-GB" dirty="0"/>
          </a:p>
        </p:txBody>
      </p:sp>
      <p:pic>
        <p:nvPicPr>
          <p:cNvPr id="29" name="Picture 28">
            <a:extLst>
              <a:ext uri="{FF2B5EF4-FFF2-40B4-BE49-F238E27FC236}">
                <a16:creationId xmlns:a16="http://schemas.microsoft.com/office/drawing/2014/main" id="{A658B5CB-BDBC-4EB8-9041-812419EB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7102" y="0"/>
            <a:ext cx="5263395" cy="6858000"/>
          </a:xfrm>
          <a:prstGeom prst="rect">
            <a:avLst/>
          </a:prstGeom>
        </p:spPr>
      </p:pic>
      <p:cxnSp>
        <p:nvCxnSpPr>
          <p:cNvPr id="14" name="Straight Arrow Connector 13">
            <a:extLst>
              <a:ext uri="{FF2B5EF4-FFF2-40B4-BE49-F238E27FC236}">
                <a16:creationId xmlns:a16="http://schemas.microsoft.com/office/drawing/2014/main" id="{13D42429-AF7A-4696-BEE4-AE39C4709B0D}"/>
              </a:ext>
            </a:extLst>
          </p:cNvPr>
          <p:cNvCxnSpPr>
            <a:cxnSpLocks/>
            <a:stCxn id="13" idx="3"/>
          </p:cNvCxnSpPr>
          <p:nvPr/>
        </p:nvCxnSpPr>
        <p:spPr>
          <a:xfrm flipV="1">
            <a:off x="5440218" y="1019175"/>
            <a:ext cx="1505054" cy="829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3CDC14EA-BA18-479C-9BF2-9F6E1ADB8612}"/>
              </a:ext>
            </a:extLst>
          </p:cNvPr>
          <p:cNvGrpSpPr/>
          <p:nvPr/>
        </p:nvGrpSpPr>
        <p:grpSpPr>
          <a:xfrm>
            <a:off x="7038975" y="1083170"/>
            <a:ext cx="990600" cy="4186170"/>
            <a:chOff x="7038975" y="1083170"/>
            <a:chExt cx="990600" cy="4186170"/>
          </a:xfrm>
        </p:grpSpPr>
        <p:cxnSp>
          <p:nvCxnSpPr>
            <p:cNvPr id="31" name="Straight Arrow Connector 30">
              <a:extLst>
                <a:ext uri="{FF2B5EF4-FFF2-40B4-BE49-F238E27FC236}">
                  <a16:creationId xmlns:a16="http://schemas.microsoft.com/office/drawing/2014/main" id="{CF327CA6-4349-4A1E-A631-E271B2752D90}"/>
                </a:ext>
              </a:extLst>
            </p:cNvPr>
            <p:cNvCxnSpPr/>
            <p:nvPr/>
          </p:nvCxnSpPr>
          <p:spPr>
            <a:xfrm>
              <a:off x="7038975" y="1083170"/>
              <a:ext cx="990600" cy="41861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579656E-C594-4423-9C9C-A5527C3C1CD1}"/>
                </a:ext>
              </a:extLst>
            </p:cNvPr>
            <p:cNvSpPr txBox="1"/>
            <p:nvPr/>
          </p:nvSpPr>
          <p:spPr>
            <a:xfrm rot="4604931">
              <a:off x="6033951" y="2809747"/>
              <a:ext cx="3106974" cy="369332"/>
            </a:xfrm>
            <a:prstGeom prst="rect">
              <a:avLst/>
            </a:prstGeom>
            <a:solidFill>
              <a:schemeClr val="bg1">
                <a:alpha val="60000"/>
              </a:schemeClr>
            </a:solidFill>
          </p:spPr>
          <p:txBody>
            <a:bodyPr wrap="square" rtlCol="0">
              <a:spAutoFit/>
            </a:bodyPr>
            <a:lstStyle/>
            <a:p>
              <a:pPr algn="ctr"/>
              <a:r>
                <a:rPr lang="en-CA" b="1" dirty="0"/>
                <a:t>Click here to specify the folder</a:t>
              </a:r>
              <a:endParaRPr lang="en-GB" b="1" dirty="0"/>
            </a:p>
          </p:txBody>
        </p:sp>
      </p:grpSp>
      <p:sp>
        <p:nvSpPr>
          <p:cNvPr id="35" name="TextBox 34">
            <a:extLst>
              <a:ext uri="{FF2B5EF4-FFF2-40B4-BE49-F238E27FC236}">
                <a16:creationId xmlns:a16="http://schemas.microsoft.com/office/drawing/2014/main" id="{0872252E-8900-461D-8B41-396DCCF8F773}"/>
              </a:ext>
            </a:extLst>
          </p:cNvPr>
          <p:cNvSpPr txBox="1"/>
          <p:nvPr/>
        </p:nvSpPr>
        <p:spPr>
          <a:xfrm>
            <a:off x="210163" y="184995"/>
            <a:ext cx="4142761" cy="1015663"/>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grpSp>
        <p:nvGrpSpPr>
          <p:cNvPr id="17" name="Group 16">
            <a:extLst>
              <a:ext uri="{FF2B5EF4-FFF2-40B4-BE49-F238E27FC236}">
                <a16:creationId xmlns:a16="http://schemas.microsoft.com/office/drawing/2014/main" id="{F4C493FC-07E8-45F1-ABFA-8B67B74C738D}"/>
              </a:ext>
            </a:extLst>
          </p:cNvPr>
          <p:cNvGrpSpPr/>
          <p:nvPr/>
        </p:nvGrpSpPr>
        <p:grpSpPr>
          <a:xfrm>
            <a:off x="0" y="6550223"/>
            <a:ext cx="871226" cy="307777"/>
            <a:chOff x="10487026" y="0"/>
            <a:chExt cx="685800" cy="307777"/>
          </a:xfrm>
        </p:grpSpPr>
        <p:sp>
          <p:nvSpPr>
            <p:cNvPr id="20" name="TextBox 19">
              <a:extLst>
                <a:ext uri="{FF2B5EF4-FFF2-40B4-BE49-F238E27FC236}">
                  <a16:creationId xmlns:a16="http://schemas.microsoft.com/office/drawing/2014/main" id="{B8F6E86C-69C8-405D-977C-434C615EDA97}"/>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1" name="TextBox 20">
              <a:extLst>
                <a:ext uri="{FF2B5EF4-FFF2-40B4-BE49-F238E27FC236}">
                  <a16:creationId xmlns:a16="http://schemas.microsoft.com/office/drawing/2014/main" id="{C475CC44-79BA-44FC-BA5B-62CDF493E6DA}"/>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19</a:t>
              </a:fld>
              <a:r>
                <a:rPr lang="en-CA" sz="1400" dirty="0"/>
                <a:t> </a:t>
              </a:r>
              <a:endParaRPr lang="en-GB" sz="1400" dirty="0"/>
            </a:p>
          </p:txBody>
        </p:sp>
      </p:grpSp>
    </p:spTree>
    <p:extLst>
      <p:ext uri="{BB962C8B-B14F-4D97-AF65-F5344CB8AC3E}">
        <p14:creationId xmlns:p14="http://schemas.microsoft.com/office/powerpoint/2010/main" val="198528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500"/>
                            </p:stCondLst>
                            <p:childTnLst>
                              <p:par>
                                <p:cTn id="13" presetID="1" presetClass="entr" presetSubtype="0" fill="hold" nodeType="afterEffect">
                                  <p:stCondLst>
                                    <p:cond delay="500"/>
                                  </p:stCondLst>
                                  <p:childTnLst>
                                    <p:set>
                                      <p:cBhvr>
                                        <p:cTn id="14" dur="1" fill="hold">
                                          <p:stCondLst>
                                            <p:cond delay="0"/>
                                          </p:stCondLst>
                                        </p:cTn>
                                        <p:tgtEl>
                                          <p:spTgt spid="29"/>
                                        </p:tgtEl>
                                        <p:attrNameLst>
                                          <p:attrName>style.visibility</p:attrName>
                                        </p:attrNameLst>
                                      </p:cBhvr>
                                      <p:to>
                                        <p:strVal val="visible"/>
                                      </p:to>
                                    </p:set>
                                  </p:childTnLst>
                                </p:cTn>
                              </p:par>
                            </p:childTnLst>
                          </p:cTn>
                        </p:par>
                        <p:par>
                          <p:cTn id="15" fill="hold">
                            <p:stCondLst>
                              <p:cond delay="2000"/>
                            </p:stCondLst>
                            <p:childTnLst>
                              <p:par>
                                <p:cTn id="16" presetID="22" presetClass="entr" presetSubtype="1" fill="hold" nodeType="after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up)">
                                      <p:cBhvr>
                                        <p:cTn id="1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BC2CE3-8819-4067-B492-809B94004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830" y="0"/>
            <a:ext cx="5263395" cy="6858000"/>
          </a:xfrm>
          <a:prstGeom prst="rect">
            <a:avLst/>
          </a:prstGeom>
        </p:spPr>
      </p:pic>
      <p:sp>
        <p:nvSpPr>
          <p:cNvPr id="13" name="TextBox 12">
            <a:extLst>
              <a:ext uri="{FF2B5EF4-FFF2-40B4-BE49-F238E27FC236}">
                <a16:creationId xmlns:a16="http://schemas.microsoft.com/office/drawing/2014/main" id="{3F0BE070-79C1-4D86-B7BA-26A411AFDD5F}"/>
              </a:ext>
            </a:extLst>
          </p:cNvPr>
          <p:cNvSpPr txBox="1"/>
          <p:nvPr/>
        </p:nvSpPr>
        <p:spPr>
          <a:xfrm>
            <a:off x="800110" y="5381625"/>
            <a:ext cx="50966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Rules and Alerts </a:t>
            </a:r>
            <a:r>
              <a:rPr lang="en-CA" dirty="0"/>
              <a:t>dialog is displayed from where you can create one or more new folders.</a:t>
            </a:r>
            <a:endParaRPr lang="en-GB" dirty="0"/>
          </a:p>
        </p:txBody>
      </p:sp>
      <p:pic>
        <p:nvPicPr>
          <p:cNvPr id="29" name="Picture 28">
            <a:extLst>
              <a:ext uri="{FF2B5EF4-FFF2-40B4-BE49-F238E27FC236}">
                <a16:creationId xmlns:a16="http://schemas.microsoft.com/office/drawing/2014/main" id="{A658B5CB-BDBC-4EB8-9041-812419EB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7102" y="0"/>
            <a:ext cx="5263395" cy="6858000"/>
          </a:xfrm>
          <a:prstGeom prst="rect">
            <a:avLst/>
          </a:prstGeom>
        </p:spPr>
      </p:pic>
      <p:pic>
        <p:nvPicPr>
          <p:cNvPr id="20" name="Picture 19">
            <a:extLst>
              <a:ext uri="{FF2B5EF4-FFF2-40B4-BE49-F238E27FC236}">
                <a16:creationId xmlns:a16="http://schemas.microsoft.com/office/drawing/2014/main" id="{5DE3A63E-D775-485B-B104-673AB42CB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799" y="1342340"/>
            <a:ext cx="3708894" cy="3136665"/>
          </a:xfrm>
          <a:prstGeom prst="rect">
            <a:avLst/>
          </a:prstGeom>
        </p:spPr>
      </p:pic>
      <p:sp>
        <p:nvSpPr>
          <p:cNvPr id="21" name="TextBox 20">
            <a:extLst>
              <a:ext uri="{FF2B5EF4-FFF2-40B4-BE49-F238E27FC236}">
                <a16:creationId xmlns:a16="http://schemas.microsoft.com/office/drawing/2014/main" id="{B9CC0691-BAFE-4AE8-AA06-2DCA33F10F5D}"/>
              </a:ext>
            </a:extLst>
          </p:cNvPr>
          <p:cNvSpPr txBox="1"/>
          <p:nvPr/>
        </p:nvSpPr>
        <p:spPr>
          <a:xfrm>
            <a:off x="111503" y="1365320"/>
            <a:ext cx="6251197"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scroll to the top of the dialog and select the email account name, any folder you create will be placed in the root … parallel with the Inbox, Drafts, Sent Items, etc.</a:t>
            </a:r>
            <a:endParaRPr lang="en-GB" dirty="0"/>
          </a:p>
        </p:txBody>
      </p:sp>
      <p:cxnSp>
        <p:nvCxnSpPr>
          <p:cNvPr id="23" name="Straight Arrow Connector 22">
            <a:extLst>
              <a:ext uri="{FF2B5EF4-FFF2-40B4-BE49-F238E27FC236}">
                <a16:creationId xmlns:a16="http://schemas.microsoft.com/office/drawing/2014/main" id="{4E40189A-06E8-4C04-B769-A3097E141DC1}"/>
              </a:ext>
            </a:extLst>
          </p:cNvPr>
          <p:cNvCxnSpPr>
            <a:cxnSpLocks/>
            <a:stCxn id="21" idx="3"/>
          </p:cNvCxnSpPr>
          <p:nvPr/>
        </p:nvCxnSpPr>
        <p:spPr>
          <a:xfrm>
            <a:off x="6362700" y="1873152"/>
            <a:ext cx="1676400" cy="1366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4B75C01-9DC6-4DDC-8512-CCD4B70CC991}"/>
              </a:ext>
            </a:extLst>
          </p:cNvPr>
          <p:cNvSpPr txBox="1"/>
          <p:nvPr/>
        </p:nvSpPr>
        <p:spPr>
          <a:xfrm>
            <a:off x="2651064" y="3320599"/>
            <a:ext cx="3724275"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make a new folder, select a folder (or the root) and then click on </a:t>
            </a:r>
            <a:r>
              <a:rPr lang="en-CA" b="1" dirty="0"/>
              <a:t>New</a:t>
            </a:r>
            <a:r>
              <a:rPr lang="en-CA" dirty="0"/>
              <a:t>…</a:t>
            </a:r>
            <a:endParaRPr lang="en-GB" dirty="0"/>
          </a:p>
        </p:txBody>
      </p:sp>
      <p:cxnSp>
        <p:nvCxnSpPr>
          <p:cNvPr id="34" name="Straight Arrow Connector 33">
            <a:extLst>
              <a:ext uri="{FF2B5EF4-FFF2-40B4-BE49-F238E27FC236}">
                <a16:creationId xmlns:a16="http://schemas.microsoft.com/office/drawing/2014/main" id="{85659A21-C998-4A78-B8CC-1B2031CD59FE}"/>
              </a:ext>
            </a:extLst>
          </p:cNvPr>
          <p:cNvCxnSpPr>
            <a:cxnSpLocks/>
            <a:stCxn id="27" idx="3"/>
          </p:cNvCxnSpPr>
          <p:nvPr/>
        </p:nvCxnSpPr>
        <p:spPr>
          <a:xfrm flipV="1">
            <a:off x="6375339" y="2689412"/>
            <a:ext cx="4301626" cy="11390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518850A-E101-489E-BCE1-BD6AD85071EF}"/>
              </a:ext>
            </a:extLst>
          </p:cNvPr>
          <p:cNvSpPr txBox="1"/>
          <p:nvPr/>
        </p:nvSpPr>
        <p:spPr>
          <a:xfrm>
            <a:off x="210163" y="184995"/>
            <a:ext cx="4142761" cy="646331"/>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dirty="0"/>
              <a:t>Methods for creating and managing rules</a:t>
            </a:r>
          </a:p>
          <a:p>
            <a:pPr algn="ctr"/>
            <a:r>
              <a:rPr lang="en-CA" b="1" dirty="0"/>
              <a:t>Rules &amp; Alert Dialog</a:t>
            </a:r>
          </a:p>
        </p:txBody>
      </p:sp>
      <p:grpSp>
        <p:nvGrpSpPr>
          <p:cNvPr id="14" name="Group 13">
            <a:extLst>
              <a:ext uri="{FF2B5EF4-FFF2-40B4-BE49-F238E27FC236}">
                <a16:creationId xmlns:a16="http://schemas.microsoft.com/office/drawing/2014/main" id="{FE61F314-28F9-4A78-A492-3802CFCD59AA}"/>
              </a:ext>
            </a:extLst>
          </p:cNvPr>
          <p:cNvGrpSpPr/>
          <p:nvPr/>
        </p:nvGrpSpPr>
        <p:grpSpPr>
          <a:xfrm>
            <a:off x="0" y="6550223"/>
            <a:ext cx="871226" cy="307777"/>
            <a:chOff x="10487026" y="0"/>
            <a:chExt cx="685800" cy="307777"/>
          </a:xfrm>
        </p:grpSpPr>
        <p:sp>
          <p:nvSpPr>
            <p:cNvPr id="15" name="TextBox 14">
              <a:extLst>
                <a:ext uri="{FF2B5EF4-FFF2-40B4-BE49-F238E27FC236}">
                  <a16:creationId xmlns:a16="http://schemas.microsoft.com/office/drawing/2014/main" id="{7FEDECF7-7844-45B4-B551-C62B436F5F7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6" name="TextBox 15">
              <a:extLst>
                <a:ext uri="{FF2B5EF4-FFF2-40B4-BE49-F238E27FC236}">
                  <a16:creationId xmlns:a16="http://schemas.microsoft.com/office/drawing/2014/main" id="{A39198FB-7EF1-4820-92D0-141846A91664}"/>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20</a:t>
              </a:fld>
              <a:r>
                <a:rPr lang="en-CA" sz="1400" dirty="0"/>
                <a:t> </a:t>
              </a:r>
              <a:endParaRPr lang="en-GB" sz="1400" dirty="0"/>
            </a:p>
          </p:txBody>
        </p:sp>
      </p:grpSp>
    </p:spTree>
    <p:extLst>
      <p:ext uri="{BB962C8B-B14F-4D97-AF65-F5344CB8AC3E}">
        <p14:creationId xmlns:p14="http://schemas.microsoft.com/office/powerpoint/2010/main" val="206921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13"/>
                                        </p:tgtEl>
                                      </p:cBhvr>
                                    </p:animEffect>
                                    <p:animScale>
                                      <p:cBhvr>
                                        <p:cTn id="13" dur="250" autoRev="1" fill="hold"/>
                                        <p:tgtEl>
                                          <p:spTgt spid="13"/>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0-#ppt_w/2"/>
                                          </p:val>
                                        </p:tav>
                                        <p:tav tm="100000">
                                          <p:val>
                                            <p:strVal val="#ppt_x"/>
                                          </p:val>
                                        </p:tav>
                                      </p:tavLst>
                                    </p:anim>
                                    <p:anim calcmode="lin" valueType="num">
                                      <p:cBhvr additive="base">
                                        <p:cTn id="19" dur="500" fill="hold"/>
                                        <p:tgtEl>
                                          <p:spTgt spid="21"/>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500"/>
                                        <p:tgtEl>
                                          <p:spTgt spid="23"/>
                                        </p:tgtEl>
                                      </p:cBhvr>
                                    </p:animEffect>
                                    <p:set>
                                      <p:cBhvr>
                                        <p:cTn id="28" dur="1" fill="hold">
                                          <p:stCondLst>
                                            <p:cond delay="499"/>
                                          </p:stCondLst>
                                        </p:cTn>
                                        <p:tgtEl>
                                          <p:spTgt spid="23"/>
                                        </p:tgtEl>
                                        <p:attrNameLst>
                                          <p:attrName>style.visibility</p:attrName>
                                        </p:attrNameLst>
                                      </p:cBhvr>
                                      <p:to>
                                        <p:strVal val="hidden"/>
                                      </p:to>
                                    </p:set>
                                  </p:childTnLst>
                                </p:cTn>
                              </p:par>
                            </p:childTnLst>
                          </p:cTn>
                        </p:par>
                        <p:par>
                          <p:cTn id="29" fill="hold">
                            <p:stCondLst>
                              <p:cond delay="500"/>
                            </p:stCondLst>
                            <p:childTnLst>
                              <p:par>
                                <p:cTn id="30" presetID="2" presetClass="exit" presetSubtype="8" fill="hold" grpId="1" nodeType="afterEffect">
                                  <p:stCondLst>
                                    <p:cond delay="0"/>
                                  </p:stCondLst>
                                  <p:childTnLst>
                                    <p:anim calcmode="lin" valueType="num">
                                      <p:cBhvr additive="base">
                                        <p:cTn id="31" dur="500"/>
                                        <p:tgtEl>
                                          <p:spTgt spid="21"/>
                                        </p:tgtEl>
                                        <p:attrNameLst>
                                          <p:attrName>ppt_x</p:attrName>
                                        </p:attrNameLst>
                                      </p:cBhvr>
                                      <p:tavLst>
                                        <p:tav tm="0">
                                          <p:val>
                                            <p:strVal val="ppt_x"/>
                                          </p:val>
                                        </p:tav>
                                        <p:tav tm="100000">
                                          <p:val>
                                            <p:strVal val="0-ppt_w/2"/>
                                          </p:val>
                                        </p:tav>
                                      </p:tavLst>
                                    </p:anim>
                                    <p:anim calcmode="lin" valueType="num">
                                      <p:cBhvr additive="base">
                                        <p:cTn id="32" dur="500"/>
                                        <p:tgtEl>
                                          <p:spTgt spid="21"/>
                                        </p:tgtEl>
                                        <p:attrNameLst>
                                          <p:attrName>ppt_y</p:attrName>
                                        </p:attrNameLst>
                                      </p:cBhvr>
                                      <p:tavLst>
                                        <p:tav tm="0">
                                          <p:val>
                                            <p:strVal val="ppt_y"/>
                                          </p:val>
                                        </p:tav>
                                        <p:tav tm="100000">
                                          <p:val>
                                            <p:strVal val="ppt_y"/>
                                          </p:val>
                                        </p:tav>
                                      </p:tavLst>
                                    </p:anim>
                                    <p:set>
                                      <p:cBhvr>
                                        <p:cTn id="33" dur="1" fill="hold">
                                          <p:stCondLst>
                                            <p:cond delay="499"/>
                                          </p:stCondLst>
                                        </p:cTn>
                                        <p:tgtEl>
                                          <p:spTgt spid="21"/>
                                        </p:tgtEl>
                                        <p:attrNameLst>
                                          <p:attrName>style.visibility</p:attrName>
                                        </p:attrNameLst>
                                      </p:cBhvr>
                                      <p:to>
                                        <p:strVal val="hidden"/>
                                      </p:to>
                                    </p:se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1000"/>
                                        <p:tgtEl>
                                          <p:spTgt spid="27"/>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21" grpId="0" animBg="1"/>
      <p:bldP spid="21" grpId="1" animBg="1"/>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BC2CE3-8819-4067-B492-809B94004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830" y="0"/>
            <a:ext cx="5263395" cy="6858000"/>
          </a:xfrm>
          <a:prstGeom prst="rect">
            <a:avLst/>
          </a:prstGeom>
        </p:spPr>
      </p:pic>
      <p:grpSp>
        <p:nvGrpSpPr>
          <p:cNvPr id="9" name="Group 8">
            <a:extLst>
              <a:ext uri="{FF2B5EF4-FFF2-40B4-BE49-F238E27FC236}">
                <a16:creationId xmlns:a16="http://schemas.microsoft.com/office/drawing/2014/main" id="{BF4DAB3E-77B7-4E06-A59E-56DE042D299C}"/>
              </a:ext>
            </a:extLst>
          </p:cNvPr>
          <p:cNvGrpSpPr/>
          <p:nvPr/>
        </p:nvGrpSpPr>
        <p:grpSpPr>
          <a:xfrm>
            <a:off x="122638" y="6550223"/>
            <a:ext cx="925122" cy="307777"/>
            <a:chOff x="10528991" y="0"/>
            <a:chExt cx="693840" cy="307777"/>
          </a:xfrm>
        </p:grpSpPr>
        <p:sp>
          <p:nvSpPr>
            <p:cNvPr id="10" name="TextBox 9">
              <a:extLst>
                <a:ext uri="{FF2B5EF4-FFF2-40B4-BE49-F238E27FC236}">
                  <a16:creationId xmlns:a16="http://schemas.microsoft.com/office/drawing/2014/main" id="{3A453061-BB3A-4539-BB61-211C18A326A2}"/>
                </a:ext>
              </a:extLst>
            </p:cNvPr>
            <p:cNvSpPr txBox="1"/>
            <p:nvPr/>
          </p:nvSpPr>
          <p:spPr>
            <a:xfrm>
              <a:off x="10528991" y="0"/>
              <a:ext cx="510485"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45D54B70-B5F2-4583-B194-D998BBA4445E}"/>
                </a:ext>
              </a:extLst>
            </p:cNvPr>
            <p:cNvSpPr txBox="1"/>
            <p:nvPr/>
          </p:nvSpPr>
          <p:spPr>
            <a:xfrm>
              <a:off x="10851357" y="0"/>
              <a:ext cx="371474" cy="307777"/>
            </a:xfrm>
            <a:prstGeom prst="rect">
              <a:avLst/>
            </a:prstGeom>
            <a:noFill/>
          </p:spPr>
          <p:txBody>
            <a:bodyPr wrap="square" rtlCol="0">
              <a:spAutoFit/>
            </a:bodyPr>
            <a:lstStyle/>
            <a:p>
              <a:fld id="{599CA30C-359B-48FE-9C30-8978E03E59BB}" type="slidenum">
                <a:rPr lang="en-CA" sz="1400" smtClean="0"/>
                <a:pPr/>
                <a:t>21</a:t>
              </a:fld>
              <a:r>
                <a:rPr lang="en-CA" sz="1400" dirty="0"/>
                <a:t> </a:t>
              </a:r>
              <a:endParaRPr lang="en-GB" sz="1400" dirty="0"/>
            </a:p>
          </p:txBody>
        </p:sp>
      </p:grpSp>
      <p:pic>
        <p:nvPicPr>
          <p:cNvPr id="29" name="Picture 28">
            <a:extLst>
              <a:ext uri="{FF2B5EF4-FFF2-40B4-BE49-F238E27FC236}">
                <a16:creationId xmlns:a16="http://schemas.microsoft.com/office/drawing/2014/main" id="{A658B5CB-BDBC-4EB8-9041-812419EB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7102" y="0"/>
            <a:ext cx="5263395" cy="6858000"/>
          </a:xfrm>
          <a:prstGeom prst="rect">
            <a:avLst/>
          </a:prstGeom>
        </p:spPr>
      </p:pic>
      <p:pic>
        <p:nvPicPr>
          <p:cNvPr id="20" name="Picture 19">
            <a:extLst>
              <a:ext uri="{FF2B5EF4-FFF2-40B4-BE49-F238E27FC236}">
                <a16:creationId xmlns:a16="http://schemas.microsoft.com/office/drawing/2014/main" id="{5DE3A63E-D775-485B-B104-673AB42CB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799" y="1342340"/>
            <a:ext cx="3708894" cy="3136665"/>
          </a:xfrm>
          <a:prstGeom prst="rect">
            <a:avLst/>
          </a:prstGeom>
        </p:spPr>
      </p:pic>
      <p:sp>
        <p:nvSpPr>
          <p:cNvPr id="21" name="TextBox 20">
            <a:extLst>
              <a:ext uri="{FF2B5EF4-FFF2-40B4-BE49-F238E27FC236}">
                <a16:creationId xmlns:a16="http://schemas.microsoft.com/office/drawing/2014/main" id="{B9CC0691-BAFE-4AE8-AA06-2DCA33F10F5D}"/>
              </a:ext>
            </a:extLst>
          </p:cNvPr>
          <p:cNvSpPr txBox="1"/>
          <p:nvPr/>
        </p:nvSpPr>
        <p:spPr>
          <a:xfrm>
            <a:off x="1342984" y="2233285"/>
            <a:ext cx="342175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Type in the name of </a:t>
            </a:r>
            <a:r>
              <a:rPr lang="en-CA"/>
              <a:t>the folder</a:t>
            </a:r>
            <a:endParaRPr lang="en-GB" dirty="0"/>
          </a:p>
        </p:txBody>
      </p:sp>
      <p:pic>
        <p:nvPicPr>
          <p:cNvPr id="3" name="Picture 2">
            <a:extLst>
              <a:ext uri="{FF2B5EF4-FFF2-40B4-BE49-F238E27FC236}">
                <a16:creationId xmlns:a16="http://schemas.microsoft.com/office/drawing/2014/main" id="{C136B3DA-D2C8-4E81-B622-89E93CE961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6910" y="919044"/>
            <a:ext cx="3413329" cy="3964214"/>
          </a:xfrm>
          <a:prstGeom prst="rect">
            <a:avLst/>
          </a:prstGeom>
        </p:spPr>
      </p:pic>
      <p:cxnSp>
        <p:nvCxnSpPr>
          <p:cNvPr id="23" name="Straight Arrow Connector 22">
            <a:extLst>
              <a:ext uri="{FF2B5EF4-FFF2-40B4-BE49-F238E27FC236}">
                <a16:creationId xmlns:a16="http://schemas.microsoft.com/office/drawing/2014/main" id="{4E40189A-06E8-4C04-B769-A3097E141DC1}"/>
              </a:ext>
            </a:extLst>
          </p:cNvPr>
          <p:cNvCxnSpPr>
            <a:cxnSpLocks/>
            <a:stCxn id="21" idx="3"/>
          </p:cNvCxnSpPr>
          <p:nvPr/>
        </p:nvCxnSpPr>
        <p:spPr>
          <a:xfrm flipV="1">
            <a:off x="4764741" y="1657352"/>
            <a:ext cx="3226734" cy="7759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712E0D5-4D5D-444E-8736-7EF65B2E93A3}"/>
              </a:ext>
            </a:extLst>
          </p:cNvPr>
          <p:cNvCxnSpPr>
            <a:cxnSpLocks/>
          </p:cNvCxnSpPr>
          <p:nvPr/>
        </p:nvCxnSpPr>
        <p:spPr>
          <a:xfrm>
            <a:off x="7991475" y="1657350"/>
            <a:ext cx="1676400" cy="30289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A9B7087-A018-4C64-A9EC-5A7BBB70D075}"/>
              </a:ext>
            </a:extLst>
          </p:cNvPr>
          <p:cNvSpPr txBox="1"/>
          <p:nvPr/>
        </p:nvSpPr>
        <p:spPr>
          <a:xfrm>
            <a:off x="210163" y="184995"/>
            <a:ext cx="4537328"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spTree>
    <p:extLst>
      <p:ext uri="{BB962C8B-B14F-4D97-AF65-F5344CB8AC3E}">
        <p14:creationId xmlns:p14="http://schemas.microsoft.com/office/powerpoint/2010/main" val="220441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nodeType="clickEffect">
                                  <p:stCondLst>
                                    <p:cond delay="0"/>
                                  </p:stCondLst>
                                  <p:childTnLst>
                                    <p:animEffect transition="out" filter="wipe(down)">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21"/>
                                        </p:tgtEl>
                                        <p:attrNameLst>
                                          <p:attrName>ppt_x</p:attrName>
                                        </p:attrNameLst>
                                      </p:cBhvr>
                                      <p:tavLst>
                                        <p:tav tm="0">
                                          <p:val>
                                            <p:strVal val="ppt_x"/>
                                          </p:val>
                                        </p:tav>
                                        <p:tav tm="100000">
                                          <p:val>
                                            <p:strVal val="0-ppt_w/2"/>
                                          </p:val>
                                        </p:tav>
                                      </p:tavLst>
                                    </p:anim>
                                    <p:anim calcmode="lin" valueType="num">
                                      <p:cBhvr additive="base">
                                        <p:cTn id="29" dur="500"/>
                                        <p:tgtEl>
                                          <p:spTgt spid="21"/>
                                        </p:tgtEl>
                                        <p:attrNameLst>
                                          <p:attrName>ppt_y</p:attrName>
                                        </p:attrNameLst>
                                      </p:cBhvr>
                                      <p:tavLst>
                                        <p:tav tm="0">
                                          <p:val>
                                            <p:strVal val="ppt_y"/>
                                          </p:val>
                                        </p:tav>
                                        <p:tav tm="100000">
                                          <p:val>
                                            <p:strVal val="ppt_y"/>
                                          </p:val>
                                        </p:tav>
                                      </p:tavLst>
                                    </p:anim>
                                    <p:set>
                                      <p:cBhvr>
                                        <p:cTn id="30"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BC2CE3-8819-4067-B492-809B94004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830" y="0"/>
            <a:ext cx="5263395" cy="6858000"/>
          </a:xfrm>
          <a:prstGeom prst="rect">
            <a:avLst/>
          </a:prstGeom>
        </p:spPr>
      </p:pic>
      <p:pic>
        <p:nvPicPr>
          <p:cNvPr id="29" name="Picture 28">
            <a:extLst>
              <a:ext uri="{FF2B5EF4-FFF2-40B4-BE49-F238E27FC236}">
                <a16:creationId xmlns:a16="http://schemas.microsoft.com/office/drawing/2014/main" id="{A658B5CB-BDBC-4EB8-9041-812419EB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7102" y="0"/>
            <a:ext cx="5263395" cy="6858000"/>
          </a:xfrm>
          <a:prstGeom prst="rect">
            <a:avLst/>
          </a:prstGeom>
        </p:spPr>
      </p:pic>
      <p:pic>
        <p:nvPicPr>
          <p:cNvPr id="5" name="Picture 4">
            <a:extLst>
              <a:ext uri="{FF2B5EF4-FFF2-40B4-BE49-F238E27FC236}">
                <a16:creationId xmlns:a16="http://schemas.microsoft.com/office/drawing/2014/main" id="{3C2C0EBB-EE8C-4066-A949-0A87C324D1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799" y="1342340"/>
            <a:ext cx="3708894" cy="3136665"/>
          </a:xfrm>
          <a:prstGeom prst="rect">
            <a:avLst/>
          </a:prstGeom>
        </p:spPr>
      </p:pic>
      <p:sp>
        <p:nvSpPr>
          <p:cNvPr id="21" name="TextBox 20">
            <a:extLst>
              <a:ext uri="{FF2B5EF4-FFF2-40B4-BE49-F238E27FC236}">
                <a16:creationId xmlns:a16="http://schemas.microsoft.com/office/drawing/2014/main" id="{B9CC0691-BAFE-4AE8-AA06-2DCA33F10F5D}"/>
              </a:ext>
            </a:extLst>
          </p:cNvPr>
          <p:cNvSpPr txBox="1"/>
          <p:nvPr/>
        </p:nvSpPr>
        <p:spPr>
          <a:xfrm>
            <a:off x="4543424" y="1452235"/>
            <a:ext cx="144174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a:t>
            </a:r>
            <a:r>
              <a:rPr lang="en-CA" b="1" dirty="0"/>
              <a:t>OK</a:t>
            </a:r>
            <a:endParaRPr lang="en-GB" b="1" dirty="0"/>
          </a:p>
        </p:txBody>
      </p:sp>
      <p:cxnSp>
        <p:nvCxnSpPr>
          <p:cNvPr id="23" name="Straight Arrow Connector 22">
            <a:extLst>
              <a:ext uri="{FF2B5EF4-FFF2-40B4-BE49-F238E27FC236}">
                <a16:creationId xmlns:a16="http://schemas.microsoft.com/office/drawing/2014/main" id="{4E40189A-06E8-4C04-B769-A3097E141DC1}"/>
              </a:ext>
            </a:extLst>
          </p:cNvPr>
          <p:cNvCxnSpPr>
            <a:cxnSpLocks/>
            <a:stCxn id="21" idx="3"/>
          </p:cNvCxnSpPr>
          <p:nvPr/>
        </p:nvCxnSpPr>
        <p:spPr>
          <a:xfrm>
            <a:off x="5985164" y="1652290"/>
            <a:ext cx="4682836" cy="3289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A06E8C1-EC94-4C7E-B7AB-970FE48C484F}"/>
              </a:ext>
            </a:extLst>
          </p:cNvPr>
          <p:cNvSpPr txBox="1"/>
          <p:nvPr/>
        </p:nvSpPr>
        <p:spPr>
          <a:xfrm>
            <a:off x="210163" y="184995"/>
            <a:ext cx="4142761" cy="646331"/>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dirty="0"/>
              <a:t>Methods for creating and managing rules</a:t>
            </a:r>
          </a:p>
          <a:p>
            <a:pPr algn="ctr"/>
            <a:r>
              <a:rPr lang="en-CA" b="1" dirty="0"/>
              <a:t>Rules &amp; Alert Dialog</a:t>
            </a:r>
          </a:p>
        </p:txBody>
      </p:sp>
      <p:grpSp>
        <p:nvGrpSpPr>
          <p:cNvPr id="12" name="Group 11">
            <a:extLst>
              <a:ext uri="{FF2B5EF4-FFF2-40B4-BE49-F238E27FC236}">
                <a16:creationId xmlns:a16="http://schemas.microsoft.com/office/drawing/2014/main" id="{95656B0A-BB01-469A-901F-D618BEFD1AD4}"/>
              </a:ext>
            </a:extLst>
          </p:cNvPr>
          <p:cNvGrpSpPr/>
          <p:nvPr/>
        </p:nvGrpSpPr>
        <p:grpSpPr>
          <a:xfrm>
            <a:off x="0" y="6550223"/>
            <a:ext cx="871226" cy="307777"/>
            <a:chOff x="10487026" y="0"/>
            <a:chExt cx="685800" cy="307777"/>
          </a:xfrm>
        </p:grpSpPr>
        <p:sp>
          <p:nvSpPr>
            <p:cNvPr id="13" name="TextBox 12">
              <a:extLst>
                <a:ext uri="{FF2B5EF4-FFF2-40B4-BE49-F238E27FC236}">
                  <a16:creationId xmlns:a16="http://schemas.microsoft.com/office/drawing/2014/main" id="{3AB7A96D-CBAC-4FA6-8340-5A022F971E1B}"/>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4" name="TextBox 13">
              <a:extLst>
                <a:ext uri="{FF2B5EF4-FFF2-40B4-BE49-F238E27FC236}">
                  <a16:creationId xmlns:a16="http://schemas.microsoft.com/office/drawing/2014/main" id="{78C9DA1C-3058-4591-A32D-FAF39D83634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22</a:t>
              </a:fld>
              <a:r>
                <a:rPr lang="en-CA" sz="1400" dirty="0"/>
                <a:t> </a:t>
              </a:r>
              <a:endParaRPr lang="en-GB" sz="1400" dirty="0"/>
            </a:p>
          </p:txBody>
        </p:sp>
      </p:grpSp>
    </p:spTree>
    <p:extLst>
      <p:ext uri="{BB962C8B-B14F-4D97-AF65-F5344CB8AC3E}">
        <p14:creationId xmlns:p14="http://schemas.microsoft.com/office/powerpoint/2010/main" val="304766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2" fill="hold" nodeType="clickEffect">
                                  <p:stCondLst>
                                    <p:cond delay="0"/>
                                  </p:stCondLst>
                                  <p:childTnLst>
                                    <p:animEffect transition="out" filter="wipe(right)">
                                      <p:cBhvr>
                                        <p:cTn id="16" dur="500"/>
                                        <p:tgtEl>
                                          <p:spTgt spid="23"/>
                                        </p:tgtEl>
                                      </p:cBhvr>
                                    </p:animEffect>
                                    <p:set>
                                      <p:cBhvr>
                                        <p:cTn id="17" dur="1" fill="hold">
                                          <p:stCondLst>
                                            <p:cond delay="499"/>
                                          </p:stCondLst>
                                        </p:cTn>
                                        <p:tgtEl>
                                          <p:spTgt spid="23"/>
                                        </p:tgtEl>
                                        <p:attrNameLst>
                                          <p:attrName>style.visibility</p:attrName>
                                        </p:attrNameLst>
                                      </p:cBhvr>
                                      <p:to>
                                        <p:strVal val="hidden"/>
                                      </p:to>
                                    </p:set>
                                  </p:childTnLst>
                                </p:cTn>
                              </p:par>
                            </p:childTnLst>
                          </p:cTn>
                        </p:par>
                        <p:par>
                          <p:cTn id="18" fill="hold">
                            <p:stCondLst>
                              <p:cond delay="500"/>
                            </p:stCondLst>
                            <p:childTnLst>
                              <p:par>
                                <p:cTn id="19" presetID="2" presetClass="exit" presetSubtype="8" fill="hold" grpId="1" nodeType="afterEffect">
                                  <p:stCondLst>
                                    <p:cond delay="0"/>
                                  </p:stCondLst>
                                  <p:childTnLst>
                                    <p:anim calcmode="lin" valueType="num">
                                      <p:cBhvr additive="base">
                                        <p:cTn id="20" dur="500"/>
                                        <p:tgtEl>
                                          <p:spTgt spid="21"/>
                                        </p:tgtEl>
                                        <p:attrNameLst>
                                          <p:attrName>ppt_x</p:attrName>
                                        </p:attrNameLst>
                                      </p:cBhvr>
                                      <p:tavLst>
                                        <p:tav tm="0">
                                          <p:val>
                                            <p:strVal val="ppt_x"/>
                                          </p:val>
                                        </p:tav>
                                        <p:tav tm="100000">
                                          <p:val>
                                            <p:strVal val="0-ppt_w/2"/>
                                          </p:val>
                                        </p:tav>
                                      </p:tavLst>
                                    </p:anim>
                                    <p:anim calcmode="lin" valueType="num">
                                      <p:cBhvr additive="base">
                                        <p:cTn id="21" dur="500"/>
                                        <p:tgtEl>
                                          <p:spTgt spid="21"/>
                                        </p:tgtEl>
                                        <p:attrNameLst>
                                          <p:attrName>ppt_y</p:attrName>
                                        </p:attrNameLst>
                                      </p:cBhvr>
                                      <p:tavLst>
                                        <p:tav tm="0">
                                          <p:val>
                                            <p:strVal val="ppt_y"/>
                                          </p:val>
                                        </p:tav>
                                        <p:tav tm="100000">
                                          <p:val>
                                            <p:strVal val="ppt_y"/>
                                          </p:val>
                                        </p:tav>
                                      </p:tavLst>
                                    </p:anim>
                                    <p:set>
                                      <p:cBhvr>
                                        <p:cTn id="2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8B3A216-522E-4701-92B8-20AF739243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2493" y="0"/>
            <a:ext cx="5272613" cy="6858000"/>
          </a:xfrm>
          <a:prstGeom prst="rect">
            <a:avLst/>
          </a:prstGeom>
        </p:spPr>
      </p:pic>
      <p:grpSp>
        <p:nvGrpSpPr>
          <p:cNvPr id="9" name="Group 8">
            <a:extLst>
              <a:ext uri="{FF2B5EF4-FFF2-40B4-BE49-F238E27FC236}">
                <a16:creationId xmlns:a16="http://schemas.microsoft.com/office/drawing/2014/main" id="{BF4DAB3E-77B7-4E06-A59E-56DE042D299C}"/>
              </a:ext>
            </a:extLst>
          </p:cNvPr>
          <p:cNvGrpSpPr/>
          <p:nvPr/>
        </p:nvGrpSpPr>
        <p:grpSpPr>
          <a:xfrm>
            <a:off x="122638" y="6531751"/>
            <a:ext cx="897414" cy="338554"/>
            <a:chOff x="10528991" y="-18472"/>
            <a:chExt cx="673059" cy="338554"/>
          </a:xfrm>
        </p:grpSpPr>
        <p:sp>
          <p:nvSpPr>
            <p:cNvPr id="10" name="TextBox 9">
              <a:extLst>
                <a:ext uri="{FF2B5EF4-FFF2-40B4-BE49-F238E27FC236}">
                  <a16:creationId xmlns:a16="http://schemas.microsoft.com/office/drawing/2014/main" id="{3A453061-BB3A-4539-BB61-211C18A326A2}"/>
                </a:ext>
              </a:extLst>
            </p:cNvPr>
            <p:cNvSpPr txBox="1"/>
            <p:nvPr/>
          </p:nvSpPr>
          <p:spPr>
            <a:xfrm>
              <a:off x="10528991" y="0"/>
              <a:ext cx="510485"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45D54B70-B5F2-4583-B194-D998BBA4445E}"/>
                </a:ext>
              </a:extLst>
            </p:cNvPr>
            <p:cNvSpPr txBox="1"/>
            <p:nvPr/>
          </p:nvSpPr>
          <p:spPr>
            <a:xfrm>
              <a:off x="10830576" y="-18472"/>
              <a:ext cx="371474" cy="338554"/>
            </a:xfrm>
            <a:prstGeom prst="rect">
              <a:avLst/>
            </a:prstGeom>
            <a:noFill/>
          </p:spPr>
          <p:txBody>
            <a:bodyPr wrap="square" rtlCol="0">
              <a:spAutoFit/>
            </a:bodyPr>
            <a:lstStyle/>
            <a:p>
              <a:fld id="{599CA30C-359B-48FE-9C30-8978E03E59BB}" type="slidenum">
                <a:rPr lang="en-CA" sz="1400" smtClean="0"/>
                <a:pPr/>
                <a:t>23</a:t>
              </a:fld>
              <a:r>
                <a:rPr lang="en-CA" sz="1600" dirty="0"/>
                <a:t> </a:t>
              </a:r>
              <a:endParaRPr lang="en-GB" sz="1600" dirty="0"/>
            </a:p>
          </p:txBody>
        </p:sp>
      </p:grpSp>
      <p:sp>
        <p:nvSpPr>
          <p:cNvPr id="19" name="TextBox 18">
            <a:extLst>
              <a:ext uri="{FF2B5EF4-FFF2-40B4-BE49-F238E27FC236}">
                <a16:creationId xmlns:a16="http://schemas.microsoft.com/office/drawing/2014/main" id="{F9E7A8A9-F90A-4369-8213-CF35502854B5}"/>
              </a:ext>
            </a:extLst>
          </p:cNvPr>
          <p:cNvSpPr txBox="1"/>
          <p:nvPr/>
        </p:nvSpPr>
        <p:spPr>
          <a:xfrm>
            <a:off x="685810" y="4572000"/>
            <a:ext cx="5096661"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This panel lets you add any exceptions to the original condition you set up for this rule.</a:t>
            </a:r>
          </a:p>
          <a:p>
            <a:endParaRPr lang="en-CA" dirty="0"/>
          </a:p>
          <a:p>
            <a:r>
              <a:rPr lang="en-CA" dirty="0"/>
              <a:t>This list is essentially the same as the first set of conditions.</a:t>
            </a:r>
            <a:endParaRPr lang="en-GB" dirty="0"/>
          </a:p>
        </p:txBody>
      </p:sp>
      <p:sp>
        <p:nvSpPr>
          <p:cNvPr id="16" name="TextBox 15">
            <a:extLst>
              <a:ext uri="{FF2B5EF4-FFF2-40B4-BE49-F238E27FC236}">
                <a16:creationId xmlns:a16="http://schemas.microsoft.com/office/drawing/2014/main" id="{17A92124-AEA8-4774-90E2-FDC476CCCC68}"/>
              </a:ext>
            </a:extLst>
          </p:cNvPr>
          <p:cNvSpPr txBox="1"/>
          <p:nvPr/>
        </p:nvSpPr>
        <p:spPr>
          <a:xfrm>
            <a:off x="210163" y="1384697"/>
            <a:ext cx="6038237"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So, for our example you could specify that emails that come in from the selected contact are automatically moved to the </a:t>
            </a:r>
            <a:r>
              <a:rPr lang="en-CA" b="1" dirty="0"/>
              <a:t>A New Folder </a:t>
            </a:r>
            <a:r>
              <a:rPr lang="en-CA" dirty="0"/>
              <a:t>except when it is </a:t>
            </a:r>
            <a:r>
              <a:rPr lang="en-CA" b="1" dirty="0"/>
              <a:t>sent only to me</a:t>
            </a:r>
            <a:r>
              <a:rPr lang="en-CA" dirty="0"/>
              <a:t> (no other email(s) in the TO, CC, or BCC fields).</a:t>
            </a:r>
            <a:endParaRPr lang="en-GB" dirty="0"/>
          </a:p>
        </p:txBody>
      </p:sp>
      <p:sp>
        <p:nvSpPr>
          <p:cNvPr id="22" name="TextBox 21">
            <a:extLst>
              <a:ext uri="{FF2B5EF4-FFF2-40B4-BE49-F238E27FC236}">
                <a16:creationId xmlns:a16="http://schemas.microsoft.com/office/drawing/2014/main" id="{A6FCC637-BA85-44B6-991F-B127F0C94B0A}"/>
              </a:ext>
            </a:extLst>
          </p:cNvPr>
          <p:cNvSpPr txBox="1"/>
          <p:nvPr/>
        </p:nvSpPr>
        <p:spPr>
          <a:xfrm>
            <a:off x="3362037" y="3116987"/>
            <a:ext cx="288636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done click on </a:t>
            </a:r>
            <a:r>
              <a:rPr lang="en-CA" b="1" dirty="0"/>
              <a:t>Next</a:t>
            </a:r>
            <a:endParaRPr lang="en-GB" b="1" dirty="0"/>
          </a:p>
        </p:txBody>
      </p:sp>
      <p:graphicFrame>
        <p:nvGraphicFramePr>
          <p:cNvPr id="24" name="Object 23">
            <a:extLst>
              <a:ext uri="{FF2B5EF4-FFF2-40B4-BE49-F238E27FC236}">
                <a16:creationId xmlns:a16="http://schemas.microsoft.com/office/drawing/2014/main" id="{33B621D5-4CAF-4463-8A6E-F644FAA7E668}"/>
              </a:ext>
            </a:extLst>
          </p:cNvPr>
          <p:cNvGraphicFramePr>
            <a:graphicFrameLocks noChangeAspect="1"/>
          </p:cNvGraphicFramePr>
          <p:nvPr>
            <p:extLst>
              <p:ext uri="{D42A27DB-BD31-4B8C-83A1-F6EECF244321}">
                <p14:modId xmlns:p14="http://schemas.microsoft.com/office/powerpoint/2010/main" val="1030944326"/>
              </p:ext>
            </p:extLst>
          </p:nvPr>
        </p:nvGraphicFramePr>
        <p:xfrm>
          <a:off x="6812493" y="1443832"/>
          <a:ext cx="5272613" cy="204179"/>
        </p:xfrm>
        <a:graphic>
          <a:graphicData uri="http://schemas.openxmlformats.org/presentationml/2006/ole">
            <mc:AlternateContent xmlns:mc="http://schemas.openxmlformats.org/markup-compatibility/2006">
              <mc:Choice xmlns:v="urn:schemas-microsoft-com:vml" Requires="v">
                <p:oleObj name="Image" r:id="rId3" imgW="5574600" imgH="215640" progId="Photoshop.Image.12">
                  <p:embed/>
                </p:oleObj>
              </mc:Choice>
              <mc:Fallback>
                <p:oleObj name="Image" r:id="rId3" imgW="5574600" imgH="215640" progId="Photoshop.Image.12">
                  <p:embed/>
                  <p:pic>
                    <p:nvPicPr>
                      <p:cNvPr id="24" name="Object 23">
                        <a:extLst>
                          <a:ext uri="{FF2B5EF4-FFF2-40B4-BE49-F238E27FC236}">
                            <a16:creationId xmlns:a16="http://schemas.microsoft.com/office/drawing/2014/main" id="{33B621D5-4CAF-4463-8A6E-F644FAA7E668}"/>
                          </a:ext>
                        </a:extLst>
                      </p:cNvPr>
                      <p:cNvPicPr/>
                      <p:nvPr/>
                    </p:nvPicPr>
                    <p:blipFill>
                      <a:blip r:embed="rId4"/>
                      <a:stretch>
                        <a:fillRect/>
                      </a:stretch>
                    </p:blipFill>
                    <p:spPr>
                      <a:xfrm>
                        <a:off x="6812493" y="1443832"/>
                        <a:ext cx="5272613" cy="204179"/>
                      </a:xfrm>
                      <a:prstGeom prst="rect">
                        <a:avLst/>
                      </a:prstGeom>
                    </p:spPr>
                  </p:pic>
                </p:oleObj>
              </mc:Fallback>
            </mc:AlternateContent>
          </a:graphicData>
        </a:graphic>
      </p:graphicFrame>
      <p:cxnSp>
        <p:nvCxnSpPr>
          <p:cNvPr id="18" name="Straight Arrow Connector 17">
            <a:extLst>
              <a:ext uri="{FF2B5EF4-FFF2-40B4-BE49-F238E27FC236}">
                <a16:creationId xmlns:a16="http://schemas.microsoft.com/office/drawing/2014/main" id="{4F9D6366-9093-4D49-B7B6-FB868B82595D}"/>
              </a:ext>
            </a:extLst>
          </p:cNvPr>
          <p:cNvCxnSpPr>
            <a:cxnSpLocks/>
            <a:stCxn id="16" idx="3"/>
          </p:cNvCxnSpPr>
          <p:nvPr/>
        </p:nvCxnSpPr>
        <p:spPr>
          <a:xfrm flipV="1">
            <a:off x="6248400" y="1938696"/>
            <a:ext cx="695325" cy="1077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5" name="Object 24">
            <a:extLst>
              <a:ext uri="{FF2B5EF4-FFF2-40B4-BE49-F238E27FC236}">
                <a16:creationId xmlns:a16="http://schemas.microsoft.com/office/drawing/2014/main" id="{3434E5B3-4B14-44A3-B002-58CEDBA7620B}"/>
              </a:ext>
            </a:extLst>
          </p:cNvPr>
          <p:cNvGraphicFramePr>
            <a:graphicFrameLocks noChangeAspect="1"/>
          </p:cNvGraphicFramePr>
          <p:nvPr>
            <p:extLst>
              <p:ext uri="{D42A27DB-BD31-4B8C-83A1-F6EECF244321}">
                <p14:modId xmlns:p14="http://schemas.microsoft.com/office/powerpoint/2010/main" val="3294063865"/>
              </p:ext>
            </p:extLst>
          </p:nvPr>
        </p:nvGraphicFramePr>
        <p:xfrm>
          <a:off x="6812492" y="866775"/>
          <a:ext cx="5272613" cy="215581"/>
        </p:xfrm>
        <a:graphic>
          <a:graphicData uri="http://schemas.openxmlformats.org/presentationml/2006/ole">
            <mc:AlternateContent xmlns:mc="http://schemas.openxmlformats.org/markup-compatibility/2006">
              <mc:Choice xmlns:v="urn:schemas-microsoft-com:vml" Requires="v">
                <p:oleObj name="Image" r:id="rId5" imgW="5574600" imgH="228240" progId="Photoshop.Image.12">
                  <p:embed/>
                </p:oleObj>
              </mc:Choice>
              <mc:Fallback>
                <p:oleObj name="Image" r:id="rId5" imgW="5574600" imgH="228240" progId="Photoshop.Image.12">
                  <p:embed/>
                  <p:pic>
                    <p:nvPicPr>
                      <p:cNvPr id="25" name="Object 24">
                        <a:extLst>
                          <a:ext uri="{FF2B5EF4-FFF2-40B4-BE49-F238E27FC236}">
                            <a16:creationId xmlns:a16="http://schemas.microsoft.com/office/drawing/2014/main" id="{3434E5B3-4B14-44A3-B002-58CEDBA7620B}"/>
                          </a:ext>
                        </a:extLst>
                      </p:cNvPr>
                      <p:cNvPicPr/>
                      <p:nvPr/>
                    </p:nvPicPr>
                    <p:blipFill>
                      <a:blip r:embed="rId6"/>
                      <a:stretch>
                        <a:fillRect/>
                      </a:stretch>
                    </p:blipFill>
                    <p:spPr>
                      <a:xfrm>
                        <a:off x="6812492" y="866775"/>
                        <a:ext cx="5272613" cy="215581"/>
                      </a:xfrm>
                      <a:prstGeom prst="rect">
                        <a:avLst/>
                      </a:prstGeom>
                    </p:spPr>
                  </p:pic>
                </p:oleObj>
              </mc:Fallback>
            </mc:AlternateContent>
          </a:graphicData>
        </a:graphic>
      </p:graphicFrame>
      <p:cxnSp>
        <p:nvCxnSpPr>
          <p:cNvPr id="27" name="Straight Arrow Connector 26">
            <a:extLst>
              <a:ext uri="{FF2B5EF4-FFF2-40B4-BE49-F238E27FC236}">
                <a16:creationId xmlns:a16="http://schemas.microsoft.com/office/drawing/2014/main" id="{8B5D8549-D2A7-46B4-B1BD-014E5ED0867A}"/>
              </a:ext>
            </a:extLst>
          </p:cNvPr>
          <p:cNvCxnSpPr>
            <a:cxnSpLocks/>
            <a:stCxn id="22" idx="3"/>
          </p:cNvCxnSpPr>
          <p:nvPr/>
        </p:nvCxnSpPr>
        <p:spPr>
          <a:xfrm>
            <a:off x="6248401" y="3317042"/>
            <a:ext cx="4160981" cy="32331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B2D25E9-3B20-4F80-BC8C-A167E126F01E}"/>
              </a:ext>
            </a:extLst>
          </p:cNvPr>
          <p:cNvSpPr txBox="1"/>
          <p:nvPr/>
        </p:nvSpPr>
        <p:spPr>
          <a:xfrm>
            <a:off x="210163" y="184995"/>
            <a:ext cx="4613764"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sz="2000" dirty="0"/>
              <a:t>Methods for creating and managing rules</a:t>
            </a:r>
          </a:p>
          <a:p>
            <a:pPr algn="ctr"/>
            <a:r>
              <a:rPr lang="en-CA" sz="2000" b="1" dirty="0"/>
              <a:t>Rules &amp; Alert Dialog</a:t>
            </a:r>
          </a:p>
        </p:txBody>
      </p:sp>
    </p:spTree>
    <p:extLst>
      <p:ext uri="{BB962C8B-B14F-4D97-AF65-F5344CB8AC3E}">
        <p14:creationId xmlns:p14="http://schemas.microsoft.com/office/powerpoint/2010/main" val="329175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19"/>
                                        </p:tgtEl>
                                      </p:cBhvr>
                                    </p:animEffect>
                                    <p:animScale>
                                      <p:cBhvr>
                                        <p:cTn id="13" dur="250" autoRev="1" fill="hold"/>
                                        <p:tgtEl>
                                          <p:spTgt spid="19"/>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0-#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16"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C97263-7DC4-434F-AD44-AC66FF94C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4339" y="0"/>
            <a:ext cx="5564994" cy="6858000"/>
          </a:xfrm>
          <a:prstGeom prst="rect">
            <a:avLst/>
          </a:prstGeom>
        </p:spPr>
      </p:pic>
      <p:sp>
        <p:nvSpPr>
          <p:cNvPr id="6" name="TextBox 5">
            <a:extLst>
              <a:ext uri="{FF2B5EF4-FFF2-40B4-BE49-F238E27FC236}">
                <a16:creationId xmlns:a16="http://schemas.microsoft.com/office/drawing/2014/main" id="{7218C3A0-4BDF-4F4D-B7DD-55F5F63DBF8F}"/>
              </a:ext>
            </a:extLst>
          </p:cNvPr>
          <p:cNvSpPr txBox="1"/>
          <p:nvPr/>
        </p:nvSpPr>
        <p:spPr>
          <a:xfrm>
            <a:off x="3214255" y="1268968"/>
            <a:ext cx="245340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Name your </a:t>
            </a:r>
            <a:r>
              <a:rPr lang="en-CA"/>
              <a:t>new rule.</a:t>
            </a:r>
            <a:endParaRPr lang="en-GB" dirty="0"/>
          </a:p>
        </p:txBody>
      </p:sp>
      <p:cxnSp>
        <p:nvCxnSpPr>
          <p:cNvPr id="8" name="Straight Arrow Connector 7">
            <a:extLst>
              <a:ext uri="{FF2B5EF4-FFF2-40B4-BE49-F238E27FC236}">
                <a16:creationId xmlns:a16="http://schemas.microsoft.com/office/drawing/2014/main" id="{488F279E-A0DD-4A9A-B75E-BEF78C630FDB}"/>
              </a:ext>
            </a:extLst>
          </p:cNvPr>
          <p:cNvCxnSpPr>
            <a:cxnSpLocks/>
            <a:stCxn id="6" idx="3"/>
            <a:endCxn id="10" idx="1"/>
          </p:cNvCxnSpPr>
          <p:nvPr/>
        </p:nvCxnSpPr>
        <p:spPr>
          <a:xfrm>
            <a:off x="5667662" y="1469023"/>
            <a:ext cx="990313" cy="54977"/>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E2BCE4B-E64D-4E99-A00C-0506A527B81B}"/>
              </a:ext>
            </a:extLst>
          </p:cNvPr>
          <p:cNvSpPr/>
          <p:nvPr/>
        </p:nvSpPr>
        <p:spPr>
          <a:xfrm>
            <a:off x="6657975" y="1400175"/>
            <a:ext cx="5219700" cy="2476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3D9ED0F-7EA8-4B7A-BEC3-73355AC2F825}"/>
              </a:ext>
            </a:extLst>
          </p:cNvPr>
          <p:cNvSpPr txBox="1"/>
          <p:nvPr/>
        </p:nvSpPr>
        <p:spPr>
          <a:xfrm>
            <a:off x="3214255" y="1872734"/>
            <a:ext cx="245340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Set the rule options.</a:t>
            </a:r>
            <a:endParaRPr lang="en-GB" dirty="0"/>
          </a:p>
        </p:txBody>
      </p:sp>
      <p:cxnSp>
        <p:nvCxnSpPr>
          <p:cNvPr id="13" name="Straight Arrow Connector 12">
            <a:extLst>
              <a:ext uri="{FF2B5EF4-FFF2-40B4-BE49-F238E27FC236}">
                <a16:creationId xmlns:a16="http://schemas.microsoft.com/office/drawing/2014/main" id="{186B5B6A-17DC-4CFE-9EAF-F2AC0C4F3E9F}"/>
              </a:ext>
            </a:extLst>
          </p:cNvPr>
          <p:cNvCxnSpPr>
            <a:cxnSpLocks/>
            <a:stCxn id="12" idx="3"/>
          </p:cNvCxnSpPr>
          <p:nvPr/>
        </p:nvCxnSpPr>
        <p:spPr>
          <a:xfrm>
            <a:off x="5667662" y="2072789"/>
            <a:ext cx="961738" cy="16403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E0794A2-E088-477F-A87F-AEACB211A24A}"/>
              </a:ext>
            </a:extLst>
          </p:cNvPr>
          <p:cNvSpPr/>
          <p:nvPr/>
        </p:nvSpPr>
        <p:spPr>
          <a:xfrm>
            <a:off x="6657975" y="2109432"/>
            <a:ext cx="1847850" cy="24765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ADDC06CA-C582-4624-95A9-C0EEFFC5CC64}"/>
              </a:ext>
            </a:extLst>
          </p:cNvPr>
          <p:cNvSpPr txBox="1"/>
          <p:nvPr/>
        </p:nvSpPr>
        <p:spPr>
          <a:xfrm>
            <a:off x="122638" y="2486025"/>
            <a:ext cx="6249445"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Running the rule now on the messages in the inbox can be a good way to automatically clean up many messages.</a:t>
            </a:r>
            <a:endParaRPr lang="en-GB" dirty="0"/>
          </a:p>
        </p:txBody>
      </p:sp>
      <p:cxnSp>
        <p:nvCxnSpPr>
          <p:cNvPr id="20" name="Straight Arrow Connector 19">
            <a:extLst>
              <a:ext uri="{FF2B5EF4-FFF2-40B4-BE49-F238E27FC236}">
                <a16:creationId xmlns:a16="http://schemas.microsoft.com/office/drawing/2014/main" id="{EAC72CC7-DB24-4050-9486-5E8AE37BEA70}"/>
              </a:ext>
            </a:extLst>
          </p:cNvPr>
          <p:cNvCxnSpPr>
            <a:cxnSpLocks/>
            <a:stCxn id="18" idx="3"/>
          </p:cNvCxnSpPr>
          <p:nvPr/>
        </p:nvCxnSpPr>
        <p:spPr>
          <a:xfrm flipV="1">
            <a:off x="6372083" y="2530916"/>
            <a:ext cx="304369" cy="309052"/>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788E449-0892-4FD8-94A0-D30D1DD32E17}"/>
              </a:ext>
            </a:extLst>
          </p:cNvPr>
          <p:cNvSpPr txBox="1"/>
          <p:nvPr/>
        </p:nvSpPr>
        <p:spPr>
          <a:xfrm>
            <a:off x="122639" y="3247162"/>
            <a:ext cx="5973362"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do not want the rule to run now, you can run it later by checking this box.</a:t>
            </a:r>
            <a:endParaRPr lang="en-GB" dirty="0"/>
          </a:p>
        </p:txBody>
      </p:sp>
      <p:cxnSp>
        <p:nvCxnSpPr>
          <p:cNvPr id="24" name="Straight Arrow Connector 23">
            <a:extLst>
              <a:ext uri="{FF2B5EF4-FFF2-40B4-BE49-F238E27FC236}">
                <a16:creationId xmlns:a16="http://schemas.microsoft.com/office/drawing/2014/main" id="{74FA50E8-307B-4E2F-A56B-BE0D8FEA9671}"/>
              </a:ext>
            </a:extLst>
          </p:cNvPr>
          <p:cNvCxnSpPr>
            <a:cxnSpLocks/>
            <a:stCxn id="23" idx="3"/>
          </p:cNvCxnSpPr>
          <p:nvPr/>
        </p:nvCxnSpPr>
        <p:spPr>
          <a:xfrm flipV="1">
            <a:off x="6096001" y="2831069"/>
            <a:ext cx="580451" cy="77003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E435A0E-F5D6-4412-9FAC-CB8445732C85}"/>
              </a:ext>
            </a:extLst>
          </p:cNvPr>
          <p:cNvSpPr txBox="1"/>
          <p:nvPr/>
        </p:nvSpPr>
        <p:spPr>
          <a:xfrm>
            <a:off x="122638" y="4032927"/>
            <a:ext cx="569728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have more than one email account, you can have this rule applied to all of them.</a:t>
            </a:r>
            <a:endParaRPr lang="en-GB" dirty="0"/>
          </a:p>
        </p:txBody>
      </p:sp>
      <p:cxnSp>
        <p:nvCxnSpPr>
          <p:cNvPr id="27" name="Straight Arrow Connector 26">
            <a:extLst>
              <a:ext uri="{FF2B5EF4-FFF2-40B4-BE49-F238E27FC236}">
                <a16:creationId xmlns:a16="http://schemas.microsoft.com/office/drawing/2014/main" id="{3F2A42BD-F2C9-420E-9DE5-8868B44C3007}"/>
              </a:ext>
            </a:extLst>
          </p:cNvPr>
          <p:cNvCxnSpPr>
            <a:cxnSpLocks/>
            <a:stCxn id="26" idx="3"/>
          </p:cNvCxnSpPr>
          <p:nvPr/>
        </p:nvCxnSpPr>
        <p:spPr>
          <a:xfrm flipV="1">
            <a:off x="5819919" y="3154234"/>
            <a:ext cx="856533" cy="123263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E78EADC-337E-4E02-B399-105E35D054C2}"/>
              </a:ext>
            </a:extLst>
          </p:cNvPr>
          <p:cNvSpPr txBox="1"/>
          <p:nvPr/>
        </p:nvSpPr>
        <p:spPr>
          <a:xfrm>
            <a:off x="3703782" y="5112603"/>
            <a:ext cx="211613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rule summary</a:t>
            </a:r>
            <a:endParaRPr lang="en-GB" dirty="0"/>
          </a:p>
        </p:txBody>
      </p:sp>
      <p:cxnSp>
        <p:nvCxnSpPr>
          <p:cNvPr id="30" name="Straight Arrow Connector 29">
            <a:extLst>
              <a:ext uri="{FF2B5EF4-FFF2-40B4-BE49-F238E27FC236}">
                <a16:creationId xmlns:a16="http://schemas.microsoft.com/office/drawing/2014/main" id="{E4079B11-8AD2-49E6-A68A-923D56038D7A}"/>
              </a:ext>
            </a:extLst>
          </p:cNvPr>
          <p:cNvCxnSpPr>
            <a:cxnSpLocks/>
            <a:stCxn id="29" idx="3"/>
          </p:cNvCxnSpPr>
          <p:nvPr/>
        </p:nvCxnSpPr>
        <p:spPr>
          <a:xfrm flipV="1">
            <a:off x="5819919" y="4386870"/>
            <a:ext cx="552164" cy="92578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Left Brace 32">
            <a:extLst>
              <a:ext uri="{FF2B5EF4-FFF2-40B4-BE49-F238E27FC236}">
                <a16:creationId xmlns:a16="http://schemas.microsoft.com/office/drawing/2014/main" id="{356FA7DF-A469-4BA3-BD0A-574D29D6BDBC}"/>
              </a:ext>
            </a:extLst>
          </p:cNvPr>
          <p:cNvSpPr/>
          <p:nvPr/>
        </p:nvSpPr>
        <p:spPr>
          <a:xfrm>
            <a:off x="6457699" y="3963062"/>
            <a:ext cx="343402" cy="779341"/>
          </a:xfrm>
          <a:prstGeom prst="leftBrace">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37" name="Group 36">
            <a:extLst>
              <a:ext uri="{FF2B5EF4-FFF2-40B4-BE49-F238E27FC236}">
                <a16:creationId xmlns:a16="http://schemas.microsoft.com/office/drawing/2014/main" id="{FD92FEC3-FECD-4876-8BF3-F0574F074E70}"/>
              </a:ext>
            </a:extLst>
          </p:cNvPr>
          <p:cNvGrpSpPr/>
          <p:nvPr/>
        </p:nvGrpSpPr>
        <p:grpSpPr>
          <a:xfrm>
            <a:off x="122638" y="6550223"/>
            <a:ext cx="925122" cy="307777"/>
            <a:chOff x="10528991" y="0"/>
            <a:chExt cx="693840" cy="307777"/>
          </a:xfrm>
        </p:grpSpPr>
        <p:sp>
          <p:nvSpPr>
            <p:cNvPr id="38" name="TextBox 37">
              <a:extLst>
                <a:ext uri="{FF2B5EF4-FFF2-40B4-BE49-F238E27FC236}">
                  <a16:creationId xmlns:a16="http://schemas.microsoft.com/office/drawing/2014/main" id="{FCE7D038-5D96-43BF-A44D-7CD35F93C9E5}"/>
                </a:ext>
              </a:extLst>
            </p:cNvPr>
            <p:cNvSpPr txBox="1"/>
            <p:nvPr/>
          </p:nvSpPr>
          <p:spPr>
            <a:xfrm>
              <a:off x="10528991" y="0"/>
              <a:ext cx="510485" cy="307777"/>
            </a:xfrm>
            <a:prstGeom prst="rect">
              <a:avLst/>
            </a:prstGeom>
            <a:noFill/>
          </p:spPr>
          <p:txBody>
            <a:bodyPr wrap="square" rtlCol="0">
              <a:spAutoFit/>
            </a:bodyPr>
            <a:lstStyle/>
            <a:p>
              <a:r>
                <a:rPr lang="en-CA" sz="1400" dirty="0"/>
                <a:t>Page </a:t>
              </a:r>
              <a:endParaRPr lang="en-GB" sz="1400" dirty="0"/>
            </a:p>
          </p:txBody>
        </p:sp>
        <p:sp>
          <p:nvSpPr>
            <p:cNvPr id="39" name="TextBox 38">
              <a:extLst>
                <a:ext uri="{FF2B5EF4-FFF2-40B4-BE49-F238E27FC236}">
                  <a16:creationId xmlns:a16="http://schemas.microsoft.com/office/drawing/2014/main" id="{9E735C15-4FD6-4EBF-A89D-D3BA8902EAD3}"/>
                </a:ext>
              </a:extLst>
            </p:cNvPr>
            <p:cNvSpPr txBox="1"/>
            <p:nvPr/>
          </p:nvSpPr>
          <p:spPr>
            <a:xfrm>
              <a:off x="10851357" y="0"/>
              <a:ext cx="371474" cy="307777"/>
            </a:xfrm>
            <a:prstGeom prst="rect">
              <a:avLst/>
            </a:prstGeom>
            <a:noFill/>
          </p:spPr>
          <p:txBody>
            <a:bodyPr wrap="square" rtlCol="0">
              <a:spAutoFit/>
            </a:bodyPr>
            <a:lstStyle/>
            <a:p>
              <a:fld id="{599CA30C-359B-48FE-9C30-8978E03E59BB}" type="slidenum">
                <a:rPr lang="en-CA" sz="1400" smtClean="0"/>
                <a:pPr/>
                <a:t>24</a:t>
              </a:fld>
              <a:r>
                <a:rPr lang="en-CA" sz="1400" dirty="0"/>
                <a:t> </a:t>
              </a:r>
              <a:endParaRPr lang="en-GB" sz="1400" dirty="0"/>
            </a:p>
          </p:txBody>
        </p:sp>
      </p:grpSp>
      <p:sp>
        <p:nvSpPr>
          <p:cNvPr id="44" name="TextBox 43">
            <a:extLst>
              <a:ext uri="{FF2B5EF4-FFF2-40B4-BE49-F238E27FC236}">
                <a16:creationId xmlns:a16="http://schemas.microsoft.com/office/drawing/2014/main" id="{3563CC23-0D5A-423E-B49F-4D03DCB19670}"/>
              </a:ext>
            </a:extLst>
          </p:cNvPr>
          <p:cNvSpPr txBox="1"/>
          <p:nvPr/>
        </p:nvSpPr>
        <p:spPr>
          <a:xfrm>
            <a:off x="210163" y="184995"/>
            <a:ext cx="4142761" cy="646331"/>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r>
              <a:rPr lang="en-CA" dirty="0"/>
              <a:t>Methods for creating and managing rules</a:t>
            </a:r>
          </a:p>
          <a:p>
            <a:pPr algn="ctr"/>
            <a:r>
              <a:rPr lang="en-CA" b="1" dirty="0"/>
              <a:t>Rules &amp; Alert Dialog</a:t>
            </a:r>
          </a:p>
        </p:txBody>
      </p:sp>
      <p:sp>
        <p:nvSpPr>
          <p:cNvPr id="32" name="TextBox 31">
            <a:extLst>
              <a:ext uri="{FF2B5EF4-FFF2-40B4-BE49-F238E27FC236}">
                <a16:creationId xmlns:a16="http://schemas.microsoft.com/office/drawing/2014/main" id="{8E4EF5A2-469D-4989-9A2F-DE1A5CECC5B0}"/>
              </a:ext>
            </a:extLst>
          </p:cNvPr>
          <p:cNvSpPr txBox="1"/>
          <p:nvPr/>
        </p:nvSpPr>
        <p:spPr>
          <a:xfrm>
            <a:off x="4119418" y="6206252"/>
            <a:ext cx="170050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a:t>
            </a:r>
            <a:r>
              <a:rPr lang="en-CA" b="1" dirty="0"/>
              <a:t>Finish</a:t>
            </a:r>
            <a:endParaRPr lang="en-GB" b="1" dirty="0"/>
          </a:p>
        </p:txBody>
      </p:sp>
      <p:cxnSp>
        <p:nvCxnSpPr>
          <p:cNvPr id="34" name="Straight Arrow Connector 33">
            <a:extLst>
              <a:ext uri="{FF2B5EF4-FFF2-40B4-BE49-F238E27FC236}">
                <a16:creationId xmlns:a16="http://schemas.microsoft.com/office/drawing/2014/main" id="{FC10865E-8AC3-4ECA-A6CB-C69E42F7C318}"/>
              </a:ext>
            </a:extLst>
          </p:cNvPr>
          <p:cNvCxnSpPr>
            <a:cxnSpLocks/>
            <a:stCxn id="32" idx="3"/>
          </p:cNvCxnSpPr>
          <p:nvPr/>
        </p:nvCxnSpPr>
        <p:spPr>
          <a:xfrm>
            <a:off x="5819919" y="6406307"/>
            <a:ext cx="5199063" cy="20005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0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0-#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0-#ppt_w/2"/>
                                          </p:val>
                                        </p:tav>
                                        <p:tav tm="100000">
                                          <p:val>
                                            <p:strVal val="#ppt_x"/>
                                          </p:val>
                                        </p:tav>
                                      </p:tavLst>
                                    </p:anim>
                                    <p:anim calcmode="lin" valueType="num">
                                      <p:cBhvr additive="base">
                                        <p:cTn id="46" dur="500" fill="hold"/>
                                        <p:tgtEl>
                                          <p:spTgt spid="23"/>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0-#ppt_w/2"/>
                                          </p:val>
                                        </p:tav>
                                        <p:tav tm="100000">
                                          <p:val>
                                            <p:strVal val="#ppt_x"/>
                                          </p:val>
                                        </p:tav>
                                      </p:tavLst>
                                    </p:anim>
                                    <p:anim calcmode="lin" valueType="num">
                                      <p:cBhvr additive="base">
                                        <p:cTn id="56" dur="500" fill="hold"/>
                                        <p:tgtEl>
                                          <p:spTgt spid="26"/>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down)">
                                      <p:cBhvr>
                                        <p:cTn id="60" dur="500"/>
                                        <p:tgtEl>
                                          <p:spTgt spid="2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additive="base">
                                        <p:cTn id="65" dur="500" fill="hold"/>
                                        <p:tgtEl>
                                          <p:spTgt spid="29"/>
                                        </p:tgtEl>
                                        <p:attrNameLst>
                                          <p:attrName>ppt_x</p:attrName>
                                        </p:attrNameLst>
                                      </p:cBhvr>
                                      <p:tavLst>
                                        <p:tav tm="0">
                                          <p:val>
                                            <p:strVal val="0-#ppt_w/2"/>
                                          </p:val>
                                        </p:tav>
                                        <p:tav tm="100000">
                                          <p:val>
                                            <p:strVal val="#ppt_x"/>
                                          </p:val>
                                        </p:tav>
                                      </p:tavLst>
                                    </p:anim>
                                    <p:anim calcmode="lin" valueType="num">
                                      <p:cBhvr additive="base">
                                        <p:cTn id="66" dur="500" fill="hold"/>
                                        <p:tgtEl>
                                          <p:spTgt spid="29"/>
                                        </p:tgtEl>
                                        <p:attrNameLst>
                                          <p:attrName>ppt_y</p:attrName>
                                        </p:attrNameLst>
                                      </p:cBhvr>
                                      <p:tavLst>
                                        <p:tav tm="0">
                                          <p:val>
                                            <p:strVal val="#ppt_y"/>
                                          </p:val>
                                        </p:tav>
                                        <p:tav tm="100000">
                                          <p:val>
                                            <p:strVal val="#ppt_y"/>
                                          </p:val>
                                        </p:tav>
                                      </p:tavLst>
                                    </p:anim>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down)">
                                      <p:cBhvr>
                                        <p:cTn id="70" dur="500"/>
                                        <p:tgtEl>
                                          <p:spTgt spid="30"/>
                                        </p:tgtEl>
                                      </p:cBhvr>
                                    </p:animEffect>
                                  </p:childTnLst>
                                </p:cTn>
                              </p:par>
                            </p:childTnLst>
                          </p:cTn>
                        </p:par>
                        <p:par>
                          <p:cTn id="71" fill="hold">
                            <p:stCondLst>
                              <p:cond delay="1000"/>
                            </p:stCondLst>
                            <p:childTnLst>
                              <p:par>
                                <p:cTn id="72" presetID="53" presetClass="entr" presetSubtype="16" fill="hold" grpId="0" nodeType="afterEffect">
                                  <p:stCondLst>
                                    <p:cond delay="0"/>
                                  </p:stCondLst>
                                  <p:childTnLst>
                                    <p:set>
                                      <p:cBhvr>
                                        <p:cTn id="73" dur="1" fill="hold">
                                          <p:stCondLst>
                                            <p:cond delay="0"/>
                                          </p:stCondLst>
                                        </p:cTn>
                                        <p:tgtEl>
                                          <p:spTgt spid="33"/>
                                        </p:tgtEl>
                                        <p:attrNameLst>
                                          <p:attrName>style.visibility</p:attrName>
                                        </p:attrNameLst>
                                      </p:cBhvr>
                                      <p:to>
                                        <p:strVal val="visible"/>
                                      </p:to>
                                    </p:set>
                                    <p:anim calcmode="lin" valueType="num">
                                      <p:cBhvr>
                                        <p:cTn id="74" dur="500" fill="hold"/>
                                        <p:tgtEl>
                                          <p:spTgt spid="33"/>
                                        </p:tgtEl>
                                        <p:attrNameLst>
                                          <p:attrName>ppt_w</p:attrName>
                                        </p:attrNameLst>
                                      </p:cBhvr>
                                      <p:tavLst>
                                        <p:tav tm="0">
                                          <p:val>
                                            <p:fltVal val="0"/>
                                          </p:val>
                                        </p:tav>
                                        <p:tav tm="100000">
                                          <p:val>
                                            <p:strVal val="#ppt_w"/>
                                          </p:val>
                                        </p:tav>
                                      </p:tavLst>
                                    </p:anim>
                                    <p:anim calcmode="lin" valueType="num">
                                      <p:cBhvr>
                                        <p:cTn id="75" dur="500" fill="hold"/>
                                        <p:tgtEl>
                                          <p:spTgt spid="33"/>
                                        </p:tgtEl>
                                        <p:attrNameLst>
                                          <p:attrName>ppt_h</p:attrName>
                                        </p:attrNameLst>
                                      </p:cBhvr>
                                      <p:tavLst>
                                        <p:tav tm="0">
                                          <p:val>
                                            <p:fltVal val="0"/>
                                          </p:val>
                                        </p:tav>
                                        <p:tav tm="100000">
                                          <p:val>
                                            <p:strVal val="#ppt_h"/>
                                          </p:val>
                                        </p:tav>
                                      </p:tavLst>
                                    </p:anim>
                                    <p:animEffect transition="in" filter="fade">
                                      <p:cBhvr>
                                        <p:cTn id="76" dur="50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 calcmode="lin" valueType="num">
                                      <p:cBhvr additive="base">
                                        <p:cTn id="81" dur="500" fill="hold"/>
                                        <p:tgtEl>
                                          <p:spTgt spid="32"/>
                                        </p:tgtEl>
                                        <p:attrNameLst>
                                          <p:attrName>ppt_x</p:attrName>
                                        </p:attrNameLst>
                                      </p:cBhvr>
                                      <p:tavLst>
                                        <p:tav tm="0">
                                          <p:val>
                                            <p:strVal val="0-#ppt_w/2"/>
                                          </p:val>
                                        </p:tav>
                                        <p:tav tm="100000">
                                          <p:val>
                                            <p:strVal val="#ppt_x"/>
                                          </p:val>
                                        </p:tav>
                                      </p:tavLst>
                                    </p:anim>
                                    <p:anim calcmode="lin" valueType="num">
                                      <p:cBhvr additive="base">
                                        <p:cTn id="82" dur="500" fill="hold"/>
                                        <p:tgtEl>
                                          <p:spTgt spid="32"/>
                                        </p:tgtEl>
                                        <p:attrNameLst>
                                          <p:attrName>ppt_y</p:attrName>
                                        </p:attrNameLst>
                                      </p:cBhvr>
                                      <p:tavLst>
                                        <p:tav tm="0">
                                          <p:val>
                                            <p:strVal val="#ppt_y"/>
                                          </p:val>
                                        </p:tav>
                                        <p:tav tm="100000">
                                          <p:val>
                                            <p:strVal val="#ppt_y"/>
                                          </p:val>
                                        </p:tav>
                                      </p:tavLst>
                                    </p:anim>
                                  </p:childTnLst>
                                </p:cTn>
                              </p:par>
                            </p:childTnLst>
                          </p:cTn>
                        </p:par>
                        <p:par>
                          <p:cTn id="83" fill="hold">
                            <p:stCondLst>
                              <p:cond delay="500"/>
                            </p:stCondLst>
                            <p:childTnLst>
                              <p:par>
                                <p:cTn id="84" presetID="22" presetClass="entr" presetSubtype="8" fill="hold" nodeType="after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wipe(left)">
                                      <p:cBhvr>
                                        <p:cTn id="8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14" grpId="0" animBg="1"/>
      <p:bldP spid="18" grpId="0" animBg="1"/>
      <p:bldP spid="23" grpId="0" animBg="1"/>
      <p:bldP spid="26" grpId="0" animBg="1"/>
      <p:bldP spid="29" grpId="0" animBg="1"/>
      <p:bldP spid="33" grpId="0" animBg="1"/>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B549BA0-BFE2-4216-8629-D5B74DC79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5782" y="680963"/>
            <a:ext cx="8912246" cy="6129519"/>
          </a:xfrm>
          <a:prstGeom prst="rect">
            <a:avLst/>
          </a:prstGeom>
        </p:spPr>
      </p:pic>
      <p:sp>
        <p:nvSpPr>
          <p:cNvPr id="6" name="TextBox 5">
            <a:extLst>
              <a:ext uri="{FF2B5EF4-FFF2-40B4-BE49-F238E27FC236}">
                <a16:creationId xmlns:a16="http://schemas.microsoft.com/office/drawing/2014/main" id="{C957E296-9D46-4AB6-A27C-8B762D991AE0}"/>
              </a:ext>
            </a:extLst>
          </p:cNvPr>
          <p:cNvSpPr txBox="1"/>
          <p:nvPr/>
        </p:nvSpPr>
        <p:spPr>
          <a:xfrm>
            <a:off x="210163" y="184995"/>
            <a:ext cx="3373545"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a:t>
            </a:r>
            <a:endParaRPr lang="en-GB" sz="2000" dirty="0"/>
          </a:p>
        </p:txBody>
      </p:sp>
      <p:sp>
        <p:nvSpPr>
          <p:cNvPr id="9" name="TextBox 8">
            <a:extLst>
              <a:ext uri="{FF2B5EF4-FFF2-40B4-BE49-F238E27FC236}">
                <a16:creationId xmlns:a16="http://schemas.microsoft.com/office/drawing/2014/main" id="{62315028-0D66-4368-B3D9-13DBF5BF0C7F}"/>
              </a:ext>
            </a:extLst>
          </p:cNvPr>
          <p:cNvSpPr txBox="1"/>
          <p:nvPr/>
        </p:nvSpPr>
        <p:spPr>
          <a:xfrm>
            <a:off x="4615201" y="4429639"/>
            <a:ext cx="540327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order to start a search, click in the email search box, and the context </a:t>
            </a:r>
            <a:r>
              <a:rPr lang="en-CA" b="1" dirty="0"/>
              <a:t>Search ribbon </a:t>
            </a:r>
            <a:r>
              <a:rPr lang="en-CA" dirty="0"/>
              <a:t>appears.</a:t>
            </a:r>
            <a:endParaRPr lang="en-GB" dirty="0"/>
          </a:p>
        </p:txBody>
      </p:sp>
      <p:cxnSp>
        <p:nvCxnSpPr>
          <p:cNvPr id="11" name="Straight Arrow Connector 10">
            <a:extLst>
              <a:ext uri="{FF2B5EF4-FFF2-40B4-BE49-F238E27FC236}">
                <a16:creationId xmlns:a16="http://schemas.microsoft.com/office/drawing/2014/main" id="{79DC0CB0-5C58-4CB1-8BD9-EB404BB34B60}"/>
              </a:ext>
            </a:extLst>
          </p:cNvPr>
          <p:cNvCxnSpPr>
            <a:cxnSpLocks/>
            <a:stCxn id="9" idx="0"/>
          </p:cNvCxnSpPr>
          <p:nvPr/>
        </p:nvCxnSpPr>
        <p:spPr>
          <a:xfrm flipH="1" flipV="1">
            <a:off x="6853382" y="868218"/>
            <a:ext cx="463456" cy="35614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C6FC6C3-F599-483A-B122-D2164F53C837}"/>
              </a:ext>
            </a:extLst>
          </p:cNvPr>
          <p:cNvSpPr txBox="1"/>
          <p:nvPr/>
        </p:nvSpPr>
        <p:spPr>
          <a:xfrm>
            <a:off x="210163" y="1270133"/>
            <a:ext cx="1635415"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defPPr>
              <a:defRPr lang="en-US"/>
            </a:defPPr>
          </a:lstStyle>
          <a:p>
            <a:pPr algn="ctr"/>
            <a:r>
              <a:rPr lang="en-CA" sz="2000" dirty="0"/>
              <a:t>Email</a:t>
            </a:r>
            <a:r>
              <a:rPr lang="en-CA" dirty="0"/>
              <a:t> </a:t>
            </a:r>
            <a:r>
              <a:rPr lang="en-CA" sz="2000" dirty="0"/>
              <a:t>module</a:t>
            </a:r>
            <a:endParaRPr lang="en-GB" sz="2000" dirty="0"/>
          </a:p>
        </p:txBody>
      </p:sp>
      <p:grpSp>
        <p:nvGrpSpPr>
          <p:cNvPr id="10" name="Group 9">
            <a:extLst>
              <a:ext uri="{FF2B5EF4-FFF2-40B4-BE49-F238E27FC236}">
                <a16:creationId xmlns:a16="http://schemas.microsoft.com/office/drawing/2014/main" id="{A21ABBF5-070F-43E5-B308-31BBD205A86D}"/>
              </a:ext>
            </a:extLst>
          </p:cNvPr>
          <p:cNvGrpSpPr/>
          <p:nvPr/>
        </p:nvGrpSpPr>
        <p:grpSpPr>
          <a:xfrm>
            <a:off x="0" y="6550223"/>
            <a:ext cx="871226" cy="307777"/>
            <a:chOff x="10487026" y="0"/>
            <a:chExt cx="685800" cy="307777"/>
          </a:xfrm>
        </p:grpSpPr>
        <p:sp>
          <p:nvSpPr>
            <p:cNvPr id="12" name="TextBox 11">
              <a:extLst>
                <a:ext uri="{FF2B5EF4-FFF2-40B4-BE49-F238E27FC236}">
                  <a16:creationId xmlns:a16="http://schemas.microsoft.com/office/drawing/2014/main" id="{A8869207-25B0-424C-9EDF-C36A17DD57B1}"/>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3" name="TextBox 12">
              <a:extLst>
                <a:ext uri="{FF2B5EF4-FFF2-40B4-BE49-F238E27FC236}">
                  <a16:creationId xmlns:a16="http://schemas.microsoft.com/office/drawing/2014/main" id="{0FAA6354-252D-4983-97E6-4114A605E65F}"/>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25</a:t>
              </a:fld>
              <a:r>
                <a:rPr lang="en-CA" sz="1400" dirty="0"/>
                <a:t> </a:t>
              </a:r>
              <a:endParaRPr lang="en-GB" sz="1400" dirty="0"/>
            </a:p>
          </p:txBody>
        </p:sp>
      </p:grpSp>
      <p:cxnSp>
        <p:nvCxnSpPr>
          <p:cNvPr id="3" name="Straight Arrow Connector 2">
            <a:extLst>
              <a:ext uri="{FF2B5EF4-FFF2-40B4-BE49-F238E27FC236}">
                <a16:creationId xmlns:a16="http://schemas.microsoft.com/office/drawing/2014/main" id="{A1B0FA2F-396A-4C89-BAA9-AAC1B7A7DB3F}"/>
              </a:ext>
            </a:extLst>
          </p:cNvPr>
          <p:cNvCxnSpPr>
            <a:cxnSpLocks/>
            <a:stCxn id="17" idx="2"/>
          </p:cNvCxnSpPr>
          <p:nvPr/>
        </p:nvCxnSpPr>
        <p:spPr>
          <a:xfrm>
            <a:off x="1027871" y="1670243"/>
            <a:ext cx="2323234" cy="47120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81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1+#ppt_w/2"/>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1" fill="hold" nodeType="clickEffect">
                                  <p:stCondLst>
                                    <p:cond delay="0"/>
                                  </p:stCondLst>
                                  <p:childTnLst>
                                    <p:animEffect transition="out" filter="wipe(up)">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par>
                          <p:cTn id="29" fill="hold">
                            <p:stCondLst>
                              <p:cond delay="500"/>
                            </p:stCondLst>
                            <p:childTnLst>
                              <p:par>
                                <p:cTn id="30" presetID="2" presetClass="exit" presetSubtype="6" fill="hold" grpId="1" nodeType="afterEffect">
                                  <p:stCondLst>
                                    <p:cond delay="0"/>
                                  </p:stCondLst>
                                  <p:childTnLst>
                                    <p:anim calcmode="lin" valueType="num">
                                      <p:cBhvr additive="base">
                                        <p:cTn id="31" dur="500"/>
                                        <p:tgtEl>
                                          <p:spTgt spid="9"/>
                                        </p:tgtEl>
                                        <p:attrNameLst>
                                          <p:attrName>ppt_x</p:attrName>
                                        </p:attrNameLst>
                                      </p:cBhvr>
                                      <p:tavLst>
                                        <p:tav tm="0">
                                          <p:val>
                                            <p:strVal val="ppt_x"/>
                                          </p:val>
                                        </p:tav>
                                        <p:tav tm="100000">
                                          <p:val>
                                            <p:strVal val="1+ppt_w/2"/>
                                          </p:val>
                                        </p:tav>
                                      </p:tavLst>
                                    </p:anim>
                                    <p:anim calcmode="lin" valueType="num">
                                      <p:cBhvr additive="base">
                                        <p:cTn id="32" dur="500"/>
                                        <p:tgtEl>
                                          <p:spTgt spid="9"/>
                                        </p:tgtEl>
                                        <p:attrNameLst>
                                          <p:attrName>ppt_y</p:attrName>
                                        </p:attrNameLst>
                                      </p:cBhvr>
                                      <p:tavLst>
                                        <p:tav tm="0">
                                          <p:val>
                                            <p:strVal val="ppt_y"/>
                                          </p:val>
                                        </p:tav>
                                        <p:tav tm="100000">
                                          <p:val>
                                            <p:strVal val="1+ppt_h/2"/>
                                          </p:val>
                                        </p:tav>
                                      </p:tavLst>
                                    </p:anim>
                                    <p:set>
                                      <p:cBhvr>
                                        <p:cTn id="33"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6A68D1-BB56-4FC8-BEB1-50E24E47E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7824" y="480551"/>
            <a:ext cx="9214153" cy="6337160"/>
          </a:xfrm>
          <a:prstGeom prst="rect">
            <a:avLst/>
          </a:prstGeom>
        </p:spPr>
      </p:pic>
      <p:sp>
        <p:nvSpPr>
          <p:cNvPr id="6" name="TextBox 5">
            <a:extLst>
              <a:ext uri="{FF2B5EF4-FFF2-40B4-BE49-F238E27FC236}">
                <a16:creationId xmlns:a16="http://schemas.microsoft.com/office/drawing/2014/main" id="{C957E296-9D46-4AB6-A27C-8B762D991AE0}"/>
              </a:ext>
            </a:extLst>
          </p:cNvPr>
          <p:cNvSpPr txBox="1"/>
          <p:nvPr/>
        </p:nvSpPr>
        <p:spPr>
          <a:xfrm>
            <a:off x="70022" y="111220"/>
            <a:ext cx="3009286"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a:t>
            </a:r>
            <a:endParaRPr lang="en-GB" sz="2000" dirty="0"/>
          </a:p>
        </p:txBody>
      </p:sp>
      <p:sp>
        <p:nvSpPr>
          <p:cNvPr id="16" name="TextBox 15">
            <a:extLst>
              <a:ext uri="{FF2B5EF4-FFF2-40B4-BE49-F238E27FC236}">
                <a16:creationId xmlns:a16="http://schemas.microsoft.com/office/drawing/2014/main" id="{6615C15A-1173-40F1-9151-5988940595B6}"/>
              </a:ext>
            </a:extLst>
          </p:cNvPr>
          <p:cNvSpPr txBox="1"/>
          <p:nvPr/>
        </p:nvSpPr>
        <p:spPr>
          <a:xfrm>
            <a:off x="2562223" y="3499695"/>
            <a:ext cx="914209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order to start a search, click in a search box, and the context Search ribbon appears.</a:t>
            </a:r>
            <a:endParaRPr lang="en-GB" dirty="0"/>
          </a:p>
        </p:txBody>
      </p:sp>
      <p:cxnSp>
        <p:nvCxnSpPr>
          <p:cNvPr id="17" name="Straight Arrow Connector 16">
            <a:extLst>
              <a:ext uri="{FF2B5EF4-FFF2-40B4-BE49-F238E27FC236}">
                <a16:creationId xmlns:a16="http://schemas.microsoft.com/office/drawing/2014/main" id="{5190D328-910F-4E73-9229-48DBAE1925E9}"/>
              </a:ext>
            </a:extLst>
          </p:cNvPr>
          <p:cNvCxnSpPr>
            <a:cxnSpLocks/>
          </p:cNvCxnSpPr>
          <p:nvPr/>
        </p:nvCxnSpPr>
        <p:spPr>
          <a:xfrm flipV="1">
            <a:off x="6511636" y="591129"/>
            <a:ext cx="0" cy="29000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E4B5EEB-4FE9-4BE7-8E17-7070D705AFA5}"/>
              </a:ext>
            </a:extLst>
          </p:cNvPr>
          <p:cNvSpPr txBox="1"/>
          <p:nvPr/>
        </p:nvSpPr>
        <p:spPr>
          <a:xfrm>
            <a:off x="285749" y="2244380"/>
            <a:ext cx="2276475"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defPPr>
              <a:defRPr lang="en-US"/>
            </a:defPPr>
          </a:lstStyle>
          <a:p>
            <a:r>
              <a:rPr lang="en-CA" sz="2000"/>
              <a:t>Calendar module</a:t>
            </a:r>
            <a:endParaRPr lang="en-GB" sz="2000" dirty="0"/>
          </a:p>
        </p:txBody>
      </p:sp>
      <p:sp>
        <p:nvSpPr>
          <p:cNvPr id="19" name="Rectangle 18">
            <a:extLst>
              <a:ext uri="{FF2B5EF4-FFF2-40B4-BE49-F238E27FC236}">
                <a16:creationId xmlns:a16="http://schemas.microsoft.com/office/drawing/2014/main" id="{ACA8B457-7080-4E39-A3EE-71D70A9C9481}"/>
              </a:ext>
            </a:extLst>
          </p:cNvPr>
          <p:cNvSpPr/>
          <p:nvPr/>
        </p:nvSpPr>
        <p:spPr>
          <a:xfrm>
            <a:off x="2908062" y="822175"/>
            <a:ext cx="9213915" cy="124676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20" name="Straight Arrow Connector 19">
            <a:extLst>
              <a:ext uri="{FF2B5EF4-FFF2-40B4-BE49-F238E27FC236}">
                <a16:creationId xmlns:a16="http://schemas.microsoft.com/office/drawing/2014/main" id="{5C8EE63F-FADC-403D-8826-C29FCA2C296C}"/>
              </a:ext>
            </a:extLst>
          </p:cNvPr>
          <p:cNvCxnSpPr>
            <a:cxnSpLocks/>
          </p:cNvCxnSpPr>
          <p:nvPr/>
        </p:nvCxnSpPr>
        <p:spPr>
          <a:xfrm flipV="1">
            <a:off x="9591675" y="2001632"/>
            <a:ext cx="76200" cy="15892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68E81B8B-5F85-422C-9372-2BA6953EB982}"/>
              </a:ext>
            </a:extLst>
          </p:cNvPr>
          <p:cNvGrpSpPr/>
          <p:nvPr/>
        </p:nvGrpSpPr>
        <p:grpSpPr>
          <a:xfrm>
            <a:off x="0" y="6550223"/>
            <a:ext cx="871226" cy="307777"/>
            <a:chOff x="10487026" y="0"/>
            <a:chExt cx="685800" cy="307777"/>
          </a:xfrm>
        </p:grpSpPr>
        <p:sp>
          <p:nvSpPr>
            <p:cNvPr id="11" name="TextBox 10">
              <a:extLst>
                <a:ext uri="{FF2B5EF4-FFF2-40B4-BE49-F238E27FC236}">
                  <a16:creationId xmlns:a16="http://schemas.microsoft.com/office/drawing/2014/main" id="{C4D0A367-B25F-459D-AAAF-02703D21264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2" name="TextBox 11">
              <a:extLst>
                <a:ext uri="{FF2B5EF4-FFF2-40B4-BE49-F238E27FC236}">
                  <a16:creationId xmlns:a16="http://schemas.microsoft.com/office/drawing/2014/main" id="{FD009EA5-2B51-4844-91ED-553CAE8977E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26</a:t>
              </a:fld>
              <a:r>
                <a:rPr lang="en-CA" sz="1400" dirty="0"/>
                <a:t> </a:t>
              </a:r>
              <a:endParaRPr lang="en-GB" sz="1400" dirty="0"/>
            </a:p>
          </p:txBody>
        </p:sp>
      </p:grpSp>
    </p:spTree>
    <p:extLst>
      <p:ext uri="{BB962C8B-B14F-4D97-AF65-F5344CB8AC3E}">
        <p14:creationId xmlns:p14="http://schemas.microsoft.com/office/powerpoint/2010/main" val="151667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nodeType="clickEffect">
                                  <p:stCondLst>
                                    <p:cond delay="0"/>
                                  </p:stCondLst>
                                  <p:childTnLst>
                                    <p:animEffect transition="out" filter="wipe(up)">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par>
                          <p:cTn id="22" fill="hold">
                            <p:stCondLst>
                              <p:cond delay="1000"/>
                            </p:stCondLst>
                            <p:childTnLst>
                              <p:par>
                                <p:cTn id="23" presetID="22" presetClass="entr" presetSubtype="4"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1" fill="hold" grpId="1" nodeType="clickEffect">
                                  <p:stCondLst>
                                    <p:cond delay="0"/>
                                  </p:stCondLst>
                                  <p:childTnLst>
                                    <p:animEffect transition="out" filter="wipe(up)">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par>
                          <p:cTn id="31" fill="hold">
                            <p:stCondLst>
                              <p:cond delay="500"/>
                            </p:stCondLst>
                            <p:childTnLst>
                              <p:par>
                                <p:cTn id="32" presetID="22" presetClass="exit" presetSubtype="1" fill="hold" nodeType="afterEffect">
                                  <p:stCondLst>
                                    <p:cond delay="0"/>
                                  </p:stCondLst>
                                  <p:childTnLst>
                                    <p:animEffect transition="out" filter="wipe(up)">
                                      <p:cBhvr>
                                        <p:cTn id="33" dur="500"/>
                                        <p:tgtEl>
                                          <p:spTgt spid="20"/>
                                        </p:tgtEl>
                                      </p:cBhvr>
                                    </p:animEffect>
                                    <p:set>
                                      <p:cBhvr>
                                        <p:cTn id="34" dur="1" fill="hold">
                                          <p:stCondLst>
                                            <p:cond delay="499"/>
                                          </p:stCondLst>
                                        </p:cTn>
                                        <p:tgtEl>
                                          <p:spTgt spid="20"/>
                                        </p:tgtEl>
                                        <p:attrNameLst>
                                          <p:attrName>style.visibility</p:attrName>
                                        </p:attrNameLst>
                                      </p:cBhvr>
                                      <p:to>
                                        <p:strVal val="hidden"/>
                                      </p:to>
                                    </p:set>
                                  </p:childTnLst>
                                </p:cTn>
                              </p:par>
                            </p:childTnLst>
                          </p:cTn>
                        </p:par>
                        <p:par>
                          <p:cTn id="35" fill="hold">
                            <p:stCondLst>
                              <p:cond delay="1000"/>
                            </p:stCondLst>
                            <p:childTnLst>
                              <p:par>
                                <p:cTn id="36" presetID="2" presetClass="exit" presetSubtype="6" fill="hold" grpId="1" nodeType="afterEffect">
                                  <p:stCondLst>
                                    <p:cond delay="0"/>
                                  </p:stCondLst>
                                  <p:childTnLst>
                                    <p:anim calcmode="lin" valueType="num">
                                      <p:cBhvr additive="base">
                                        <p:cTn id="37" dur="500"/>
                                        <p:tgtEl>
                                          <p:spTgt spid="16"/>
                                        </p:tgtEl>
                                        <p:attrNameLst>
                                          <p:attrName>ppt_x</p:attrName>
                                        </p:attrNameLst>
                                      </p:cBhvr>
                                      <p:tavLst>
                                        <p:tav tm="0">
                                          <p:val>
                                            <p:strVal val="ppt_x"/>
                                          </p:val>
                                        </p:tav>
                                        <p:tav tm="100000">
                                          <p:val>
                                            <p:strVal val="1+ppt_w/2"/>
                                          </p:val>
                                        </p:tav>
                                      </p:tavLst>
                                    </p:anim>
                                    <p:anim calcmode="lin" valueType="num">
                                      <p:cBhvr additive="base">
                                        <p:cTn id="38" dur="500"/>
                                        <p:tgtEl>
                                          <p:spTgt spid="16"/>
                                        </p:tgtEl>
                                        <p:attrNameLst>
                                          <p:attrName>ppt_y</p:attrName>
                                        </p:attrNameLst>
                                      </p:cBhvr>
                                      <p:tavLst>
                                        <p:tav tm="0">
                                          <p:val>
                                            <p:strVal val="ppt_y"/>
                                          </p:val>
                                        </p:tav>
                                        <p:tav tm="100000">
                                          <p:val>
                                            <p:strVal val="1+ppt_h/2"/>
                                          </p:val>
                                        </p:tav>
                                      </p:tavLst>
                                    </p:anim>
                                    <p:set>
                                      <p:cBhvr>
                                        <p:cTn id="39"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9" grpId="0" animBg="1"/>
      <p:bldP spid="1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6DCEA7-9674-44EF-8AF5-983997F026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7826" y="481563"/>
            <a:ext cx="9214150" cy="6337158"/>
          </a:xfrm>
          <a:prstGeom prst="rect">
            <a:avLst/>
          </a:prstGeom>
        </p:spPr>
      </p:pic>
      <p:sp>
        <p:nvSpPr>
          <p:cNvPr id="6" name="TextBox 5">
            <a:extLst>
              <a:ext uri="{FF2B5EF4-FFF2-40B4-BE49-F238E27FC236}">
                <a16:creationId xmlns:a16="http://schemas.microsoft.com/office/drawing/2014/main" id="{0A247A2D-E97D-474C-A513-59755B6FAAF4}"/>
              </a:ext>
            </a:extLst>
          </p:cNvPr>
          <p:cNvSpPr txBox="1"/>
          <p:nvPr/>
        </p:nvSpPr>
        <p:spPr>
          <a:xfrm>
            <a:off x="70024" y="81721"/>
            <a:ext cx="3327363"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a:t>
            </a:r>
            <a:endParaRPr lang="en-GB" sz="2000" dirty="0"/>
          </a:p>
        </p:txBody>
      </p:sp>
      <p:sp>
        <p:nvSpPr>
          <p:cNvPr id="12" name="TextBox 11">
            <a:extLst>
              <a:ext uri="{FF2B5EF4-FFF2-40B4-BE49-F238E27FC236}">
                <a16:creationId xmlns:a16="http://schemas.microsoft.com/office/drawing/2014/main" id="{F816E080-41EC-4BA8-BB2F-D2902F5A475A}"/>
              </a:ext>
            </a:extLst>
          </p:cNvPr>
          <p:cNvSpPr txBox="1"/>
          <p:nvPr/>
        </p:nvSpPr>
        <p:spPr>
          <a:xfrm>
            <a:off x="2524125" y="3499695"/>
            <a:ext cx="906759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order to start a search, click in a search box, and the context Search ribbon appears.</a:t>
            </a:r>
            <a:endParaRPr lang="en-GB" dirty="0"/>
          </a:p>
        </p:txBody>
      </p:sp>
      <p:cxnSp>
        <p:nvCxnSpPr>
          <p:cNvPr id="13" name="Straight Arrow Connector 12">
            <a:extLst>
              <a:ext uri="{FF2B5EF4-FFF2-40B4-BE49-F238E27FC236}">
                <a16:creationId xmlns:a16="http://schemas.microsoft.com/office/drawing/2014/main" id="{636D41DC-704F-4FA1-8E92-02A6011E7355}"/>
              </a:ext>
            </a:extLst>
          </p:cNvPr>
          <p:cNvCxnSpPr>
            <a:cxnSpLocks/>
          </p:cNvCxnSpPr>
          <p:nvPr/>
        </p:nvCxnSpPr>
        <p:spPr>
          <a:xfrm flipV="1">
            <a:off x="6253018" y="683491"/>
            <a:ext cx="637309" cy="28162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BD2BA8C-3B42-421F-9F61-9F07CCAA1E51}"/>
              </a:ext>
            </a:extLst>
          </p:cNvPr>
          <p:cNvSpPr/>
          <p:nvPr/>
        </p:nvSpPr>
        <p:spPr>
          <a:xfrm>
            <a:off x="2908062" y="831273"/>
            <a:ext cx="9213916" cy="12376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EFC763F1-23B7-4326-A8DF-9E62AD7EBBDC}"/>
              </a:ext>
            </a:extLst>
          </p:cNvPr>
          <p:cNvCxnSpPr>
            <a:cxnSpLocks/>
          </p:cNvCxnSpPr>
          <p:nvPr/>
        </p:nvCxnSpPr>
        <p:spPr>
          <a:xfrm flipV="1">
            <a:off x="9591675" y="2001630"/>
            <a:ext cx="76200" cy="158929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8E82BE-63E8-4356-A25C-97277E76ABFE}"/>
              </a:ext>
            </a:extLst>
          </p:cNvPr>
          <p:cNvSpPr txBox="1"/>
          <p:nvPr/>
        </p:nvSpPr>
        <p:spPr>
          <a:xfrm>
            <a:off x="285749" y="1270133"/>
            <a:ext cx="2276475"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defPPr>
              <a:defRPr lang="en-US"/>
            </a:defPPr>
          </a:lstStyle>
          <a:p>
            <a:pPr algn="ctr"/>
            <a:r>
              <a:rPr lang="en-CA" sz="2000" dirty="0"/>
              <a:t>Tasks module</a:t>
            </a:r>
            <a:endParaRPr lang="en-GB" sz="2000" dirty="0"/>
          </a:p>
        </p:txBody>
      </p:sp>
      <p:grpSp>
        <p:nvGrpSpPr>
          <p:cNvPr id="9" name="Group 8">
            <a:extLst>
              <a:ext uri="{FF2B5EF4-FFF2-40B4-BE49-F238E27FC236}">
                <a16:creationId xmlns:a16="http://schemas.microsoft.com/office/drawing/2014/main" id="{1F3642E5-850C-4845-A318-BD5280B29FED}"/>
              </a:ext>
            </a:extLst>
          </p:cNvPr>
          <p:cNvGrpSpPr/>
          <p:nvPr/>
        </p:nvGrpSpPr>
        <p:grpSpPr>
          <a:xfrm>
            <a:off x="0" y="6550223"/>
            <a:ext cx="871226" cy="307777"/>
            <a:chOff x="10487026" y="0"/>
            <a:chExt cx="685800" cy="307777"/>
          </a:xfrm>
        </p:grpSpPr>
        <p:sp>
          <p:nvSpPr>
            <p:cNvPr id="10" name="TextBox 9">
              <a:extLst>
                <a:ext uri="{FF2B5EF4-FFF2-40B4-BE49-F238E27FC236}">
                  <a16:creationId xmlns:a16="http://schemas.microsoft.com/office/drawing/2014/main" id="{4648CE70-B3C9-4B38-8F14-EDD1041D66F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6" name="TextBox 15">
              <a:extLst>
                <a:ext uri="{FF2B5EF4-FFF2-40B4-BE49-F238E27FC236}">
                  <a16:creationId xmlns:a16="http://schemas.microsoft.com/office/drawing/2014/main" id="{2B4CDC56-E536-4DAC-B3AD-CA25D952737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27</a:t>
              </a:fld>
              <a:r>
                <a:rPr lang="en-CA" sz="1400" dirty="0"/>
                <a:t> </a:t>
              </a:r>
              <a:endParaRPr lang="en-GB" sz="1400" dirty="0"/>
            </a:p>
          </p:txBody>
        </p:sp>
      </p:grpSp>
    </p:spTree>
    <p:extLst>
      <p:ext uri="{BB962C8B-B14F-4D97-AF65-F5344CB8AC3E}">
        <p14:creationId xmlns:p14="http://schemas.microsoft.com/office/powerpoint/2010/main" val="124562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nodeType="clickEffect">
                                  <p:stCondLst>
                                    <p:cond delay="0"/>
                                  </p:stCondLst>
                                  <p:childTnLst>
                                    <p:animEffect transition="out" filter="wipe(up)">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par>
                          <p:cTn id="22" fill="hold">
                            <p:stCondLst>
                              <p:cond delay="1000"/>
                            </p:stCondLst>
                            <p:childTnLst>
                              <p:par>
                                <p:cTn id="23" presetID="22" presetClass="entr" presetSubtype="4"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1" fill="hold" grpId="1" nodeType="clickEffect">
                                  <p:stCondLst>
                                    <p:cond delay="0"/>
                                  </p:stCondLst>
                                  <p:childTnLst>
                                    <p:animEffect transition="out" filter="wipe(up)">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par>
                          <p:cTn id="31" fill="hold">
                            <p:stCondLst>
                              <p:cond delay="500"/>
                            </p:stCondLst>
                            <p:childTnLst>
                              <p:par>
                                <p:cTn id="32" presetID="22" presetClass="exit" presetSubtype="1" fill="hold" nodeType="afterEffect">
                                  <p:stCondLst>
                                    <p:cond delay="0"/>
                                  </p:stCondLst>
                                  <p:childTnLst>
                                    <p:animEffect transition="out" filter="wipe(up)">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childTnLst>
                          </p:cTn>
                        </p:par>
                        <p:par>
                          <p:cTn id="35" fill="hold">
                            <p:stCondLst>
                              <p:cond delay="1000"/>
                            </p:stCondLst>
                            <p:childTnLst>
                              <p:par>
                                <p:cTn id="36" presetID="2" presetClass="exit" presetSubtype="6" fill="hold" grpId="1" nodeType="afterEffect">
                                  <p:stCondLst>
                                    <p:cond delay="0"/>
                                  </p:stCondLst>
                                  <p:childTnLst>
                                    <p:anim calcmode="lin" valueType="num">
                                      <p:cBhvr additive="base">
                                        <p:cTn id="37" dur="500"/>
                                        <p:tgtEl>
                                          <p:spTgt spid="12"/>
                                        </p:tgtEl>
                                        <p:attrNameLst>
                                          <p:attrName>ppt_x</p:attrName>
                                        </p:attrNameLst>
                                      </p:cBhvr>
                                      <p:tavLst>
                                        <p:tav tm="0">
                                          <p:val>
                                            <p:strVal val="ppt_x"/>
                                          </p:val>
                                        </p:tav>
                                        <p:tav tm="100000">
                                          <p:val>
                                            <p:strVal val="1+ppt_w/2"/>
                                          </p:val>
                                        </p:tav>
                                      </p:tavLst>
                                    </p:anim>
                                    <p:anim calcmode="lin" valueType="num">
                                      <p:cBhvr additive="base">
                                        <p:cTn id="38" dur="500"/>
                                        <p:tgtEl>
                                          <p:spTgt spid="12"/>
                                        </p:tgtEl>
                                        <p:attrNameLst>
                                          <p:attrName>ppt_y</p:attrName>
                                        </p:attrNameLst>
                                      </p:cBhvr>
                                      <p:tavLst>
                                        <p:tav tm="0">
                                          <p:val>
                                            <p:strVal val="ppt_y"/>
                                          </p:val>
                                        </p:tav>
                                        <p:tav tm="100000">
                                          <p:val>
                                            <p:strVal val="1+ppt_h/2"/>
                                          </p:val>
                                        </p:tav>
                                      </p:tavLst>
                                    </p:anim>
                                    <p:set>
                                      <p:cBhvr>
                                        <p:cTn id="3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4" grpId="0" animBg="1"/>
      <p:bldP spid="14"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B1F22A-35D4-42C5-831B-8DB3A2F78A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807" y="678248"/>
            <a:ext cx="10548281" cy="1824809"/>
          </a:xfrm>
          <a:prstGeom prst="rect">
            <a:avLst/>
          </a:prstGeom>
        </p:spPr>
      </p:pic>
      <p:pic>
        <p:nvPicPr>
          <p:cNvPr id="5" name="Picture 4">
            <a:extLst>
              <a:ext uri="{FF2B5EF4-FFF2-40B4-BE49-F238E27FC236}">
                <a16:creationId xmlns:a16="http://schemas.microsoft.com/office/drawing/2014/main" id="{E35770D5-C2C3-4C4A-9BB0-87CB7F2A7B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496" y="2751714"/>
            <a:ext cx="10532862" cy="1822141"/>
          </a:xfrm>
          <a:prstGeom prst="rect">
            <a:avLst/>
          </a:prstGeom>
        </p:spPr>
      </p:pic>
      <p:pic>
        <p:nvPicPr>
          <p:cNvPr id="9" name="Picture 8">
            <a:extLst>
              <a:ext uri="{FF2B5EF4-FFF2-40B4-BE49-F238E27FC236}">
                <a16:creationId xmlns:a16="http://schemas.microsoft.com/office/drawing/2014/main" id="{5A89286B-6D2A-4235-8307-0FAB99EE6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497" y="4823778"/>
            <a:ext cx="10532862" cy="1822141"/>
          </a:xfrm>
          <a:prstGeom prst="rect">
            <a:avLst/>
          </a:prstGeom>
        </p:spPr>
      </p:pic>
      <p:sp>
        <p:nvSpPr>
          <p:cNvPr id="6" name="TextBox 5">
            <a:extLst>
              <a:ext uri="{FF2B5EF4-FFF2-40B4-BE49-F238E27FC236}">
                <a16:creationId xmlns:a16="http://schemas.microsoft.com/office/drawing/2014/main" id="{1C1492DD-766C-4A9F-9B96-3151E847E2EA}"/>
              </a:ext>
            </a:extLst>
          </p:cNvPr>
          <p:cNvSpPr txBox="1"/>
          <p:nvPr/>
        </p:nvSpPr>
        <p:spPr>
          <a:xfrm>
            <a:off x="87826" y="74178"/>
            <a:ext cx="3104536" cy="36933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dirty="0"/>
              <a:t>Searching for Outlook Objects</a:t>
            </a:r>
            <a:endParaRPr lang="en-GB" dirty="0"/>
          </a:p>
        </p:txBody>
      </p:sp>
      <p:sp>
        <p:nvSpPr>
          <p:cNvPr id="15" name="TextBox 14">
            <a:extLst>
              <a:ext uri="{FF2B5EF4-FFF2-40B4-BE49-F238E27FC236}">
                <a16:creationId xmlns:a16="http://schemas.microsoft.com/office/drawing/2014/main" id="{270B63F8-AF91-4A4B-A763-B5C7EA61DEC5}"/>
              </a:ext>
            </a:extLst>
          </p:cNvPr>
          <p:cNvSpPr txBox="1"/>
          <p:nvPr/>
        </p:nvSpPr>
        <p:spPr>
          <a:xfrm>
            <a:off x="3332263" y="72239"/>
            <a:ext cx="877191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search bars for the different modules have mostly the same search commands.</a:t>
            </a:r>
            <a:endParaRPr lang="en-GB" dirty="0"/>
          </a:p>
        </p:txBody>
      </p:sp>
      <p:sp>
        <p:nvSpPr>
          <p:cNvPr id="21" name="Rectangle: Rounded Corners 20">
            <a:extLst>
              <a:ext uri="{FF2B5EF4-FFF2-40B4-BE49-F238E27FC236}">
                <a16:creationId xmlns:a16="http://schemas.microsoft.com/office/drawing/2014/main" id="{AC8AB697-17B5-4366-A227-E5A23853261B}"/>
              </a:ext>
            </a:extLst>
          </p:cNvPr>
          <p:cNvSpPr/>
          <p:nvPr/>
        </p:nvSpPr>
        <p:spPr>
          <a:xfrm>
            <a:off x="5175828" y="2284823"/>
            <a:ext cx="428625" cy="184986"/>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EBBEFA0-D2C6-481F-9651-6BFEBCEFCF41}"/>
              </a:ext>
            </a:extLst>
          </p:cNvPr>
          <p:cNvSpPr/>
          <p:nvPr/>
        </p:nvSpPr>
        <p:spPr>
          <a:xfrm>
            <a:off x="5132819" y="4345705"/>
            <a:ext cx="428625" cy="184986"/>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D7FC77C3-6AB1-4567-8ADE-7B3B7F7846E7}"/>
              </a:ext>
            </a:extLst>
          </p:cNvPr>
          <p:cNvSpPr/>
          <p:nvPr/>
        </p:nvSpPr>
        <p:spPr>
          <a:xfrm>
            <a:off x="4289425" y="6420785"/>
            <a:ext cx="428625" cy="184986"/>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934BC33C-83CB-4D8C-B9E7-3DC351C7A818}"/>
              </a:ext>
            </a:extLst>
          </p:cNvPr>
          <p:cNvSpPr txBox="1"/>
          <p:nvPr/>
        </p:nvSpPr>
        <p:spPr>
          <a:xfrm>
            <a:off x="6029325" y="473031"/>
            <a:ext cx="607484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However  the differences are found in the Refine group.</a:t>
            </a:r>
            <a:endParaRPr lang="en-GB" dirty="0"/>
          </a:p>
        </p:txBody>
      </p:sp>
      <p:grpSp>
        <p:nvGrpSpPr>
          <p:cNvPr id="26" name="Group 25">
            <a:extLst>
              <a:ext uri="{FF2B5EF4-FFF2-40B4-BE49-F238E27FC236}">
                <a16:creationId xmlns:a16="http://schemas.microsoft.com/office/drawing/2014/main" id="{A61DC8F0-54A6-43DF-975F-036C8FEAA0DE}"/>
              </a:ext>
            </a:extLst>
          </p:cNvPr>
          <p:cNvGrpSpPr/>
          <p:nvPr/>
        </p:nvGrpSpPr>
        <p:grpSpPr>
          <a:xfrm>
            <a:off x="0" y="6550223"/>
            <a:ext cx="871226" cy="307777"/>
            <a:chOff x="10487026" y="0"/>
            <a:chExt cx="685800" cy="307777"/>
          </a:xfrm>
        </p:grpSpPr>
        <p:sp>
          <p:nvSpPr>
            <p:cNvPr id="27" name="TextBox 26">
              <a:extLst>
                <a:ext uri="{FF2B5EF4-FFF2-40B4-BE49-F238E27FC236}">
                  <a16:creationId xmlns:a16="http://schemas.microsoft.com/office/drawing/2014/main" id="{E6DF6DCB-595E-46F6-AB83-9FC3C74274F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8" name="TextBox 27">
              <a:extLst>
                <a:ext uri="{FF2B5EF4-FFF2-40B4-BE49-F238E27FC236}">
                  <a16:creationId xmlns:a16="http://schemas.microsoft.com/office/drawing/2014/main" id="{74207703-1644-4685-BF2C-49D5CF8F5223}"/>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28</a:t>
              </a:fld>
              <a:r>
                <a:rPr lang="en-CA" sz="1400" dirty="0"/>
                <a:t> </a:t>
              </a:r>
              <a:endParaRPr lang="en-GB" sz="1400" dirty="0"/>
            </a:p>
          </p:txBody>
        </p:sp>
      </p:grpSp>
    </p:spTree>
    <p:extLst>
      <p:ext uri="{BB962C8B-B14F-4D97-AF65-F5344CB8AC3E}">
        <p14:creationId xmlns:p14="http://schemas.microsoft.com/office/powerpoint/2010/main" val="256654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80">
                                          <p:stCondLst>
                                            <p:cond delay="0"/>
                                          </p:stCondLst>
                                        </p:cTn>
                                        <p:tgtEl>
                                          <p:spTgt spid="21"/>
                                        </p:tgtEl>
                                      </p:cBhvr>
                                    </p:animEffect>
                                    <p:anim calcmode="lin" valueType="num">
                                      <p:cBhvr>
                                        <p:cTn id="1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7" dur="26">
                                          <p:stCondLst>
                                            <p:cond delay="650"/>
                                          </p:stCondLst>
                                        </p:cTn>
                                        <p:tgtEl>
                                          <p:spTgt spid="21"/>
                                        </p:tgtEl>
                                      </p:cBhvr>
                                      <p:to x="100000" y="60000"/>
                                    </p:animScale>
                                    <p:animScale>
                                      <p:cBhvr>
                                        <p:cTn id="18" dur="166" decel="50000">
                                          <p:stCondLst>
                                            <p:cond delay="676"/>
                                          </p:stCondLst>
                                        </p:cTn>
                                        <p:tgtEl>
                                          <p:spTgt spid="21"/>
                                        </p:tgtEl>
                                      </p:cBhvr>
                                      <p:to x="100000" y="100000"/>
                                    </p:animScale>
                                    <p:animScale>
                                      <p:cBhvr>
                                        <p:cTn id="19" dur="26">
                                          <p:stCondLst>
                                            <p:cond delay="1312"/>
                                          </p:stCondLst>
                                        </p:cTn>
                                        <p:tgtEl>
                                          <p:spTgt spid="21"/>
                                        </p:tgtEl>
                                      </p:cBhvr>
                                      <p:to x="100000" y="80000"/>
                                    </p:animScale>
                                    <p:animScale>
                                      <p:cBhvr>
                                        <p:cTn id="20" dur="166" decel="50000">
                                          <p:stCondLst>
                                            <p:cond delay="1338"/>
                                          </p:stCondLst>
                                        </p:cTn>
                                        <p:tgtEl>
                                          <p:spTgt spid="21"/>
                                        </p:tgtEl>
                                      </p:cBhvr>
                                      <p:to x="100000" y="100000"/>
                                    </p:animScale>
                                    <p:animScale>
                                      <p:cBhvr>
                                        <p:cTn id="21" dur="26">
                                          <p:stCondLst>
                                            <p:cond delay="1642"/>
                                          </p:stCondLst>
                                        </p:cTn>
                                        <p:tgtEl>
                                          <p:spTgt spid="21"/>
                                        </p:tgtEl>
                                      </p:cBhvr>
                                      <p:to x="100000" y="90000"/>
                                    </p:animScale>
                                    <p:animScale>
                                      <p:cBhvr>
                                        <p:cTn id="22" dur="166" decel="50000">
                                          <p:stCondLst>
                                            <p:cond delay="1668"/>
                                          </p:stCondLst>
                                        </p:cTn>
                                        <p:tgtEl>
                                          <p:spTgt spid="21"/>
                                        </p:tgtEl>
                                      </p:cBhvr>
                                      <p:to x="100000" y="100000"/>
                                    </p:animScale>
                                    <p:animScale>
                                      <p:cBhvr>
                                        <p:cTn id="23" dur="26">
                                          <p:stCondLst>
                                            <p:cond delay="1808"/>
                                          </p:stCondLst>
                                        </p:cTn>
                                        <p:tgtEl>
                                          <p:spTgt spid="21"/>
                                        </p:tgtEl>
                                      </p:cBhvr>
                                      <p:to x="100000" y="95000"/>
                                    </p:animScale>
                                    <p:animScale>
                                      <p:cBhvr>
                                        <p:cTn id="24" dur="166" decel="50000">
                                          <p:stCondLst>
                                            <p:cond delay="1834"/>
                                          </p:stCondLst>
                                        </p:cTn>
                                        <p:tgtEl>
                                          <p:spTgt spid="21"/>
                                        </p:tgtEl>
                                      </p:cBhvr>
                                      <p:to x="100000" y="100000"/>
                                    </p:animScale>
                                  </p:childTnLst>
                                </p:cTn>
                              </p:par>
                              <p:par>
                                <p:cTn id="25" presetID="2" presetClass="entr" presetSubtype="2"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1+#ppt_w/2"/>
                                          </p:val>
                                        </p:tav>
                                        <p:tav tm="100000">
                                          <p:val>
                                            <p:strVal val="#ppt_x"/>
                                          </p:val>
                                        </p:tav>
                                      </p:tavLst>
                                    </p:anim>
                                    <p:anim calcmode="lin" valueType="num">
                                      <p:cBhvr additive="base">
                                        <p:cTn id="28" dur="500" fill="hold"/>
                                        <p:tgtEl>
                                          <p:spTgt spid="25"/>
                                        </p:tgtEl>
                                        <p:attrNameLst>
                                          <p:attrName>ppt_y</p:attrName>
                                        </p:attrNameLst>
                                      </p:cBhvr>
                                      <p:tavLst>
                                        <p:tav tm="0">
                                          <p:val>
                                            <p:strVal val="#ppt_y"/>
                                          </p:val>
                                        </p:tav>
                                        <p:tav tm="100000">
                                          <p:val>
                                            <p:strVal val="#ppt_y"/>
                                          </p:val>
                                        </p:tav>
                                      </p:tavLst>
                                    </p:anim>
                                  </p:childTnLst>
                                </p:cTn>
                              </p:par>
                              <p:par>
                                <p:cTn id="29" presetID="26"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80">
                                          <p:stCondLst>
                                            <p:cond delay="0"/>
                                          </p:stCondLst>
                                        </p:cTn>
                                        <p:tgtEl>
                                          <p:spTgt spid="22"/>
                                        </p:tgtEl>
                                      </p:cBhvr>
                                    </p:animEffect>
                                    <p:anim calcmode="lin" valueType="num">
                                      <p:cBhvr>
                                        <p:cTn id="3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7" dur="26">
                                          <p:stCondLst>
                                            <p:cond delay="650"/>
                                          </p:stCondLst>
                                        </p:cTn>
                                        <p:tgtEl>
                                          <p:spTgt spid="22"/>
                                        </p:tgtEl>
                                      </p:cBhvr>
                                      <p:to x="100000" y="60000"/>
                                    </p:animScale>
                                    <p:animScale>
                                      <p:cBhvr>
                                        <p:cTn id="38" dur="166" decel="50000">
                                          <p:stCondLst>
                                            <p:cond delay="676"/>
                                          </p:stCondLst>
                                        </p:cTn>
                                        <p:tgtEl>
                                          <p:spTgt spid="22"/>
                                        </p:tgtEl>
                                      </p:cBhvr>
                                      <p:to x="100000" y="100000"/>
                                    </p:animScale>
                                    <p:animScale>
                                      <p:cBhvr>
                                        <p:cTn id="39" dur="26">
                                          <p:stCondLst>
                                            <p:cond delay="1312"/>
                                          </p:stCondLst>
                                        </p:cTn>
                                        <p:tgtEl>
                                          <p:spTgt spid="22"/>
                                        </p:tgtEl>
                                      </p:cBhvr>
                                      <p:to x="100000" y="80000"/>
                                    </p:animScale>
                                    <p:animScale>
                                      <p:cBhvr>
                                        <p:cTn id="40" dur="166" decel="50000">
                                          <p:stCondLst>
                                            <p:cond delay="1338"/>
                                          </p:stCondLst>
                                        </p:cTn>
                                        <p:tgtEl>
                                          <p:spTgt spid="22"/>
                                        </p:tgtEl>
                                      </p:cBhvr>
                                      <p:to x="100000" y="100000"/>
                                    </p:animScale>
                                    <p:animScale>
                                      <p:cBhvr>
                                        <p:cTn id="41" dur="26">
                                          <p:stCondLst>
                                            <p:cond delay="1642"/>
                                          </p:stCondLst>
                                        </p:cTn>
                                        <p:tgtEl>
                                          <p:spTgt spid="22"/>
                                        </p:tgtEl>
                                      </p:cBhvr>
                                      <p:to x="100000" y="90000"/>
                                    </p:animScale>
                                    <p:animScale>
                                      <p:cBhvr>
                                        <p:cTn id="42" dur="166" decel="50000">
                                          <p:stCondLst>
                                            <p:cond delay="1668"/>
                                          </p:stCondLst>
                                        </p:cTn>
                                        <p:tgtEl>
                                          <p:spTgt spid="22"/>
                                        </p:tgtEl>
                                      </p:cBhvr>
                                      <p:to x="100000" y="100000"/>
                                    </p:animScale>
                                    <p:animScale>
                                      <p:cBhvr>
                                        <p:cTn id="43" dur="26">
                                          <p:stCondLst>
                                            <p:cond delay="1808"/>
                                          </p:stCondLst>
                                        </p:cTn>
                                        <p:tgtEl>
                                          <p:spTgt spid="22"/>
                                        </p:tgtEl>
                                      </p:cBhvr>
                                      <p:to x="100000" y="95000"/>
                                    </p:animScale>
                                    <p:animScale>
                                      <p:cBhvr>
                                        <p:cTn id="44" dur="166" decel="50000">
                                          <p:stCondLst>
                                            <p:cond delay="1834"/>
                                          </p:stCondLst>
                                        </p:cTn>
                                        <p:tgtEl>
                                          <p:spTgt spid="22"/>
                                        </p:tgtEl>
                                      </p:cBhvr>
                                      <p:to x="100000" y="100000"/>
                                    </p:animScale>
                                  </p:childTnLst>
                                </p:cTn>
                              </p:par>
                              <p:par>
                                <p:cTn id="45" presetID="26"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down)">
                                      <p:cBhvr>
                                        <p:cTn id="47" dur="580">
                                          <p:stCondLst>
                                            <p:cond delay="0"/>
                                          </p:stCondLst>
                                        </p:cTn>
                                        <p:tgtEl>
                                          <p:spTgt spid="23"/>
                                        </p:tgtEl>
                                      </p:cBhvr>
                                    </p:animEffect>
                                    <p:anim calcmode="lin" valueType="num">
                                      <p:cBhvr>
                                        <p:cTn id="4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3" dur="26">
                                          <p:stCondLst>
                                            <p:cond delay="650"/>
                                          </p:stCondLst>
                                        </p:cTn>
                                        <p:tgtEl>
                                          <p:spTgt spid="23"/>
                                        </p:tgtEl>
                                      </p:cBhvr>
                                      <p:to x="100000" y="60000"/>
                                    </p:animScale>
                                    <p:animScale>
                                      <p:cBhvr>
                                        <p:cTn id="54" dur="166" decel="50000">
                                          <p:stCondLst>
                                            <p:cond delay="676"/>
                                          </p:stCondLst>
                                        </p:cTn>
                                        <p:tgtEl>
                                          <p:spTgt spid="23"/>
                                        </p:tgtEl>
                                      </p:cBhvr>
                                      <p:to x="100000" y="100000"/>
                                    </p:animScale>
                                    <p:animScale>
                                      <p:cBhvr>
                                        <p:cTn id="55" dur="26">
                                          <p:stCondLst>
                                            <p:cond delay="1312"/>
                                          </p:stCondLst>
                                        </p:cTn>
                                        <p:tgtEl>
                                          <p:spTgt spid="23"/>
                                        </p:tgtEl>
                                      </p:cBhvr>
                                      <p:to x="100000" y="80000"/>
                                    </p:animScale>
                                    <p:animScale>
                                      <p:cBhvr>
                                        <p:cTn id="56" dur="166" decel="50000">
                                          <p:stCondLst>
                                            <p:cond delay="1338"/>
                                          </p:stCondLst>
                                        </p:cTn>
                                        <p:tgtEl>
                                          <p:spTgt spid="23"/>
                                        </p:tgtEl>
                                      </p:cBhvr>
                                      <p:to x="100000" y="100000"/>
                                    </p:animScale>
                                    <p:animScale>
                                      <p:cBhvr>
                                        <p:cTn id="57" dur="26">
                                          <p:stCondLst>
                                            <p:cond delay="1642"/>
                                          </p:stCondLst>
                                        </p:cTn>
                                        <p:tgtEl>
                                          <p:spTgt spid="23"/>
                                        </p:tgtEl>
                                      </p:cBhvr>
                                      <p:to x="100000" y="90000"/>
                                    </p:animScale>
                                    <p:animScale>
                                      <p:cBhvr>
                                        <p:cTn id="58" dur="166" decel="50000">
                                          <p:stCondLst>
                                            <p:cond delay="1668"/>
                                          </p:stCondLst>
                                        </p:cTn>
                                        <p:tgtEl>
                                          <p:spTgt spid="23"/>
                                        </p:tgtEl>
                                      </p:cBhvr>
                                      <p:to x="100000" y="100000"/>
                                    </p:animScale>
                                    <p:animScale>
                                      <p:cBhvr>
                                        <p:cTn id="59" dur="26">
                                          <p:stCondLst>
                                            <p:cond delay="1808"/>
                                          </p:stCondLst>
                                        </p:cTn>
                                        <p:tgtEl>
                                          <p:spTgt spid="23"/>
                                        </p:tgtEl>
                                      </p:cBhvr>
                                      <p:to x="100000" y="95000"/>
                                    </p:animScale>
                                    <p:animScale>
                                      <p:cBhvr>
                                        <p:cTn id="60"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P spid="22" grpId="0" animBg="1"/>
      <p:bldP spid="23" grpId="0" animBg="1"/>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6A8BA7-39F5-4CAE-B87C-484264526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858" y="3736107"/>
            <a:ext cx="10548281" cy="1824808"/>
          </a:xfrm>
          <a:prstGeom prst="rect">
            <a:avLst/>
          </a:prstGeom>
        </p:spPr>
      </p:pic>
      <p:pic>
        <p:nvPicPr>
          <p:cNvPr id="3" name="Picture 2">
            <a:extLst>
              <a:ext uri="{FF2B5EF4-FFF2-40B4-BE49-F238E27FC236}">
                <a16:creationId xmlns:a16="http://schemas.microsoft.com/office/drawing/2014/main" id="{23B1F22A-35D4-42C5-831B-8DB3A2F78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859" y="1297085"/>
            <a:ext cx="10548281" cy="1824809"/>
          </a:xfrm>
          <a:prstGeom prst="rect">
            <a:avLst/>
          </a:prstGeom>
        </p:spPr>
      </p:pic>
      <p:sp>
        <p:nvSpPr>
          <p:cNvPr id="6" name="TextBox 5">
            <a:extLst>
              <a:ext uri="{FF2B5EF4-FFF2-40B4-BE49-F238E27FC236}">
                <a16:creationId xmlns:a16="http://schemas.microsoft.com/office/drawing/2014/main" id="{1C1492DD-766C-4A9F-9B96-3151E847E2EA}"/>
              </a:ext>
            </a:extLst>
          </p:cNvPr>
          <p:cNvSpPr txBox="1"/>
          <p:nvPr/>
        </p:nvSpPr>
        <p:spPr>
          <a:xfrm>
            <a:off x="87826" y="74178"/>
            <a:ext cx="3104536" cy="36933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dirty="0"/>
              <a:t>Searching for Outlook Objects</a:t>
            </a:r>
            <a:endParaRPr lang="en-GB" dirty="0"/>
          </a:p>
        </p:txBody>
      </p:sp>
      <p:sp>
        <p:nvSpPr>
          <p:cNvPr id="15" name="TextBox 14">
            <a:extLst>
              <a:ext uri="{FF2B5EF4-FFF2-40B4-BE49-F238E27FC236}">
                <a16:creationId xmlns:a16="http://schemas.microsoft.com/office/drawing/2014/main" id="{270B63F8-AF91-4A4B-A763-B5C7EA61DEC5}"/>
              </a:ext>
            </a:extLst>
          </p:cNvPr>
          <p:cNvSpPr txBox="1"/>
          <p:nvPr/>
        </p:nvSpPr>
        <p:spPr>
          <a:xfrm>
            <a:off x="3332263" y="72239"/>
            <a:ext cx="877191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search bars for the different modules have mostly the same search commands.</a:t>
            </a:r>
            <a:endParaRPr lang="en-GB" dirty="0"/>
          </a:p>
        </p:txBody>
      </p:sp>
      <p:sp>
        <p:nvSpPr>
          <p:cNvPr id="21" name="Rectangle: Rounded Corners 20">
            <a:extLst>
              <a:ext uri="{FF2B5EF4-FFF2-40B4-BE49-F238E27FC236}">
                <a16:creationId xmlns:a16="http://schemas.microsoft.com/office/drawing/2014/main" id="{AC8AB697-17B5-4366-A227-E5A23853261B}"/>
              </a:ext>
            </a:extLst>
          </p:cNvPr>
          <p:cNvSpPr/>
          <p:nvPr/>
        </p:nvSpPr>
        <p:spPr>
          <a:xfrm>
            <a:off x="5141880" y="2903660"/>
            <a:ext cx="428625" cy="184986"/>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EBBEFA0-D2C6-481F-9651-6BFEBCEFCF41}"/>
              </a:ext>
            </a:extLst>
          </p:cNvPr>
          <p:cNvSpPr/>
          <p:nvPr/>
        </p:nvSpPr>
        <p:spPr>
          <a:xfrm>
            <a:off x="3700107" y="5339738"/>
            <a:ext cx="428625" cy="184986"/>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934BC33C-83CB-4D8C-B9E7-3DC351C7A818}"/>
              </a:ext>
            </a:extLst>
          </p:cNvPr>
          <p:cNvSpPr txBox="1"/>
          <p:nvPr/>
        </p:nvSpPr>
        <p:spPr>
          <a:xfrm>
            <a:off x="6029325" y="546919"/>
            <a:ext cx="607484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However  the differences are found in the Refine group.</a:t>
            </a:r>
            <a:endParaRPr lang="en-GB" dirty="0"/>
          </a:p>
        </p:txBody>
      </p:sp>
      <p:grpSp>
        <p:nvGrpSpPr>
          <p:cNvPr id="26" name="Group 25">
            <a:extLst>
              <a:ext uri="{FF2B5EF4-FFF2-40B4-BE49-F238E27FC236}">
                <a16:creationId xmlns:a16="http://schemas.microsoft.com/office/drawing/2014/main" id="{A61DC8F0-54A6-43DF-975F-036C8FEAA0DE}"/>
              </a:ext>
            </a:extLst>
          </p:cNvPr>
          <p:cNvGrpSpPr/>
          <p:nvPr/>
        </p:nvGrpSpPr>
        <p:grpSpPr>
          <a:xfrm>
            <a:off x="0" y="6550223"/>
            <a:ext cx="871226" cy="307777"/>
            <a:chOff x="10487026" y="0"/>
            <a:chExt cx="685800" cy="307777"/>
          </a:xfrm>
        </p:grpSpPr>
        <p:sp>
          <p:nvSpPr>
            <p:cNvPr id="27" name="TextBox 26">
              <a:extLst>
                <a:ext uri="{FF2B5EF4-FFF2-40B4-BE49-F238E27FC236}">
                  <a16:creationId xmlns:a16="http://schemas.microsoft.com/office/drawing/2014/main" id="{E6DF6DCB-595E-46F6-AB83-9FC3C74274F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8" name="TextBox 27">
              <a:extLst>
                <a:ext uri="{FF2B5EF4-FFF2-40B4-BE49-F238E27FC236}">
                  <a16:creationId xmlns:a16="http://schemas.microsoft.com/office/drawing/2014/main" id="{74207703-1644-4685-BF2C-49D5CF8F5223}"/>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29</a:t>
              </a:fld>
              <a:r>
                <a:rPr lang="en-CA" sz="1400" dirty="0"/>
                <a:t> </a:t>
              </a:r>
              <a:endParaRPr lang="en-GB" sz="1400" dirty="0"/>
            </a:p>
          </p:txBody>
        </p:sp>
      </p:grpSp>
    </p:spTree>
    <p:extLst>
      <p:ext uri="{BB962C8B-B14F-4D97-AF65-F5344CB8AC3E}">
        <p14:creationId xmlns:p14="http://schemas.microsoft.com/office/powerpoint/2010/main" val="241896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80">
                                          <p:stCondLst>
                                            <p:cond delay="0"/>
                                          </p:stCondLst>
                                        </p:cTn>
                                        <p:tgtEl>
                                          <p:spTgt spid="21"/>
                                        </p:tgtEl>
                                      </p:cBhvr>
                                    </p:animEffect>
                                    <p:anim calcmode="lin" valueType="num">
                                      <p:cBhvr>
                                        <p:cTn id="1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7" dur="26">
                                          <p:stCondLst>
                                            <p:cond delay="650"/>
                                          </p:stCondLst>
                                        </p:cTn>
                                        <p:tgtEl>
                                          <p:spTgt spid="21"/>
                                        </p:tgtEl>
                                      </p:cBhvr>
                                      <p:to x="100000" y="60000"/>
                                    </p:animScale>
                                    <p:animScale>
                                      <p:cBhvr>
                                        <p:cTn id="18" dur="166" decel="50000">
                                          <p:stCondLst>
                                            <p:cond delay="676"/>
                                          </p:stCondLst>
                                        </p:cTn>
                                        <p:tgtEl>
                                          <p:spTgt spid="21"/>
                                        </p:tgtEl>
                                      </p:cBhvr>
                                      <p:to x="100000" y="100000"/>
                                    </p:animScale>
                                    <p:animScale>
                                      <p:cBhvr>
                                        <p:cTn id="19" dur="26">
                                          <p:stCondLst>
                                            <p:cond delay="1312"/>
                                          </p:stCondLst>
                                        </p:cTn>
                                        <p:tgtEl>
                                          <p:spTgt spid="21"/>
                                        </p:tgtEl>
                                      </p:cBhvr>
                                      <p:to x="100000" y="80000"/>
                                    </p:animScale>
                                    <p:animScale>
                                      <p:cBhvr>
                                        <p:cTn id="20" dur="166" decel="50000">
                                          <p:stCondLst>
                                            <p:cond delay="1338"/>
                                          </p:stCondLst>
                                        </p:cTn>
                                        <p:tgtEl>
                                          <p:spTgt spid="21"/>
                                        </p:tgtEl>
                                      </p:cBhvr>
                                      <p:to x="100000" y="100000"/>
                                    </p:animScale>
                                    <p:animScale>
                                      <p:cBhvr>
                                        <p:cTn id="21" dur="26">
                                          <p:stCondLst>
                                            <p:cond delay="1642"/>
                                          </p:stCondLst>
                                        </p:cTn>
                                        <p:tgtEl>
                                          <p:spTgt spid="21"/>
                                        </p:tgtEl>
                                      </p:cBhvr>
                                      <p:to x="100000" y="90000"/>
                                    </p:animScale>
                                    <p:animScale>
                                      <p:cBhvr>
                                        <p:cTn id="22" dur="166" decel="50000">
                                          <p:stCondLst>
                                            <p:cond delay="1668"/>
                                          </p:stCondLst>
                                        </p:cTn>
                                        <p:tgtEl>
                                          <p:spTgt spid="21"/>
                                        </p:tgtEl>
                                      </p:cBhvr>
                                      <p:to x="100000" y="100000"/>
                                    </p:animScale>
                                    <p:animScale>
                                      <p:cBhvr>
                                        <p:cTn id="23" dur="26">
                                          <p:stCondLst>
                                            <p:cond delay="1808"/>
                                          </p:stCondLst>
                                        </p:cTn>
                                        <p:tgtEl>
                                          <p:spTgt spid="21"/>
                                        </p:tgtEl>
                                      </p:cBhvr>
                                      <p:to x="100000" y="95000"/>
                                    </p:animScale>
                                    <p:animScale>
                                      <p:cBhvr>
                                        <p:cTn id="24" dur="166" decel="50000">
                                          <p:stCondLst>
                                            <p:cond delay="1834"/>
                                          </p:stCondLst>
                                        </p:cTn>
                                        <p:tgtEl>
                                          <p:spTgt spid="21"/>
                                        </p:tgtEl>
                                      </p:cBhvr>
                                      <p:to x="100000" y="100000"/>
                                    </p:animScale>
                                  </p:childTnLst>
                                </p:cTn>
                              </p:par>
                              <p:par>
                                <p:cTn id="25" presetID="2" presetClass="entr" presetSubtype="2"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1+#ppt_w/2"/>
                                          </p:val>
                                        </p:tav>
                                        <p:tav tm="100000">
                                          <p:val>
                                            <p:strVal val="#ppt_x"/>
                                          </p:val>
                                        </p:tav>
                                      </p:tavLst>
                                    </p:anim>
                                    <p:anim calcmode="lin" valueType="num">
                                      <p:cBhvr additive="base">
                                        <p:cTn id="28" dur="500" fill="hold"/>
                                        <p:tgtEl>
                                          <p:spTgt spid="25"/>
                                        </p:tgtEl>
                                        <p:attrNameLst>
                                          <p:attrName>ppt_y</p:attrName>
                                        </p:attrNameLst>
                                      </p:cBhvr>
                                      <p:tavLst>
                                        <p:tav tm="0">
                                          <p:val>
                                            <p:strVal val="#ppt_y"/>
                                          </p:val>
                                        </p:tav>
                                        <p:tav tm="100000">
                                          <p:val>
                                            <p:strVal val="#ppt_y"/>
                                          </p:val>
                                        </p:tav>
                                      </p:tavLst>
                                    </p:anim>
                                  </p:childTnLst>
                                </p:cTn>
                              </p:par>
                              <p:par>
                                <p:cTn id="29" presetID="26"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80">
                                          <p:stCondLst>
                                            <p:cond delay="0"/>
                                          </p:stCondLst>
                                        </p:cTn>
                                        <p:tgtEl>
                                          <p:spTgt spid="22"/>
                                        </p:tgtEl>
                                      </p:cBhvr>
                                    </p:animEffect>
                                    <p:anim calcmode="lin" valueType="num">
                                      <p:cBhvr>
                                        <p:cTn id="3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7" dur="26">
                                          <p:stCondLst>
                                            <p:cond delay="650"/>
                                          </p:stCondLst>
                                        </p:cTn>
                                        <p:tgtEl>
                                          <p:spTgt spid="22"/>
                                        </p:tgtEl>
                                      </p:cBhvr>
                                      <p:to x="100000" y="60000"/>
                                    </p:animScale>
                                    <p:animScale>
                                      <p:cBhvr>
                                        <p:cTn id="38" dur="166" decel="50000">
                                          <p:stCondLst>
                                            <p:cond delay="676"/>
                                          </p:stCondLst>
                                        </p:cTn>
                                        <p:tgtEl>
                                          <p:spTgt spid="22"/>
                                        </p:tgtEl>
                                      </p:cBhvr>
                                      <p:to x="100000" y="100000"/>
                                    </p:animScale>
                                    <p:animScale>
                                      <p:cBhvr>
                                        <p:cTn id="39" dur="26">
                                          <p:stCondLst>
                                            <p:cond delay="1312"/>
                                          </p:stCondLst>
                                        </p:cTn>
                                        <p:tgtEl>
                                          <p:spTgt spid="22"/>
                                        </p:tgtEl>
                                      </p:cBhvr>
                                      <p:to x="100000" y="80000"/>
                                    </p:animScale>
                                    <p:animScale>
                                      <p:cBhvr>
                                        <p:cTn id="40" dur="166" decel="50000">
                                          <p:stCondLst>
                                            <p:cond delay="1338"/>
                                          </p:stCondLst>
                                        </p:cTn>
                                        <p:tgtEl>
                                          <p:spTgt spid="22"/>
                                        </p:tgtEl>
                                      </p:cBhvr>
                                      <p:to x="100000" y="100000"/>
                                    </p:animScale>
                                    <p:animScale>
                                      <p:cBhvr>
                                        <p:cTn id="41" dur="26">
                                          <p:stCondLst>
                                            <p:cond delay="1642"/>
                                          </p:stCondLst>
                                        </p:cTn>
                                        <p:tgtEl>
                                          <p:spTgt spid="22"/>
                                        </p:tgtEl>
                                      </p:cBhvr>
                                      <p:to x="100000" y="90000"/>
                                    </p:animScale>
                                    <p:animScale>
                                      <p:cBhvr>
                                        <p:cTn id="42" dur="166" decel="50000">
                                          <p:stCondLst>
                                            <p:cond delay="1668"/>
                                          </p:stCondLst>
                                        </p:cTn>
                                        <p:tgtEl>
                                          <p:spTgt spid="22"/>
                                        </p:tgtEl>
                                      </p:cBhvr>
                                      <p:to x="100000" y="100000"/>
                                    </p:animScale>
                                    <p:animScale>
                                      <p:cBhvr>
                                        <p:cTn id="43" dur="26">
                                          <p:stCondLst>
                                            <p:cond delay="1808"/>
                                          </p:stCondLst>
                                        </p:cTn>
                                        <p:tgtEl>
                                          <p:spTgt spid="22"/>
                                        </p:tgtEl>
                                      </p:cBhvr>
                                      <p:to x="100000" y="95000"/>
                                    </p:animScale>
                                    <p:animScale>
                                      <p:cBhvr>
                                        <p:cTn id="44"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P spid="22"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3532229" y="2769652"/>
            <a:ext cx="4819651" cy="369332"/>
          </a:xfrm>
          <a:prstGeom prst="rect">
            <a:avLst/>
          </a:prstGeom>
          <a:noFill/>
          <a:ln w="19050">
            <a:solidFill>
              <a:schemeClr val="accent2"/>
            </a:solidFill>
          </a:ln>
        </p:spPr>
        <p:txBody>
          <a:bodyPr wrap="square" rtlCol="0">
            <a:spAutoFit/>
          </a:bodyPr>
          <a:lstStyle/>
          <a:p>
            <a:r>
              <a:rPr lang="en-CA" dirty="0"/>
              <a:t>What is an Outlook rule?</a:t>
            </a:r>
          </a:p>
        </p:txBody>
      </p:sp>
      <p:sp>
        <p:nvSpPr>
          <p:cNvPr id="75" name="TextBox 74"/>
          <p:cNvSpPr txBox="1"/>
          <p:nvPr/>
        </p:nvSpPr>
        <p:spPr>
          <a:xfrm>
            <a:off x="3532230" y="4004813"/>
            <a:ext cx="4819651" cy="369332"/>
          </a:xfrm>
          <a:prstGeom prst="rect">
            <a:avLst/>
          </a:prstGeom>
          <a:noFill/>
          <a:ln w="19050">
            <a:solidFill>
              <a:schemeClr val="accent2"/>
            </a:solidFill>
          </a:ln>
        </p:spPr>
        <p:txBody>
          <a:bodyPr wrap="square" rtlCol="0">
            <a:spAutoFit/>
          </a:bodyPr>
          <a:lstStyle/>
          <a:p>
            <a:r>
              <a:rPr lang="en-CA" dirty="0"/>
              <a:t>Methods for creating and managing rules.</a:t>
            </a:r>
          </a:p>
        </p:txBody>
      </p:sp>
      <p:sp>
        <p:nvSpPr>
          <p:cNvPr id="77" name="TextBox 76"/>
          <p:cNvSpPr txBox="1"/>
          <p:nvPr/>
        </p:nvSpPr>
        <p:spPr>
          <a:xfrm>
            <a:off x="3532229" y="4622886"/>
            <a:ext cx="4819651" cy="369332"/>
          </a:xfrm>
          <a:prstGeom prst="rect">
            <a:avLst/>
          </a:prstGeom>
          <a:noFill/>
          <a:ln w="19050">
            <a:solidFill>
              <a:schemeClr val="accent2"/>
            </a:solidFill>
          </a:ln>
        </p:spPr>
        <p:txBody>
          <a:bodyPr wrap="square" rtlCol="0">
            <a:spAutoFit/>
          </a:bodyPr>
          <a:lstStyle/>
          <a:p>
            <a:r>
              <a:rPr lang="en-CA" dirty="0"/>
              <a:t>Tips for working with rules</a:t>
            </a:r>
          </a:p>
        </p:txBody>
      </p:sp>
      <p:sp>
        <p:nvSpPr>
          <p:cNvPr id="78" name="TextBox 77"/>
          <p:cNvSpPr txBox="1"/>
          <p:nvPr/>
        </p:nvSpPr>
        <p:spPr>
          <a:xfrm>
            <a:off x="3532229" y="5241947"/>
            <a:ext cx="4819651" cy="369332"/>
          </a:xfrm>
          <a:prstGeom prst="rect">
            <a:avLst/>
          </a:prstGeom>
          <a:noFill/>
          <a:ln w="19050">
            <a:solidFill>
              <a:schemeClr val="accent2"/>
            </a:solidFill>
          </a:ln>
        </p:spPr>
        <p:txBody>
          <a:bodyPr wrap="square" rtlCol="0">
            <a:spAutoFit/>
          </a:bodyPr>
          <a:lstStyle/>
          <a:p>
            <a:r>
              <a:rPr lang="en-CA" dirty="0"/>
              <a:t>Searching for Outlook objects.</a:t>
            </a:r>
            <a:endParaRPr lang="en-GB" dirty="0"/>
          </a:p>
        </p:txBody>
      </p:sp>
      <p:sp>
        <p:nvSpPr>
          <p:cNvPr id="79" name="TextBox 78"/>
          <p:cNvSpPr txBox="1"/>
          <p:nvPr/>
        </p:nvSpPr>
        <p:spPr>
          <a:xfrm>
            <a:off x="3532229" y="5858047"/>
            <a:ext cx="4819651" cy="369332"/>
          </a:xfrm>
          <a:prstGeom prst="rect">
            <a:avLst/>
          </a:prstGeom>
          <a:noFill/>
          <a:ln w="19050">
            <a:solidFill>
              <a:schemeClr val="accent2"/>
            </a:solidFill>
          </a:ln>
        </p:spPr>
        <p:txBody>
          <a:bodyPr wrap="square" rtlCol="0">
            <a:spAutoFit/>
          </a:bodyPr>
          <a:lstStyle/>
          <a:p>
            <a:r>
              <a:rPr lang="en-CA" dirty="0"/>
              <a:t>Advanced features of the Search.</a:t>
            </a:r>
          </a:p>
        </p:txBody>
      </p:sp>
      <p:sp>
        <p:nvSpPr>
          <p:cNvPr id="81" name="TextBox 80"/>
          <p:cNvSpPr txBox="1"/>
          <p:nvPr/>
        </p:nvSpPr>
        <p:spPr>
          <a:xfrm>
            <a:off x="3551282" y="3387725"/>
            <a:ext cx="4819651" cy="369332"/>
          </a:xfrm>
          <a:prstGeom prst="rect">
            <a:avLst/>
          </a:prstGeom>
          <a:noFill/>
          <a:ln w="19050">
            <a:solidFill>
              <a:schemeClr val="accent2"/>
            </a:solidFill>
          </a:ln>
        </p:spPr>
        <p:txBody>
          <a:bodyPr wrap="square" rtlCol="0">
            <a:spAutoFit/>
          </a:bodyPr>
          <a:lstStyle/>
          <a:p>
            <a:r>
              <a:rPr lang="en-CA" dirty="0"/>
              <a:t>Pros and cons in using rules.</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71"/>
                                        </p:tgtEl>
                                        <p:attrNameLst>
                                          <p:attrName>style.visibility</p:attrName>
                                        </p:attrNameLst>
                                      </p:cBhvr>
                                      <p:to>
                                        <p:strVal val="visible"/>
                                      </p:to>
                                    </p:set>
                                    <p:anim calcmode="lin" valueType="num">
                                      <p:cBhvr additive="base">
                                        <p:cTn id="16" dur="500" fill="hold"/>
                                        <p:tgtEl>
                                          <p:spTgt spid="71"/>
                                        </p:tgtEl>
                                        <p:attrNameLst>
                                          <p:attrName>ppt_x</p:attrName>
                                        </p:attrNameLst>
                                      </p:cBhvr>
                                      <p:tavLst>
                                        <p:tav tm="0">
                                          <p:val>
                                            <p:strVal val="0-#ppt_w/2"/>
                                          </p:val>
                                        </p:tav>
                                        <p:tav tm="100000">
                                          <p:val>
                                            <p:strVal val="#ppt_x"/>
                                          </p:val>
                                        </p:tav>
                                      </p:tavLst>
                                    </p:anim>
                                    <p:anim calcmode="lin" valueType="num">
                                      <p:cBhvr additive="base">
                                        <p:cTn id="17"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81"/>
                                        </p:tgtEl>
                                        <p:attrNameLst>
                                          <p:attrName>style.visibility</p:attrName>
                                        </p:attrNameLst>
                                      </p:cBhvr>
                                      <p:to>
                                        <p:strVal val="visible"/>
                                      </p:to>
                                    </p:set>
                                    <p:anim calcmode="lin" valueType="num">
                                      <p:cBhvr additive="base">
                                        <p:cTn id="22" dur="500" fill="hold"/>
                                        <p:tgtEl>
                                          <p:spTgt spid="81"/>
                                        </p:tgtEl>
                                        <p:attrNameLst>
                                          <p:attrName>ppt_x</p:attrName>
                                        </p:attrNameLst>
                                      </p:cBhvr>
                                      <p:tavLst>
                                        <p:tav tm="0">
                                          <p:val>
                                            <p:strVal val="1+#ppt_w/2"/>
                                          </p:val>
                                        </p:tav>
                                        <p:tav tm="100000">
                                          <p:val>
                                            <p:strVal val="#ppt_x"/>
                                          </p:val>
                                        </p:tav>
                                      </p:tavLst>
                                    </p:anim>
                                    <p:anim calcmode="lin" valueType="num">
                                      <p:cBhvr additive="base">
                                        <p:cTn id="23"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75"/>
                                        </p:tgtEl>
                                        <p:attrNameLst>
                                          <p:attrName>style.visibility</p:attrName>
                                        </p:attrNameLst>
                                      </p:cBhvr>
                                      <p:to>
                                        <p:strVal val="visible"/>
                                      </p:to>
                                    </p:set>
                                    <p:anim calcmode="lin" valueType="num">
                                      <p:cBhvr additive="base">
                                        <p:cTn id="28" dur="500" fill="hold"/>
                                        <p:tgtEl>
                                          <p:spTgt spid="75"/>
                                        </p:tgtEl>
                                        <p:attrNameLst>
                                          <p:attrName>ppt_x</p:attrName>
                                        </p:attrNameLst>
                                      </p:cBhvr>
                                      <p:tavLst>
                                        <p:tav tm="0">
                                          <p:val>
                                            <p:strVal val="0-#ppt_w/2"/>
                                          </p:val>
                                        </p:tav>
                                        <p:tav tm="100000">
                                          <p:val>
                                            <p:strVal val="#ppt_x"/>
                                          </p:val>
                                        </p:tav>
                                      </p:tavLst>
                                    </p:anim>
                                    <p:anim calcmode="lin" valueType="num">
                                      <p:cBhvr additive="base">
                                        <p:cTn id="29"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77"/>
                                        </p:tgtEl>
                                        <p:attrNameLst>
                                          <p:attrName>style.visibility</p:attrName>
                                        </p:attrNameLst>
                                      </p:cBhvr>
                                      <p:to>
                                        <p:strVal val="visible"/>
                                      </p:to>
                                    </p:set>
                                    <p:anim calcmode="lin" valueType="num">
                                      <p:cBhvr additive="base">
                                        <p:cTn id="34" dur="500" fill="hold"/>
                                        <p:tgtEl>
                                          <p:spTgt spid="77"/>
                                        </p:tgtEl>
                                        <p:attrNameLst>
                                          <p:attrName>ppt_x</p:attrName>
                                        </p:attrNameLst>
                                      </p:cBhvr>
                                      <p:tavLst>
                                        <p:tav tm="0">
                                          <p:val>
                                            <p:strVal val="1+#ppt_w/2"/>
                                          </p:val>
                                        </p:tav>
                                        <p:tav tm="100000">
                                          <p:val>
                                            <p:strVal val="#ppt_x"/>
                                          </p:val>
                                        </p:tav>
                                      </p:tavLst>
                                    </p:anim>
                                    <p:anim calcmode="lin" valueType="num">
                                      <p:cBhvr additive="base">
                                        <p:cTn id="35"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78"/>
                                        </p:tgtEl>
                                        <p:attrNameLst>
                                          <p:attrName>style.visibility</p:attrName>
                                        </p:attrNameLst>
                                      </p:cBhvr>
                                      <p:to>
                                        <p:strVal val="visible"/>
                                      </p:to>
                                    </p:set>
                                    <p:anim calcmode="lin" valueType="num">
                                      <p:cBhvr additive="base">
                                        <p:cTn id="40" dur="500" fill="hold"/>
                                        <p:tgtEl>
                                          <p:spTgt spid="78"/>
                                        </p:tgtEl>
                                        <p:attrNameLst>
                                          <p:attrName>ppt_x</p:attrName>
                                        </p:attrNameLst>
                                      </p:cBhvr>
                                      <p:tavLst>
                                        <p:tav tm="0">
                                          <p:val>
                                            <p:strVal val="0-#ppt_w/2"/>
                                          </p:val>
                                        </p:tav>
                                        <p:tav tm="100000">
                                          <p:val>
                                            <p:strVal val="#ppt_x"/>
                                          </p:val>
                                        </p:tav>
                                      </p:tavLst>
                                    </p:anim>
                                    <p:anim calcmode="lin" valueType="num">
                                      <p:cBhvr additive="base">
                                        <p:cTn id="41"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79"/>
                                        </p:tgtEl>
                                        <p:attrNameLst>
                                          <p:attrName>style.visibility</p:attrName>
                                        </p:attrNameLst>
                                      </p:cBhvr>
                                      <p:to>
                                        <p:strVal val="visible"/>
                                      </p:to>
                                    </p:set>
                                    <p:anim calcmode="lin" valueType="num">
                                      <p:cBhvr additive="base">
                                        <p:cTn id="46" dur="500" fill="hold"/>
                                        <p:tgtEl>
                                          <p:spTgt spid="79"/>
                                        </p:tgtEl>
                                        <p:attrNameLst>
                                          <p:attrName>ppt_x</p:attrName>
                                        </p:attrNameLst>
                                      </p:cBhvr>
                                      <p:tavLst>
                                        <p:tav tm="0">
                                          <p:val>
                                            <p:strVal val="1+#ppt_w/2"/>
                                          </p:val>
                                        </p:tav>
                                        <p:tav tm="100000">
                                          <p:val>
                                            <p:strVal val="#ppt_x"/>
                                          </p:val>
                                        </p:tav>
                                      </p:tavLst>
                                    </p:anim>
                                    <p:anim calcmode="lin" valueType="num">
                                      <p:cBhvr additive="base">
                                        <p:cTn id="47" dur="5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1" grpId="0" animBg="1"/>
      <p:bldP spid="75" grpId="0" animBg="1"/>
      <p:bldP spid="77" grpId="0" animBg="1"/>
      <p:bldP spid="78" grpId="0" animBg="1"/>
      <p:bldP spid="79" grpId="0" animBg="1"/>
      <p:bldP spid="8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759E08-6C06-40E5-A2E2-75E4B58E7D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7" y="1606551"/>
            <a:ext cx="10528300" cy="1821352"/>
          </a:xfrm>
          <a:prstGeom prst="rect">
            <a:avLst/>
          </a:prstGeom>
        </p:spPr>
      </p:pic>
      <p:sp>
        <p:nvSpPr>
          <p:cNvPr id="9" name="TextBox 8">
            <a:extLst>
              <a:ext uri="{FF2B5EF4-FFF2-40B4-BE49-F238E27FC236}">
                <a16:creationId xmlns:a16="http://schemas.microsoft.com/office/drawing/2014/main" id="{87085FEC-6615-497D-991A-288CFF0DCBC7}"/>
              </a:ext>
            </a:extLst>
          </p:cNvPr>
          <p:cNvSpPr txBox="1"/>
          <p:nvPr/>
        </p:nvSpPr>
        <p:spPr>
          <a:xfrm>
            <a:off x="257787" y="4801969"/>
            <a:ext cx="4637485"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options in the Scope group are the same as the drop-down menu on the search bar.  Where do you want Outlook to search?</a:t>
            </a:r>
          </a:p>
        </p:txBody>
      </p:sp>
      <p:sp>
        <p:nvSpPr>
          <p:cNvPr id="7" name="TextBox 6">
            <a:extLst>
              <a:ext uri="{FF2B5EF4-FFF2-40B4-BE49-F238E27FC236}">
                <a16:creationId xmlns:a16="http://schemas.microsoft.com/office/drawing/2014/main" id="{03E7E8F1-7C51-46EF-A775-92B932E6320A}"/>
              </a:ext>
            </a:extLst>
          </p:cNvPr>
          <p:cNvSpPr txBox="1"/>
          <p:nvPr/>
        </p:nvSpPr>
        <p:spPr>
          <a:xfrm>
            <a:off x="257788" y="128401"/>
            <a:ext cx="3818911" cy="36933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dirty="0"/>
              <a:t>Searching for Outlook Objects - email</a:t>
            </a:r>
            <a:endParaRPr lang="en-GB" dirty="0"/>
          </a:p>
        </p:txBody>
      </p:sp>
      <p:sp>
        <p:nvSpPr>
          <p:cNvPr id="8" name="Rectangle 7">
            <a:extLst>
              <a:ext uri="{FF2B5EF4-FFF2-40B4-BE49-F238E27FC236}">
                <a16:creationId xmlns:a16="http://schemas.microsoft.com/office/drawing/2014/main" id="{5C793AB4-845D-4E1D-B553-D2D717C6E97F}"/>
              </a:ext>
            </a:extLst>
          </p:cNvPr>
          <p:cNvSpPr/>
          <p:nvPr/>
        </p:nvSpPr>
        <p:spPr>
          <a:xfrm>
            <a:off x="1019177" y="2370160"/>
            <a:ext cx="2010350" cy="100174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4D7B5DB5-EF38-447A-B6BF-1A55F485435F}"/>
              </a:ext>
            </a:extLst>
          </p:cNvPr>
          <p:cNvCxnSpPr>
            <a:cxnSpLocks/>
            <a:endCxn id="8" idx="2"/>
          </p:cNvCxnSpPr>
          <p:nvPr/>
        </p:nvCxnSpPr>
        <p:spPr>
          <a:xfrm flipH="1" flipV="1">
            <a:off x="2024352" y="3371902"/>
            <a:ext cx="404526" cy="15144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983554A-5D25-4AF7-A51E-BBBD863CBE5D}"/>
              </a:ext>
            </a:extLst>
          </p:cNvPr>
          <p:cNvCxnSpPr>
            <a:cxnSpLocks/>
            <a:endCxn id="23" idx="1"/>
          </p:cNvCxnSpPr>
          <p:nvPr/>
        </p:nvCxnSpPr>
        <p:spPr>
          <a:xfrm flipV="1">
            <a:off x="4019552" y="4124837"/>
            <a:ext cx="3467101" cy="10764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5F6513F-1D42-4966-8548-DEE068525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6653" y="3625999"/>
            <a:ext cx="1114424" cy="997675"/>
          </a:xfrm>
          <a:prstGeom prst="rect">
            <a:avLst/>
          </a:prstGeom>
        </p:spPr>
      </p:pic>
      <p:sp>
        <p:nvSpPr>
          <p:cNvPr id="24" name="Rectangle 23">
            <a:extLst>
              <a:ext uri="{FF2B5EF4-FFF2-40B4-BE49-F238E27FC236}">
                <a16:creationId xmlns:a16="http://schemas.microsoft.com/office/drawing/2014/main" id="{1EC38F42-9381-42F6-ABCE-26E7C180B377}"/>
              </a:ext>
            </a:extLst>
          </p:cNvPr>
          <p:cNvSpPr/>
          <p:nvPr/>
        </p:nvSpPr>
        <p:spPr>
          <a:xfrm>
            <a:off x="8818560" y="2380553"/>
            <a:ext cx="578644" cy="77815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Arrow Connector 25">
            <a:extLst>
              <a:ext uri="{FF2B5EF4-FFF2-40B4-BE49-F238E27FC236}">
                <a16:creationId xmlns:a16="http://schemas.microsoft.com/office/drawing/2014/main" id="{B70D2670-68B2-48DF-8EB1-15F81D99C545}"/>
              </a:ext>
            </a:extLst>
          </p:cNvPr>
          <p:cNvCxnSpPr>
            <a:cxnSpLocks/>
          </p:cNvCxnSpPr>
          <p:nvPr/>
        </p:nvCxnSpPr>
        <p:spPr>
          <a:xfrm>
            <a:off x="7920040" y="1617776"/>
            <a:ext cx="898520" cy="7781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B9E326E-BB85-4846-B8CE-6B9ABCC2588C}"/>
              </a:ext>
            </a:extLst>
          </p:cNvPr>
          <p:cNvSpPr txBox="1"/>
          <p:nvPr/>
        </p:nvSpPr>
        <p:spPr>
          <a:xfrm>
            <a:off x="4695825" y="211272"/>
            <a:ext cx="3224215"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Search Tools menu is the most useful menu of commands on the search ribbon.  </a:t>
            </a:r>
            <a:endParaRPr lang="en-GB" dirty="0"/>
          </a:p>
        </p:txBody>
      </p:sp>
      <p:pic>
        <p:nvPicPr>
          <p:cNvPr id="34" name="Picture 33">
            <a:extLst>
              <a:ext uri="{FF2B5EF4-FFF2-40B4-BE49-F238E27FC236}">
                <a16:creationId xmlns:a16="http://schemas.microsoft.com/office/drawing/2014/main" id="{25127E62-12EF-4080-B59D-F0F11BCEEF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9383" y="3232627"/>
            <a:ext cx="1734160" cy="1070469"/>
          </a:xfrm>
          <a:prstGeom prst="rect">
            <a:avLst/>
          </a:prstGeom>
        </p:spPr>
      </p:pic>
      <p:pic>
        <p:nvPicPr>
          <p:cNvPr id="36" name="Picture 35">
            <a:extLst>
              <a:ext uri="{FF2B5EF4-FFF2-40B4-BE49-F238E27FC236}">
                <a16:creationId xmlns:a16="http://schemas.microsoft.com/office/drawing/2014/main" id="{9461009E-FEF3-47FA-81BB-28201927FF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2800" y="3501819"/>
            <a:ext cx="1659178" cy="279862"/>
          </a:xfrm>
          <a:prstGeom prst="rect">
            <a:avLst/>
          </a:prstGeom>
        </p:spPr>
      </p:pic>
      <p:sp>
        <p:nvSpPr>
          <p:cNvPr id="40" name="TextBox 39">
            <a:extLst>
              <a:ext uri="{FF2B5EF4-FFF2-40B4-BE49-F238E27FC236}">
                <a16:creationId xmlns:a16="http://schemas.microsoft.com/office/drawing/2014/main" id="{38CD10DF-A018-4829-9903-EB7E7CDAE88F}"/>
              </a:ext>
            </a:extLst>
          </p:cNvPr>
          <p:cNvSpPr txBox="1"/>
          <p:nvPr/>
        </p:nvSpPr>
        <p:spPr>
          <a:xfrm>
            <a:off x="8992396" y="155293"/>
            <a:ext cx="2228850"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Indexing Status command forces a run on indexing.</a:t>
            </a:r>
            <a:endParaRPr lang="en-GB" dirty="0"/>
          </a:p>
        </p:txBody>
      </p:sp>
      <p:cxnSp>
        <p:nvCxnSpPr>
          <p:cNvPr id="42" name="Straight Arrow Connector 41">
            <a:extLst>
              <a:ext uri="{FF2B5EF4-FFF2-40B4-BE49-F238E27FC236}">
                <a16:creationId xmlns:a16="http://schemas.microsoft.com/office/drawing/2014/main" id="{1064A891-DD8F-4C63-A869-07F538E753D4}"/>
              </a:ext>
            </a:extLst>
          </p:cNvPr>
          <p:cNvCxnSpPr>
            <a:cxnSpLocks/>
            <a:stCxn id="40" idx="2"/>
          </p:cNvCxnSpPr>
          <p:nvPr/>
        </p:nvCxnSpPr>
        <p:spPr>
          <a:xfrm flipH="1">
            <a:off x="9707418" y="1170956"/>
            <a:ext cx="399403" cy="21836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67BCE6A-50F1-4BA6-9C37-5D7956CA78DB}"/>
              </a:ext>
            </a:extLst>
          </p:cNvPr>
          <p:cNvSpPr txBox="1"/>
          <p:nvPr/>
        </p:nvSpPr>
        <p:spPr>
          <a:xfrm>
            <a:off x="7400925" y="5471304"/>
            <a:ext cx="4448175"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Locations to Search menu shows all Exchange server emails and any Outlook .PST files connected to your Outlook.  Select the location you want to search.</a:t>
            </a:r>
            <a:endParaRPr lang="en-GB" dirty="0"/>
          </a:p>
        </p:txBody>
      </p:sp>
      <p:cxnSp>
        <p:nvCxnSpPr>
          <p:cNvPr id="45" name="Straight Arrow Connector 44">
            <a:extLst>
              <a:ext uri="{FF2B5EF4-FFF2-40B4-BE49-F238E27FC236}">
                <a16:creationId xmlns:a16="http://schemas.microsoft.com/office/drawing/2014/main" id="{163FF2AF-8DC7-423F-B569-1AA4AA5E8BA2}"/>
              </a:ext>
            </a:extLst>
          </p:cNvPr>
          <p:cNvCxnSpPr>
            <a:cxnSpLocks/>
            <a:stCxn id="44" idx="0"/>
          </p:cNvCxnSpPr>
          <p:nvPr/>
        </p:nvCxnSpPr>
        <p:spPr>
          <a:xfrm flipV="1">
            <a:off x="9625013" y="3671152"/>
            <a:ext cx="442912" cy="18001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ABA120A8-F83F-4EDD-8DC5-76D89A859DC2}"/>
              </a:ext>
            </a:extLst>
          </p:cNvPr>
          <p:cNvGrpSpPr/>
          <p:nvPr/>
        </p:nvGrpSpPr>
        <p:grpSpPr>
          <a:xfrm>
            <a:off x="0" y="6550223"/>
            <a:ext cx="871226" cy="307777"/>
            <a:chOff x="10487026" y="0"/>
            <a:chExt cx="685800" cy="307777"/>
          </a:xfrm>
        </p:grpSpPr>
        <p:sp>
          <p:nvSpPr>
            <p:cNvPr id="21" name="TextBox 20">
              <a:extLst>
                <a:ext uri="{FF2B5EF4-FFF2-40B4-BE49-F238E27FC236}">
                  <a16:creationId xmlns:a16="http://schemas.microsoft.com/office/drawing/2014/main" id="{57724B1F-171F-4C46-8AB9-5BDC7F181729}"/>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2" name="TextBox 21">
              <a:extLst>
                <a:ext uri="{FF2B5EF4-FFF2-40B4-BE49-F238E27FC236}">
                  <a16:creationId xmlns:a16="http://schemas.microsoft.com/office/drawing/2014/main" id="{F1876DF6-EC5C-4AB6-A688-5AE6A4F537EF}"/>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30</a:t>
              </a:fld>
              <a:r>
                <a:rPr lang="en-CA" sz="1400" dirty="0"/>
                <a:t> </a:t>
              </a:r>
              <a:endParaRPr lang="en-GB" sz="1400" dirty="0"/>
            </a:p>
          </p:txBody>
        </p:sp>
      </p:grpSp>
    </p:spTree>
    <p:extLst>
      <p:ext uri="{BB962C8B-B14F-4D97-AF65-F5344CB8AC3E}">
        <p14:creationId xmlns:p14="http://schemas.microsoft.com/office/powerpoint/2010/main" val="390980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par>
                                <p:cTn id="22" presetID="22" presetClass="entr" presetSubtype="1"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up)">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0-#ppt_w/2"/>
                                          </p:val>
                                        </p:tav>
                                        <p:tav tm="100000">
                                          <p:val>
                                            <p:strVal val="#ppt_x"/>
                                          </p:val>
                                        </p:tav>
                                      </p:tavLst>
                                    </p:anim>
                                    <p:anim calcmode="lin" valueType="num">
                                      <p:cBhvr additive="base">
                                        <p:cTn id="30" dur="500" fill="hold"/>
                                        <p:tgtEl>
                                          <p:spTgt spid="27"/>
                                        </p:tgtEl>
                                        <p:attrNameLst>
                                          <p:attrName>ppt_y</p:attrName>
                                        </p:attrNameLst>
                                      </p:cBhvr>
                                      <p:tavLst>
                                        <p:tav tm="0">
                                          <p:val>
                                            <p:strVal val="0-#ppt_h/2"/>
                                          </p:val>
                                        </p:tav>
                                        <p:tav tm="100000">
                                          <p:val>
                                            <p:strVal val="#ppt_y"/>
                                          </p:val>
                                        </p:tav>
                                      </p:tavLst>
                                    </p:anim>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up)">
                                      <p:cBhvr>
                                        <p:cTn id="34" dur="500"/>
                                        <p:tgtEl>
                                          <p:spTgt spid="26"/>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500" fill="hold"/>
                                        <p:tgtEl>
                                          <p:spTgt spid="24"/>
                                        </p:tgtEl>
                                        <p:attrNameLst>
                                          <p:attrName>ppt_w</p:attrName>
                                        </p:attrNameLst>
                                      </p:cBhvr>
                                      <p:tavLst>
                                        <p:tav tm="0">
                                          <p:val>
                                            <p:fltVal val="0"/>
                                          </p:val>
                                        </p:tav>
                                        <p:tav tm="100000">
                                          <p:val>
                                            <p:strVal val="#ppt_w"/>
                                          </p:val>
                                        </p:tav>
                                      </p:tavLst>
                                    </p:anim>
                                    <p:anim calcmode="lin" valueType="num">
                                      <p:cBhvr>
                                        <p:cTn id="39" dur="500" fill="hold"/>
                                        <p:tgtEl>
                                          <p:spTgt spid="24"/>
                                        </p:tgtEl>
                                        <p:attrNameLst>
                                          <p:attrName>ppt_h</p:attrName>
                                        </p:attrNameLst>
                                      </p:cBhvr>
                                      <p:tavLst>
                                        <p:tav tm="0">
                                          <p:val>
                                            <p:fltVal val="0"/>
                                          </p:val>
                                        </p:tav>
                                        <p:tav tm="100000">
                                          <p:val>
                                            <p:strVal val="#ppt_h"/>
                                          </p:val>
                                        </p:tav>
                                      </p:tavLst>
                                    </p:anim>
                                    <p:animEffect transition="in" filter="fade">
                                      <p:cBhvr>
                                        <p:cTn id="40" dur="500"/>
                                        <p:tgtEl>
                                          <p:spTgt spid="24"/>
                                        </p:tgtEl>
                                      </p:cBhvr>
                                    </p:animEffect>
                                  </p:childTnLst>
                                </p:cTn>
                              </p:par>
                            </p:childTnLst>
                          </p:cTn>
                        </p:par>
                        <p:par>
                          <p:cTn id="41" fill="hold">
                            <p:stCondLst>
                              <p:cond delay="1500"/>
                            </p:stCondLst>
                            <p:childTnLst>
                              <p:par>
                                <p:cTn id="42" presetID="22" presetClass="entr" presetSubtype="1" fill="hold"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up)">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500" fill="hold"/>
                                        <p:tgtEl>
                                          <p:spTgt spid="40"/>
                                        </p:tgtEl>
                                        <p:attrNameLst>
                                          <p:attrName>ppt_x</p:attrName>
                                        </p:attrNameLst>
                                      </p:cBhvr>
                                      <p:tavLst>
                                        <p:tav tm="0">
                                          <p:val>
                                            <p:strVal val="#ppt_x"/>
                                          </p:val>
                                        </p:tav>
                                        <p:tav tm="100000">
                                          <p:val>
                                            <p:strVal val="#ppt_x"/>
                                          </p:val>
                                        </p:tav>
                                      </p:tavLst>
                                    </p:anim>
                                    <p:anim calcmode="lin" valueType="num">
                                      <p:cBhvr additive="base">
                                        <p:cTn id="50" dur="500" fill="hold"/>
                                        <p:tgtEl>
                                          <p:spTgt spid="40"/>
                                        </p:tgtEl>
                                        <p:attrNameLst>
                                          <p:attrName>ppt_y</p:attrName>
                                        </p:attrNameLst>
                                      </p:cBhvr>
                                      <p:tavLst>
                                        <p:tav tm="0">
                                          <p:val>
                                            <p:strVal val="0-#ppt_h/2"/>
                                          </p:val>
                                        </p:tav>
                                        <p:tav tm="100000">
                                          <p:val>
                                            <p:strVal val="#ppt_y"/>
                                          </p:val>
                                        </p:tav>
                                      </p:tavLst>
                                    </p:anim>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up)">
                                      <p:cBhvr>
                                        <p:cTn id="54" dur="500"/>
                                        <p:tgtEl>
                                          <p:spTgt spid="42"/>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ppt_x"/>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childTnLst>
                          </p:cTn>
                        </p:par>
                        <p:par>
                          <p:cTn id="61" fill="hold">
                            <p:stCondLst>
                              <p:cond delay="500"/>
                            </p:stCondLst>
                            <p:childTnLst>
                              <p:par>
                                <p:cTn id="62" presetID="22" presetClass="entr" presetSubtype="4" fill="hold" nodeType="after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wipe(down)">
                                      <p:cBhvr>
                                        <p:cTn id="64" dur="500"/>
                                        <p:tgtEl>
                                          <p:spTgt spid="45"/>
                                        </p:tgtEl>
                                      </p:cBhvr>
                                    </p:animEffect>
                                  </p:childTnLst>
                                </p:cTn>
                              </p:par>
                            </p:childTnLst>
                          </p:cTn>
                        </p:par>
                        <p:par>
                          <p:cTn id="65" fill="hold">
                            <p:stCondLst>
                              <p:cond delay="1000"/>
                            </p:stCondLst>
                            <p:childTnLst>
                              <p:par>
                                <p:cTn id="66" presetID="22" presetClass="entr" presetSubtype="8" fill="hold" nodeType="after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left)">
                                      <p:cBhvr>
                                        <p:cTn id="6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24" grpId="0" animBg="1"/>
      <p:bldP spid="27" grpId="0" animBg="1"/>
      <p:bldP spid="40" grpId="0" animBg="1"/>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CB632F8-0235-43E2-9F64-D1098B5B7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453" y="775281"/>
            <a:ext cx="10528300" cy="1821352"/>
          </a:xfrm>
          <a:prstGeom prst="rect">
            <a:avLst/>
          </a:prstGeom>
        </p:spPr>
      </p:pic>
      <p:pic>
        <p:nvPicPr>
          <p:cNvPr id="12" name="Picture 11">
            <a:extLst>
              <a:ext uri="{FF2B5EF4-FFF2-40B4-BE49-F238E27FC236}">
                <a16:creationId xmlns:a16="http://schemas.microsoft.com/office/drawing/2014/main" id="{770C2BB5-2782-4554-9D5F-5659035CD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1529" y="1554521"/>
            <a:ext cx="1756687" cy="1821351"/>
          </a:xfrm>
          <a:prstGeom prst="rect">
            <a:avLst/>
          </a:prstGeom>
        </p:spPr>
      </p:pic>
      <p:sp>
        <p:nvSpPr>
          <p:cNvPr id="13" name="TextBox 12">
            <a:extLst>
              <a:ext uri="{FF2B5EF4-FFF2-40B4-BE49-F238E27FC236}">
                <a16:creationId xmlns:a16="http://schemas.microsoft.com/office/drawing/2014/main" id="{38650934-3C2C-49EC-BEDB-9A455DE3A427}"/>
              </a:ext>
            </a:extLst>
          </p:cNvPr>
          <p:cNvSpPr txBox="1"/>
          <p:nvPr/>
        </p:nvSpPr>
        <p:spPr>
          <a:xfrm>
            <a:off x="5652655" y="17783"/>
            <a:ext cx="6419271"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a:t>The </a:t>
            </a:r>
            <a:r>
              <a:rPr lang="en-CA" dirty="0"/>
              <a:t>Advanced </a:t>
            </a:r>
            <a:r>
              <a:rPr lang="en-CA"/>
              <a:t>Find </a:t>
            </a:r>
            <a:r>
              <a:rPr lang="en-CA" dirty="0"/>
              <a:t>link pulls up a dialog which will allow you to be specific in your search.  You will discover </a:t>
            </a:r>
            <a:r>
              <a:rPr lang="en-CA"/>
              <a:t>the Advanced Find</a:t>
            </a:r>
            <a:r>
              <a:rPr lang="en-CA" dirty="0"/>
              <a:t> </a:t>
            </a:r>
            <a:r>
              <a:rPr lang="en-CA"/>
              <a:t>to be </a:t>
            </a:r>
            <a:r>
              <a:rPr lang="en-CA" dirty="0"/>
              <a:t>a valuable </a:t>
            </a:r>
            <a:r>
              <a:rPr lang="en-CA"/>
              <a:t>tool.</a:t>
            </a:r>
            <a:endParaRPr lang="en-GB" dirty="0"/>
          </a:p>
        </p:txBody>
      </p:sp>
      <p:cxnSp>
        <p:nvCxnSpPr>
          <p:cNvPr id="15" name="Straight Arrow Connector 14">
            <a:extLst>
              <a:ext uri="{FF2B5EF4-FFF2-40B4-BE49-F238E27FC236}">
                <a16:creationId xmlns:a16="http://schemas.microsoft.com/office/drawing/2014/main" id="{7844C7D1-3DFA-4123-9B9F-C9587ABE2FE9}"/>
              </a:ext>
            </a:extLst>
          </p:cNvPr>
          <p:cNvCxnSpPr>
            <a:cxnSpLocks/>
            <a:stCxn id="13" idx="2"/>
          </p:cNvCxnSpPr>
          <p:nvPr/>
        </p:nvCxnSpPr>
        <p:spPr>
          <a:xfrm>
            <a:off x="8862291" y="1033446"/>
            <a:ext cx="346364" cy="13125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9E426B90-06C5-4035-9140-B2A8C3F5FA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3872" y="3167922"/>
            <a:ext cx="6438507" cy="3561727"/>
          </a:xfrm>
          <a:prstGeom prst="rect">
            <a:avLst/>
          </a:prstGeom>
        </p:spPr>
      </p:pic>
      <p:cxnSp>
        <p:nvCxnSpPr>
          <p:cNvPr id="19" name="Straight Arrow Connector 18">
            <a:extLst>
              <a:ext uri="{FF2B5EF4-FFF2-40B4-BE49-F238E27FC236}">
                <a16:creationId xmlns:a16="http://schemas.microsoft.com/office/drawing/2014/main" id="{17BCBA8E-1F49-400A-8042-0825DF225347}"/>
              </a:ext>
            </a:extLst>
          </p:cNvPr>
          <p:cNvCxnSpPr>
            <a:cxnSpLocks/>
          </p:cNvCxnSpPr>
          <p:nvPr/>
        </p:nvCxnSpPr>
        <p:spPr>
          <a:xfrm flipH="1">
            <a:off x="7848600" y="2943679"/>
            <a:ext cx="812929" cy="2242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A9D8AFD-92C4-462F-AF3A-93B2587B4554}"/>
              </a:ext>
            </a:extLst>
          </p:cNvPr>
          <p:cNvSpPr txBox="1"/>
          <p:nvPr/>
        </p:nvSpPr>
        <p:spPr>
          <a:xfrm>
            <a:off x="257788" y="128401"/>
            <a:ext cx="5238460" cy="36933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dirty="0"/>
              <a:t>Searching for Outlook Objects – Advanced Find - Email</a:t>
            </a:r>
            <a:endParaRPr lang="en-GB" dirty="0"/>
          </a:p>
        </p:txBody>
      </p:sp>
      <p:grpSp>
        <p:nvGrpSpPr>
          <p:cNvPr id="11" name="Group 10">
            <a:extLst>
              <a:ext uri="{FF2B5EF4-FFF2-40B4-BE49-F238E27FC236}">
                <a16:creationId xmlns:a16="http://schemas.microsoft.com/office/drawing/2014/main" id="{5F488AA7-0BFA-45FE-BDC9-F1DE2830B0A5}"/>
              </a:ext>
            </a:extLst>
          </p:cNvPr>
          <p:cNvGrpSpPr/>
          <p:nvPr/>
        </p:nvGrpSpPr>
        <p:grpSpPr>
          <a:xfrm>
            <a:off x="0" y="6550223"/>
            <a:ext cx="871226" cy="307777"/>
            <a:chOff x="10487026" y="0"/>
            <a:chExt cx="685800" cy="307777"/>
          </a:xfrm>
        </p:grpSpPr>
        <p:sp>
          <p:nvSpPr>
            <p:cNvPr id="14" name="TextBox 13">
              <a:extLst>
                <a:ext uri="{FF2B5EF4-FFF2-40B4-BE49-F238E27FC236}">
                  <a16:creationId xmlns:a16="http://schemas.microsoft.com/office/drawing/2014/main" id="{7B1342A6-5444-4EAD-82A6-3ADAAC4F18E7}"/>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6" name="TextBox 15">
              <a:extLst>
                <a:ext uri="{FF2B5EF4-FFF2-40B4-BE49-F238E27FC236}">
                  <a16:creationId xmlns:a16="http://schemas.microsoft.com/office/drawing/2014/main" id="{D3B3896A-473C-430C-9954-E36384C417E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31</a:t>
              </a:fld>
              <a:r>
                <a:rPr lang="en-CA" sz="1400" dirty="0"/>
                <a:t> </a:t>
              </a:r>
              <a:endParaRPr lang="en-GB" sz="1400" dirty="0"/>
            </a:p>
          </p:txBody>
        </p:sp>
      </p:grpSp>
      <p:sp>
        <p:nvSpPr>
          <p:cNvPr id="20" name="TextBox 19">
            <a:extLst>
              <a:ext uri="{FF2B5EF4-FFF2-40B4-BE49-F238E27FC236}">
                <a16:creationId xmlns:a16="http://schemas.microsoft.com/office/drawing/2014/main" id="{2A54F599-4308-48F6-8679-C30182AF7729}"/>
              </a:ext>
            </a:extLst>
          </p:cNvPr>
          <p:cNvSpPr txBox="1"/>
          <p:nvPr/>
        </p:nvSpPr>
        <p:spPr>
          <a:xfrm>
            <a:off x="8255064" y="4333983"/>
            <a:ext cx="3713911" cy="1938992"/>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It is best to enter in just enough information to find what you are looking for.  Too much information can hinder the search because the search tries to match all the search criteria.</a:t>
            </a:r>
            <a:endParaRPr lang="en-GB" dirty="0"/>
          </a:p>
        </p:txBody>
      </p:sp>
    </p:spTree>
    <p:extLst>
      <p:ext uri="{BB962C8B-B14F-4D97-AF65-F5344CB8AC3E}">
        <p14:creationId xmlns:p14="http://schemas.microsoft.com/office/powerpoint/2010/main" val="86710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500"/>
                                        <p:tgtEl>
                                          <p:spTgt spid="19"/>
                                        </p:tgtEl>
                                      </p:cBhvr>
                                    </p:animEffect>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righ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500" fill="hold"/>
                                        <p:tgtEl>
                                          <p:spTgt spid="20"/>
                                        </p:tgtEl>
                                        <p:attrNameLst>
                                          <p:attrName>ppt_x</p:attrName>
                                        </p:attrNameLst>
                                      </p:cBhvr>
                                      <p:tavLst>
                                        <p:tav tm="0">
                                          <p:val>
                                            <p:strVal val="0-#ppt_w/2"/>
                                          </p:val>
                                        </p:tav>
                                        <p:tav tm="100000">
                                          <p:val>
                                            <p:strVal val="#ppt_x"/>
                                          </p:val>
                                        </p:tav>
                                      </p:tavLst>
                                    </p:anim>
                                    <p:anim calcmode="lin" valueType="num">
                                      <p:cBhvr additive="base">
                                        <p:cTn id="27"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1EE2D1-CFED-490B-9CF4-4433A07B9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88" y="698789"/>
            <a:ext cx="8355555" cy="4622222"/>
          </a:xfrm>
          <a:prstGeom prst="rect">
            <a:avLst/>
          </a:prstGeom>
        </p:spPr>
      </p:pic>
      <p:pic>
        <p:nvPicPr>
          <p:cNvPr id="11" name="Picture 10">
            <a:extLst>
              <a:ext uri="{FF2B5EF4-FFF2-40B4-BE49-F238E27FC236}">
                <a16:creationId xmlns:a16="http://schemas.microsoft.com/office/drawing/2014/main" id="{7E2204CA-DF29-4A62-92EC-297C68FAC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864" y="1254327"/>
            <a:ext cx="3022222" cy="1612698"/>
          </a:xfrm>
          <a:prstGeom prst="rect">
            <a:avLst/>
          </a:prstGeom>
        </p:spPr>
      </p:pic>
      <p:sp>
        <p:nvSpPr>
          <p:cNvPr id="14" name="Rectangle 13">
            <a:extLst>
              <a:ext uri="{FF2B5EF4-FFF2-40B4-BE49-F238E27FC236}">
                <a16:creationId xmlns:a16="http://schemas.microsoft.com/office/drawing/2014/main" id="{18BBCDE1-9B35-4EFA-A6B1-7A574AB12DA2}"/>
              </a:ext>
            </a:extLst>
          </p:cNvPr>
          <p:cNvSpPr/>
          <p:nvPr/>
        </p:nvSpPr>
        <p:spPr>
          <a:xfrm>
            <a:off x="923925" y="1228725"/>
            <a:ext cx="3067783"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9684DE9A-76C1-42B1-9C7D-6026737EEBAC}"/>
              </a:ext>
            </a:extLst>
          </p:cNvPr>
          <p:cNvSpPr txBox="1"/>
          <p:nvPr/>
        </p:nvSpPr>
        <p:spPr>
          <a:xfrm>
            <a:off x="7096124" y="3167268"/>
            <a:ext cx="483808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module for your search  string?</a:t>
            </a:r>
            <a:endParaRPr lang="en-GB" dirty="0"/>
          </a:p>
        </p:txBody>
      </p:sp>
      <p:cxnSp>
        <p:nvCxnSpPr>
          <p:cNvPr id="20" name="Straight Arrow Connector 19">
            <a:extLst>
              <a:ext uri="{FF2B5EF4-FFF2-40B4-BE49-F238E27FC236}">
                <a16:creationId xmlns:a16="http://schemas.microsoft.com/office/drawing/2014/main" id="{A914836C-6CCF-4499-A6EE-1E2A30BB89D2}"/>
              </a:ext>
            </a:extLst>
          </p:cNvPr>
          <p:cNvCxnSpPr>
            <a:cxnSpLocks/>
            <a:stCxn id="16" idx="1"/>
            <a:endCxn id="14" idx="3"/>
          </p:cNvCxnSpPr>
          <p:nvPr/>
        </p:nvCxnSpPr>
        <p:spPr>
          <a:xfrm flipH="1" flipV="1">
            <a:off x="3991708" y="1382857"/>
            <a:ext cx="3104416" cy="19844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C75E64D-615C-4917-BC66-E9689AEEC20B}"/>
              </a:ext>
            </a:extLst>
          </p:cNvPr>
          <p:cNvSpPr/>
          <p:nvPr/>
        </p:nvSpPr>
        <p:spPr>
          <a:xfrm>
            <a:off x="4397465" y="1228725"/>
            <a:ext cx="3073211"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01ECF896-934F-4246-B1D7-FD94AA9114D7}"/>
              </a:ext>
            </a:extLst>
          </p:cNvPr>
          <p:cNvSpPr txBox="1"/>
          <p:nvPr/>
        </p:nvSpPr>
        <p:spPr>
          <a:xfrm>
            <a:off x="8839200" y="254659"/>
            <a:ext cx="294249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sub- folder?</a:t>
            </a:r>
            <a:endParaRPr lang="en-GB" dirty="0"/>
          </a:p>
        </p:txBody>
      </p:sp>
      <p:cxnSp>
        <p:nvCxnSpPr>
          <p:cNvPr id="26" name="Straight Arrow Connector 25">
            <a:extLst>
              <a:ext uri="{FF2B5EF4-FFF2-40B4-BE49-F238E27FC236}">
                <a16:creationId xmlns:a16="http://schemas.microsoft.com/office/drawing/2014/main" id="{39D9002B-83B6-4864-AD17-9EB1BF1315B0}"/>
              </a:ext>
            </a:extLst>
          </p:cNvPr>
          <p:cNvCxnSpPr>
            <a:cxnSpLocks/>
            <a:stCxn id="25" idx="1"/>
            <a:endCxn id="24" idx="3"/>
          </p:cNvCxnSpPr>
          <p:nvPr/>
        </p:nvCxnSpPr>
        <p:spPr>
          <a:xfrm flipH="1">
            <a:off x="7470676" y="454714"/>
            <a:ext cx="1368524" cy="9281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F25CB30-E1DB-43FD-AEC2-5C4500DFA514}"/>
              </a:ext>
            </a:extLst>
          </p:cNvPr>
          <p:cNvSpPr txBox="1"/>
          <p:nvPr/>
        </p:nvSpPr>
        <p:spPr>
          <a:xfrm>
            <a:off x="257788" y="128401"/>
            <a:ext cx="5238460" cy="36933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dirty="0"/>
              <a:t>Searching for Outlook Objects – Advanced Find - Email</a:t>
            </a:r>
            <a:endParaRPr lang="en-GB" dirty="0"/>
          </a:p>
        </p:txBody>
      </p:sp>
      <p:grpSp>
        <p:nvGrpSpPr>
          <p:cNvPr id="12" name="Group 11">
            <a:extLst>
              <a:ext uri="{FF2B5EF4-FFF2-40B4-BE49-F238E27FC236}">
                <a16:creationId xmlns:a16="http://schemas.microsoft.com/office/drawing/2014/main" id="{B131E1C3-20A0-4462-A698-AD8249B43350}"/>
              </a:ext>
            </a:extLst>
          </p:cNvPr>
          <p:cNvGrpSpPr/>
          <p:nvPr/>
        </p:nvGrpSpPr>
        <p:grpSpPr>
          <a:xfrm>
            <a:off x="0" y="6550223"/>
            <a:ext cx="871226" cy="307777"/>
            <a:chOff x="10487026" y="0"/>
            <a:chExt cx="685800" cy="307777"/>
          </a:xfrm>
        </p:grpSpPr>
        <p:sp>
          <p:nvSpPr>
            <p:cNvPr id="13" name="TextBox 12">
              <a:extLst>
                <a:ext uri="{FF2B5EF4-FFF2-40B4-BE49-F238E27FC236}">
                  <a16:creationId xmlns:a16="http://schemas.microsoft.com/office/drawing/2014/main" id="{8ADAF0FD-822B-4723-A1A5-C91BAF3E7B20}"/>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5" name="TextBox 14">
              <a:extLst>
                <a:ext uri="{FF2B5EF4-FFF2-40B4-BE49-F238E27FC236}">
                  <a16:creationId xmlns:a16="http://schemas.microsoft.com/office/drawing/2014/main" id="{FD481E91-2864-4A54-A4FA-C0399775648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32</a:t>
              </a:fld>
              <a:r>
                <a:rPr lang="en-CA" sz="1400" dirty="0"/>
                <a:t> </a:t>
              </a:r>
              <a:endParaRPr lang="en-GB" sz="1400" dirty="0"/>
            </a:p>
          </p:txBody>
        </p:sp>
      </p:grpSp>
    </p:spTree>
    <p:extLst>
      <p:ext uri="{BB962C8B-B14F-4D97-AF65-F5344CB8AC3E}">
        <p14:creationId xmlns:p14="http://schemas.microsoft.com/office/powerpoint/2010/main" val="265957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500"/>
                            </p:stCondLst>
                            <p:childTnLst>
                              <p:par>
                                <p:cTn id="29" presetID="53" presetClass="exit" presetSubtype="32" fill="hold" grpId="1" nodeType="afterEffect">
                                  <p:stCondLst>
                                    <p:cond delay="0"/>
                                  </p:stCondLst>
                                  <p:childTnLst>
                                    <p:anim calcmode="lin" valueType="num">
                                      <p:cBhvr>
                                        <p:cTn id="30" dur="500"/>
                                        <p:tgtEl>
                                          <p:spTgt spid="14"/>
                                        </p:tgtEl>
                                        <p:attrNameLst>
                                          <p:attrName>ppt_w</p:attrName>
                                        </p:attrNameLst>
                                      </p:cBhvr>
                                      <p:tavLst>
                                        <p:tav tm="0">
                                          <p:val>
                                            <p:strVal val="ppt_w"/>
                                          </p:val>
                                        </p:tav>
                                        <p:tav tm="100000">
                                          <p:val>
                                            <p:fltVal val="0"/>
                                          </p:val>
                                        </p:tav>
                                      </p:tavLst>
                                    </p:anim>
                                    <p:anim calcmode="lin" valueType="num">
                                      <p:cBhvr>
                                        <p:cTn id="31" dur="500"/>
                                        <p:tgtEl>
                                          <p:spTgt spid="14"/>
                                        </p:tgtEl>
                                        <p:attrNameLst>
                                          <p:attrName>ppt_h</p:attrName>
                                        </p:attrNameLst>
                                      </p:cBhvr>
                                      <p:tavLst>
                                        <p:tav tm="0">
                                          <p:val>
                                            <p:strVal val="ppt_h"/>
                                          </p:val>
                                        </p:tav>
                                        <p:tav tm="100000">
                                          <p:val>
                                            <p:fltVal val="0"/>
                                          </p:val>
                                        </p:tav>
                                      </p:tavLst>
                                    </p:anim>
                                    <p:animEffect transition="out" filter="fade">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par>
                          <p:cTn id="34" fill="hold">
                            <p:stCondLst>
                              <p:cond delay="1000"/>
                            </p:stCondLst>
                            <p:childTnLst>
                              <p:par>
                                <p:cTn id="35" presetID="22" presetClass="exit" presetSubtype="8" fill="hold" nodeType="afterEffect">
                                  <p:stCondLst>
                                    <p:cond delay="0"/>
                                  </p:stCondLst>
                                  <p:childTnLst>
                                    <p:animEffect transition="out" filter="wipe(left)">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par>
                          <p:cTn id="38" fill="hold">
                            <p:stCondLst>
                              <p:cond delay="1500"/>
                            </p:stCondLst>
                            <p:childTnLst>
                              <p:par>
                                <p:cTn id="39" presetID="2" presetClass="exit" presetSubtype="2" fill="hold" grpId="1" nodeType="afterEffect">
                                  <p:stCondLst>
                                    <p:cond delay="0"/>
                                  </p:stCondLst>
                                  <p:childTnLst>
                                    <p:anim calcmode="lin" valueType="num">
                                      <p:cBhvr additive="base">
                                        <p:cTn id="40" dur="500"/>
                                        <p:tgtEl>
                                          <p:spTgt spid="16"/>
                                        </p:tgtEl>
                                        <p:attrNameLst>
                                          <p:attrName>ppt_x</p:attrName>
                                        </p:attrNameLst>
                                      </p:cBhvr>
                                      <p:tavLst>
                                        <p:tav tm="0">
                                          <p:val>
                                            <p:strVal val="ppt_x"/>
                                          </p:val>
                                        </p:tav>
                                        <p:tav tm="100000">
                                          <p:val>
                                            <p:strVal val="1+ppt_w/2"/>
                                          </p:val>
                                        </p:tav>
                                      </p:tavLst>
                                    </p:anim>
                                    <p:anim calcmode="lin" valueType="num">
                                      <p:cBhvr additive="base">
                                        <p:cTn id="41" dur="500"/>
                                        <p:tgtEl>
                                          <p:spTgt spid="16"/>
                                        </p:tgtEl>
                                        <p:attrNameLst>
                                          <p:attrName>ppt_y</p:attrName>
                                        </p:attrNameLst>
                                      </p:cBhvr>
                                      <p:tavLst>
                                        <p:tav tm="0">
                                          <p:val>
                                            <p:strVal val="ppt_y"/>
                                          </p:val>
                                        </p:tav>
                                        <p:tav tm="100000">
                                          <p:val>
                                            <p:strVal val="ppt_y"/>
                                          </p:val>
                                        </p:tav>
                                      </p:tavLst>
                                    </p:anim>
                                    <p:set>
                                      <p:cBhvr>
                                        <p:cTn id="42" dur="1" fill="hold">
                                          <p:stCondLst>
                                            <p:cond delay="499"/>
                                          </p:stCondLst>
                                        </p:cTn>
                                        <p:tgtEl>
                                          <p:spTgt spid="16"/>
                                        </p:tgtEl>
                                        <p:attrNameLst>
                                          <p:attrName>style.visibility</p:attrName>
                                        </p:attrNameLst>
                                      </p:cBhvr>
                                      <p:to>
                                        <p:strVal val="hidden"/>
                                      </p:to>
                                    </p:set>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additive="base">
                                        <p:cTn id="46" dur="500" fill="hold"/>
                                        <p:tgtEl>
                                          <p:spTgt spid="25"/>
                                        </p:tgtEl>
                                        <p:attrNameLst>
                                          <p:attrName>ppt_x</p:attrName>
                                        </p:attrNameLst>
                                      </p:cBhvr>
                                      <p:tavLst>
                                        <p:tav tm="0">
                                          <p:val>
                                            <p:strVal val="1+#ppt_w/2"/>
                                          </p:val>
                                        </p:tav>
                                        <p:tav tm="100000">
                                          <p:val>
                                            <p:strVal val="#ppt_x"/>
                                          </p:val>
                                        </p:tav>
                                      </p:tavLst>
                                    </p:anim>
                                    <p:anim calcmode="lin" valueType="num">
                                      <p:cBhvr additive="base">
                                        <p:cTn id="47" dur="500" fill="hold"/>
                                        <p:tgtEl>
                                          <p:spTgt spid="25"/>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right)">
                                      <p:cBhvr>
                                        <p:cTn id="51" dur="500"/>
                                        <p:tgtEl>
                                          <p:spTgt spid="26"/>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500" fill="hold"/>
                                        <p:tgtEl>
                                          <p:spTgt spid="24"/>
                                        </p:tgtEl>
                                        <p:attrNameLst>
                                          <p:attrName>ppt_w</p:attrName>
                                        </p:attrNameLst>
                                      </p:cBhvr>
                                      <p:tavLst>
                                        <p:tav tm="0">
                                          <p:val>
                                            <p:fltVal val="0"/>
                                          </p:val>
                                        </p:tav>
                                        <p:tav tm="100000">
                                          <p:val>
                                            <p:strVal val="#ppt_w"/>
                                          </p:val>
                                        </p:tav>
                                      </p:tavLst>
                                    </p:anim>
                                    <p:anim calcmode="lin" valueType="num">
                                      <p:cBhvr>
                                        <p:cTn id="56" dur="500" fill="hold"/>
                                        <p:tgtEl>
                                          <p:spTgt spid="24"/>
                                        </p:tgtEl>
                                        <p:attrNameLst>
                                          <p:attrName>ppt_h</p:attrName>
                                        </p:attrNameLst>
                                      </p:cBhvr>
                                      <p:tavLst>
                                        <p:tav tm="0">
                                          <p:val>
                                            <p:fltVal val="0"/>
                                          </p:val>
                                        </p:tav>
                                        <p:tav tm="100000">
                                          <p:val>
                                            <p:strVal val="#ppt_h"/>
                                          </p:val>
                                        </p:tav>
                                      </p:tavLst>
                                    </p:anim>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xit" presetSubtype="32" fill="hold" grpId="1" nodeType="clickEffect">
                                  <p:stCondLst>
                                    <p:cond delay="0"/>
                                  </p:stCondLst>
                                  <p:childTnLst>
                                    <p:anim calcmode="lin" valueType="num">
                                      <p:cBhvr>
                                        <p:cTn id="61" dur="500"/>
                                        <p:tgtEl>
                                          <p:spTgt spid="24"/>
                                        </p:tgtEl>
                                        <p:attrNameLst>
                                          <p:attrName>ppt_w</p:attrName>
                                        </p:attrNameLst>
                                      </p:cBhvr>
                                      <p:tavLst>
                                        <p:tav tm="0">
                                          <p:val>
                                            <p:strVal val="ppt_w"/>
                                          </p:val>
                                        </p:tav>
                                        <p:tav tm="100000">
                                          <p:val>
                                            <p:fltVal val="0"/>
                                          </p:val>
                                        </p:tav>
                                      </p:tavLst>
                                    </p:anim>
                                    <p:anim calcmode="lin" valueType="num">
                                      <p:cBhvr>
                                        <p:cTn id="62" dur="500"/>
                                        <p:tgtEl>
                                          <p:spTgt spid="24"/>
                                        </p:tgtEl>
                                        <p:attrNameLst>
                                          <p:attrName>ppt_h</p:attrName>
                                        </p:attrNameLst>
                                      </p:cBhvr>
                                      <p:tavLst>
                                        <p:tav tm="0">
                                          <p:val>
                                            <p:strVal val="ppt_h"/>
                                          </p:val>
                                        </p:tav>
                                        <p:tav tm="100000">
                                          <p:val>
                                            <p:fltVal val="0"/>
                                          </p:val>
                                        </p:tav>
                                      </p:tavLst>
                                    </p:anim>
                                    <p:animEffect transition="out" filter="fade">
                                      <p:cBhvr>
                                        <p:cTn id="63" dur="500"/>
                                        <p:tgtEl>
                                          <p:spTgt spid="24"/>
                                        </p:tgtEl>
                                      </p:cBhvr>
                                    </p:animEffect>
                                    <p:set>
                                      <p:cBhvr>
                                        <p:cTn id="64" dur="1" fill="hold">
                                          <p:stCondLst>
                                            <p:cond delay="499"/>
                                          </p:stCondLst>
                                        </p:cTn>
                                        <p:tgtEl>
                                          <p:spTgt spid="24"/>
                                        </p:tgtEl>
                                        <p:attrNameLst>
                                          <p:attrName>style.visibility</p:attrName>
                                        </p:attrNameLst>
                                      </p:cBhvr>
                                      <p:to>
                                        <p:strVal val="hidden"/>
                                      </p:to>
                                    </p:set>
                                  </p:childTnLst>
                                </p:cTn>
                              </p:par>
                            </p:childTnLst>
                          </p:cTn>
                        </p:par>
                        <p:par>
                          <p:cTn id="65" fill="hold">
                            <p:stCondLst>
                              <p:cond delay="500"/>
                            </p:stCondLst>
                            <p:childTnLst>
                              <p:par>
                                <p:cTn id="66" presetID="22" presetClass="exit" presetSubtype="8" fill="hold" nodeType="afterEffect">
                                  <p:stCondLst>
                                    <p:cond delay="0"/>
                                  </p:stCondLst>
                                  <p:childTnLst>
                                    <p:animEffect transition="out" filter="wipe(left)">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childTnLst>
                          </p:cTn>
                        </p:par>
                        <p:par>
                          <p:cTn id="69" fill="hold">
                            <p:stCondLst>
                              <p:cond delay="1000"/>
                            </p:stCondLst>
                            <p:childTnLst>
                              <p:par>
                                <p:cTn id="70" presetID="2" presetClass="exit" presetSubtype="2" fill="hold" grpId="1" nodeType="afterEffect">
                                  <p:stCondLst>
                                    <p:cond delay="0"/>
                                  </p:stCondLst>
                                  <p:childTnLst>
                                    <p:anim calcmode="lin" valueType="num">
                                      <p:cBhvr additive="base">
                                        <p:cTn id="71" dur="500"/>
                                        <p:tgtEl>
                                          <p:spTgt spid="25"/>
                                        </p:tgtEl>
                                        <p:attrNameLst>
                                          <p:attrName>ppt_x</p:attrName>
                                        </p:attrNameLst>
                                      </p:cBhvr>
                                      <p:tavLst>
                                        <p:tav tm="0">
                                          <p:val>
                                            <p:strVal val="ppt_x"/>
                                          </p:val>
                                        </p:tav>
                                        <p:tav tm="100000">
                                          <p:val>
                                            <p:strVal val="1+ppt_w/2"/>
                                          </p:val>
                                        </p:tav>
                                      </p:tavLst>
                                    </p:anim>
                                    <p:anim calcmode="lin" valueType="num">
                                      <p:cBhvr additive="base">
                                        <p:cTn id="72" dur="500"/>
                                        <p:tgtEl>
                                          <p:spTgt spid="25"/>
                                        </p:tgtEl>
                                        <p:attrNameLst>
                                          <p:attrName>ppt_y</p:attrName>
                                        </p:attrNameLst>
                                      </p:cBhvr>
                                      <p:tavLst>
                                        <p:tav tm="0">
                                          <p:val>
                                            <p:strVal val="ppt_y"/>
                                          </p:val>
                                        </p:tav>
                                        <p:tav tm="100000">
                                          <p:val>
                                            <p:strVal val="ppt_y"/>
                                          </p:val>
                                        </p:tav>
                                      </p:tavLst>
                                    </p:anim>
                                    <p:set>
                                      <p:cBhvr>
                                        <p:cTn id="73"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4" grpId="0" animBg="1"/>
      <p:bldP spid="24" grpId="1" animBg="1"/>
      <p:bldP spid="25" grpId="0" animBg="1"/>
      <p:bldP spid="25"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1EE2D1-CFED-490B-9CF4-4433A07B9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88" y="698789"/>
            <a:ext cx="8355555" cy="4622222"/>
          </a:xfrm>
          <a:prstGeom prst="rect">
            <a:avLst/>
          </a:prstGeom>
        </p:spPr>
      </p:pic>
      <p:sp>
        <p:nvSpPr>
          <p:cNvPr id="14" name="Rectangle 13">
            <a:extLst>
              <a:ext uri="{FF2B5EF4-FFF2-40B4-BE49-F238E27FC236}">
                <a16:creationId xmlns:a16="http://schemas.microsoft.com/office/drawing/2014/main" id="{18BBCDE1-9B35-4EFA-A6B1-7A574AB12DA2}"/>
              </a:ext>
            </a:extLst>
          </p:cNvPr>
          <p:cNvSpPr/>
          <p:nvPr/>
        </p:nvSpPr>
        <p:spPr>
          <a:xfrm>
            <a:off x="2022666" y="2369992"/>
            <a:ext cx="5244946" cy="30826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TextBox 15">
            <a:extLst>
              <a:ext uri="{FF2B5EF4-FFF2-40B4-BE49-F238E27FC236}">
                <a16:creationId xmlns:a16="http://schemas.microsoft.com/office/drawing/2014/main" id="{9684DE9A-76C1-42B1-9C7D-6026737EEBAC}"/>
              </a:ext>
            </a:extLst>
          </p:cNvPr>
          <p:cNvSpPr txBox="1"/>
          <p:nvPr/>
        </p:nvSpPr>
        <p:spPr>
          <a:xfrm>
            <a:off x="8787852" y="3183082"/>
            <a:ext cx="3180737"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field(s) for your search string?</a:t>
            </a:r>
            <a:endParaRPr lang="en-GB" dirty="0"/>
          </a:p>
        </p:txBody>
      </p:sp>
      <p:cxnSp>
        <p:nvCxnSpPr>
          <p:cNvPr id="20" name="Straight Arrow Connector 19">
            <a:extLst>
              <a:ext uri="{FF2B5EF4-FFF2-40B4-BE49-F238E27FC236}">
                <a16:creationId xmlns:a16="http://schemas.microsoft.com/office/drawing/2014/main" id="{A914836C-6CCF-4499-A6EE-1E2A30BB89D2}"/>
              </a:ext>
            </a:extLst>
          </p:cNvPr>
          <p:cNvCxnSpPr>
            <a:cxnSpLocks/>
            <a:stCxn id="16" idx="1"/>
            <a:endCxn id="14" idx="3"/>
          </p:cNvCxnSpPr>
          <p:nvPr/>
        </p:nvCxnSpPr>
        <p:spPr>
          <a:xfrm flipH="1" flipV="1">
            <a:off x="7267612" y="2524125"/>
            <a:ext cx="1520240" cy="10129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C75E64D-615C-4917-BC66-E9689AEEC20B}"/>
              </a:ext>
            </a:extLst>
          </p:cNvPr>
          <p:cNvSpPr/>
          <p:nvPr/>
        </p:nvSpPr>
        <p:spPr>
          <a:xfrm>
            <a:off x="2022665" y="2019300"/>
            <a:ext cx="5238461"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5" name="TextBox 24">
            <a:extLst>
              <a:ext uri="{FF2B5EF4-FFF2-40B4-BE49-F238E27FC236}">
                <a16:creationId xmlns:a16="http://schemas.microsoft.com/office/drawing/2014/main" id="{01ECF896-934F-4246-B1D7-FD94AA9114D7}"/>
              </a:ext>
            </a:extLst>
          </p:cNvPr>
          <p:cNvSpPr txBox="1"/>
          <p:nvPr/>
        </p:nvSpPr>
        <p:spPr>
          <a:xfrm>
            <a:off x="8787851" y="1045234"/>
            <a:ext cx="215906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Your search string.</a:t>
            </a:r>
            <a:endParaRPr lang="en-GB" dirty="0"/>
          </a:p>
        </p:txBody>
      </p:sp>
      <p:cxnSp>
        <p:nvCxnSpPr>
          <p:cNvPr id="26" name="Straight Arrow Connector 25">
            <a:extLst>
              <a:ext uri="{FF2B5EF4-FFF2-40B4-BE49-F238E27FC236}">
                <a16:creationId xmlns:a16="http://schemas.microsoft.com/office/drawing/2014/main" id="{39D9002B-83B6-4864-AD17-9EB1BF1315B0}"/>
              </a:ext>
            </a:extLst>
          </p:cNvPr>
          <p:cNvCxnSpPr>
            <a:cxnSpLocks/>
            <a:stCxn id="25" idx="1"/>
            <a:endCxn id="24" idx="3"/>
          </p:cNvCxnSpPr>
          <p:nvPr/>
        </p:nvCxnSpPr>
        <p:spPr>
          <a:xfrm flipH="1">
            <a:off x="7261126" y="1245289"/>
            <a:ext cx="1526725" cy="9281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BF517ABD-38C8-4813-AB84-CDA3D390A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8676" y="2378124"/>
            <a:ext cx="5219047" cy="787302"/>
          </a:xfrm>
          <a:prstGeom prst="rect">
            <a:avLst/>
          </a:prstGeom>
        </p:spPr>
      </p:pic>
      <p:sp>
        <p:nvSpPr>
          <p:cNvPr id="30" name="TextBox 29">
            <a:extLst>
              <a:ext uri="{FF2B5EF4-FFF2-40B4-BE49-F238E27FC236}">
                <a16:creationId xmlns:a16="http://schemas.microsoft.com/office/drawing/2014/main" id="{87692ECB-035D-446E-9EB3-2C7853F54168}"/>
              </a:ext>
            </a:extLst>
          </p:cNvPr>
          <p:cNvSpPr txBox="1"/>
          <p:nvPr/>
        </p:nvSpPr>
        <p:spPr>
          <a:xfrm>
            <a:off x="257788" y="128401"/>
            <a:ext cx="5935978"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Email</a:t>
            </a:r>
            <a:endParaRPr lang="en-GB" sz="2000" dirty="0"/>
          </a:p>
        </p:txBody>
      </p:sp>
      <p:grpSp>
        <p:nvGrpSpPr>
          <p:cNvPr id="11" name="Group 10">
            <a:extLst>
              <a:ext uri="{FF2B5EF4-FFF2-40B4-BE49-F238E27FC236}">
                <a16:creationId xmlns:a16="http://schemas.microsoft.com/office/drawing/2014/main" id="{C139BCE5-5150-4DA7-8AA1-009C6622D958}"/>
              </a:ext>
            </a:extLst>
          </p:cNvPr>
          <p:cNvGrpSpPr/>
          <p:nvPr/>
        </p:nvGrpSpPr>
        <p:grpSpPr>
          <a:xfrm>
            <a:off x="0" y="6550223"/>
            <a:ext cx="871226" cy="307777"/>
            <a:chOff x="10487026" y="0"/>
            <a:chExt cx="685800" cy="307777"/>
          </a:xfrm>
        </p:grpSpPr>
        <p:sp>
          <p:nvSpPr>
            <p:cNvPr id="12" name="TextBox 11">
              <a:extLst>
                <a:ext uri="{FF2B5EF4-FFF2-40B4-BE49-F238E27FC236}">
                  <a16:creationId xmlns:a16="http://schemas.microsoft.com/office/drawing/2014/main" id="{A1DB618E-8873-4319-AB62-8400826D1D19}"/>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3" name="TextBox 12">
              <a:extLst>
                <a:ext uri="{FF2B5EF4-FFF2-40B4-BE49-F238E27FC236}">
                  <a16:creationId xmlns:a16="http://schemas.microsoft.com/office/drawing/2014/main" id="{B8C50652-5BD2-4AC7-913B-57A7D653257A}"/>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33</a:t>
              </a:fld>
              <a:r>
                <a:rPr lang="en-CA" sz="1400" dirty="0"/>
                <a:t> </a:t>
              </a:r>
              <a:endParaRPr lang="en-GB" sz="1400" dirty="0"/>
            </a:p>
          </p:txBody>
        </p:sp>
      </p:grpSp>
    </p:spTree>
    <p:extLst>
      <p:ext uri="{BB962C8B-B14F-4D97-AF65-F5344CB8AC3E}">
        <p14:creationId xmlns:p14="http://schemas.microsoft.com/office/powerpoint/2010/main" val="287928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right)">
                                      <p:cBhvr>
                                        <p:cTn id="12" dur="500"/>
                                        <p:tgtEl>
                                          <p:spTgt spid="26"/>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500" fill="hold"/>
                                        <p:tgtEl>
                                          <p:spTgt spid="24"/>
                                        </p:tgtEl>
                                        <p:attrNameLst>
                                          <p:attrName>ppt_w</p:attrName>
                                        </p:attrNameLst>
                                      </p:cBhvr>
                                      <p:tavLst>
                                        <p:tav tm="0">
                                          <p:val>
                                            <p:fltVal val="0"/>
                                          </p:val>
                                        </p:tav>
                                        <p:tav tm="100000">
                                          <p:val>
                                            <p:strVal val="#ppt_w"/>
                                          </p:val>
                                        </p:tav>
                                      </p:tavLst>
                                    </p:anim>
                                    <p:anim calcmode="lin" valueType="num">
                                      <p:cBhvr>
                                        <p:cTn id="17" dur="500" fill="hold"/>
                                        <p:tgtEl>
                                          <p:spTgt spid="24"/>
                                        </p:tgtEl>
                                        <p:attrNameLst>
                                          <p:attrName>ppt_h</p:attrName>
                                        </p:attrNameLst>
                                      </p:cBhvr>
                                      <p:tavLst>
                                        <p:tav tm="0">
                                          <p:val>
                                            <p:fltVal val="0"/>
                                          </p:val>
                                        </p:tav>
                                        <p:tav tm="100000">
                                          <p:val>
                                            <p:strVal val="#ppt_h"/>
                                          </p:val>
                                        </p:tav>
                                      </p:tavLst>
                                    </p:anim>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24"/>
                                        </p:tgtEl>
                                        <p:attrNameLst>
                                          <p:attrName>ppt_w</p:attrName>
                                        </p:attrNameLst>
                                      </p:cBhvr>
                                      <p:tavLst>
                                        <p:tav tm="0">
                                          <p:val>
                                            <p:strVal val="ppt_w"/>
                                          </p:val>
                                        </p:tav>
                                        <p:tav tm="100000">
                                          <p:val>
                                            <p:fltVal val="0"/>
                                          </p:val>
                                        </p:tav>
                                      </p:tavLst>
                                    </p:anim>
                                    <p:anim calcmode="lin" valueType="num">
                                      <p:cBhvr>
                                        <p:cTn id="23" dur="500"/>
                                        <p:tgtEl>
                                          <p:spTgt spid="24"/>
                                        </p:tgtEl>
                                        <p:attrNameLst>
                                          <p:attrName>ppt_h</p:attrName>
                                        </p:attrNameLst>
                                      </p:cBhvr>
                                      <p:tavLst>
                                        <p:tav tm="0">
                                          <p:val>
                                            <p:strVal val="ppt_h"/>
                                          </p:val>
                                        </p:tav>
                                        <p:tav tm="100000">
                                          <p:val>
                                            <p:fltVal val="0"/>
                                          </p:val>
                                        </p:tav>
                                      </p:tavLst>
                                    </p:anim>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par>
                          <p:cTn id="26" fill="hold">
                            <p:stCondLst>
                              <p:cond delay="500"/>
                            </p:stCondLst>
                            <p:childTnLst>
                              <p:par>
                                <p:cTn id="27" presetID="22" presetClass="exit" presetSubtype="8" fill="hold" nodeType="afterEffect">
                                  <p:stCondLst>
                                    <p:cond delay="0"/>
                                  </p:stCondLst>
                                  <p:childTnLst>
                                    <p:animEffect transition="out" filter="wipe(left)">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5"/>
                                        </p:tgtEl>
                                        <p:attrNameLst>
                                          <p:attrName>ppt_x</p:attrName>
                                        </p:attrNameLst>
                                      </p:cBhvr>
                                      <p:tavLst>
                                        <p:tav tm="0">
                                          <p:val>
                                            <p:strVal val="ppt_x"/>
                                          </p:val>
                                        </p:tav>
                                        <p:tav tm="100000">
                                          <p:val>
                                            <p:strVal val="1+ppt_w/2"/>
                                          </p:val>
                                        </p:tav>
                                      </p:tavLst>
                                    </p:anim>
                                    <p:anim calcmode="lin" valueType="num">
                                      <p:cBhvr additive="base">
                                        <p:cTn id="33" dur="500"/>
                                        <p:tgtEl>
                                          <p:spTgt spid="25"/>
                                        </p:tgtEl>
                                        <p:attrNameLst>
                                          <p:attrName>ppt_y</p:attrName>
                                        </p:attrNameLst>
                                      </p:cBhvr>
                                      <p:tavLst>
                                        <p:tav tm="0">
                                          <p:val>
                                            <p:strVal val="ppt_y"/>
                                          </p:val>
                                        </p:tav>
                                        <p:tav tm="100000">
                                          <p:val>
                                            <p:strVal val="ppt_y"/>
                                          </p:val>
                                        </p:tav>
                                      </p:tavLst>
                                    </p:anim>
                                    <p:set>
                                      <p:cBhvr>
                                        <p:cTn id="34" dur="1" fill="hold">
                                          <p:stCondLst>
                                            <p:cond delay="499"/>
                                          </p:stCondLst>
                                        </p:cTn>
                                        <p:tgtEl>
                                          <p:spTgt spid="25"/>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1+#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500"/>
                                        <p:tgtEl>
                                          <p:spTgt spid="20"/>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par>
                          <p:cTn id="50" fill="hold">
                            <p:stCondLst>
                              <p:cond delay="3000"/>
                            </p:stCondLst>
                            <p:childTnLst>
                              <p:par>
                                <p:cTn id="51" presetID="22" presetClass="entr" presetSubtype="1"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up)">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childTnLst>
                          </p:cTn>
                        </p:par>
                        <p:par>
                          <p:cTn id="59" fill="hold">
                            <p:stCondLst>
                              <p:cond delay="500"/>
                            </p:stCondLst>
                            <p:childTnLst>
                              <p:par>
                                <p:cTn id="60" presetID="53" presetClass="exit" presetSubtype="32" fill="hold" grpId="1" nodeType="afterEffect">
                                  <p:stCondLst>
                                    <p:cond delay="0"/>
                                  </p:stCondLst>
                                  <p:childTnLst>
                                    <p:anim calcmode="lin" valueType="num">
                                      <p:cBhvr>
                                        <p:cTn id="61" dur="500"/>
                                        <p:tgtEl>
                                          <p:spTgt spid="14"/>
                                        </p:tgtEl>
                                        <p:attrNameLst>
                                          <p:attrName>ppt_w</p:attrName>
                                        </p:attrNameLst>
                                      </p:cBhvr>
                                      <p:tavLst>
                                        <p:tav tm="0">
                                          <p:val>
                                            <p:strVal val="ppt_w"/>
                                          </p:val>
                                        </p:tav>
                                        <p:tav tm="100000">
                                          <p:val>
                                            <p:fltVal val="0"/>
                                          </p:val>
                                        </p:tav>
                                      </p:tavLst>
                                    </p:anim>
                                    <p:anim calcmode="lin" valueType="num">
                                      <p:cBhvr>
                                        <p:cTn id="62" dur="500"/>
                                        <p:tgtEl>
                                          <p:spTgt spid="14"/>
                                        </p:tgtEl>
                                        <p:attrNameLst>
                                          <p:attrName>ppt_h</p:attrName>
                                        </p:attrNameLst>
                                      </p:cBhvr>
                                      <p:tavLst>
                                        <p:tav tm="0">
                                          <p:val>
                                            <p:strVal val="ppt_h"/>
                                          </p:val>
                                        </p:tav>
                                        <p:tav tm="100000">
                                          <p:val>
                                            <p:fltVal val="0"/>
                                          </p:val>
                                        </p:tav>
                                      </p:tavLst>
                                    </p:anim>
                                    <p:animEffect transition="out" filter="fade">
                                      <p:cBhvr>
                                        <p:cTn id="63" dur="500"/>
                                        <p:tgtEl>
                                          <p:spTgt spid="14"/>
                                        </p:tgtEl>
                                      </p:cBhvr>
                                    </p:animEffect>
                                    <p:set>
                                      <p:cBhvr>
                                        <p:cTn id="64" dur="1" fill="hold">
                                          <p:stCondLst>
                                            <p:cond delay="499"/>
                                          </p:stCondLst>
                                        </p:cTn>
                                        <p:tgtEl>
                                          <p:spTgt spid="14"/>
                                        </p:tgtEl>
                                        <p:attrNameLst>
                                          <p:attrName>style.visibility</p:attrName>
                                        </p:attrNameLst>
                                      </p:cBhvr>
                                      <p:to>
                                        <p:strVal val="hidden"/>
                                      </p:to>
                                    </p:set>
                                  </p:childTnLst>
                                </p:cTn>
                              </p:par>
                            </p:childTnLst>
                          </p:cTn>
                        </p:par>
                        <p:par>
                          <p:cTn id="65" fill="hold">
                            <p:stCondLst>
                              <p:cond delay="1000"/>
                            </p:stCondLst>
                            <p:childTnLst>
                              <p:par>
                                <p:cTn id="66" presetID="22" presetClass="exit" presetSubtype="8" fill="hold" nodeType="afterEffect">
                                  <p:stCondLst>
                                    <p:cond delay="0"/>
                                  </p:stCondLst>
                                  <p:childTnLst>
                                    <p:animEffect transition="out" filter="wipe(left)">
                                      <p:cBhvr>
                                        <p:cTn id="67" dur="500"/>
                                        <p:tgtEl>
                                          <p:spTgt spid="20"/>
                                        </p:tgtEl>
                                      </p:cBhvr>
                                    </p:animEffect>
                                    <p:set>
                                      <p:cBhvr>
                                        <p:cTn id="68" dur="1" fill="hold">
                                          <p:stCondLst>
                                            <p:cond delay="499"/>
                                          </p:stCondLst>
                                        </p:cTn>
                                        <p:tgtEl>
                                          <p:spTgt spid="20"/>
                                        </p:tgtEl>
                                        <p:attrNameLst>
                                          <p:attrName>style.visibility</p:attrName>
                                        </p:attrNameLst>
                                      </p:cBhvr>
                                      <p:to>
                                        <p:strVal val="hidden"/>
                                      </p:to>
                                    </p:set>
                                  </p:childTnLst>
                                </p:cTn>
                              </p:par>
                            </p:childTnLst>
                          </p:cTn>
                        </p:par>
                        <p:par>
                          <p:cTn id="69" fill="hold">
                            <p:stCondLst>
                              <p:cond delay="1500"/>
                            </p:stCondLst>
                            <p:childTnLst>
                              <p:par>
                                <p:cTn id="70" presetID="2" presetClass="exit" presetSubtype="2" fill="hold" grpId="1" nodeType="after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1+ppt_w/2"/>
                                          </p:val>
                                        </p:tav>
                                      </p:tavLst>
                                    </p:anim>
                                    <p:anim calcmode="lin" valueType="num">
                                      <p:cBhvr additive="base">
                                        <p:cTn id="72" dur="500"/>
                                        <p:tgtEl>
                                          <p:spTgt spid="16"/>
                                        </p:tgtEl>
                                        <p:attrNameLst>
                                          <p:attrName>ppt_y</p:attrName>
                                        </p:attrNameLst>
                                      </p:cBhvr>
                                      <p:tavLst>
                                        <p:tav tm="0">
                                          <p:val>
                                            <p:strVal val="ppt_y"/>
                                          </p:val>
                                        </p:tav>
                                        <p:tav tm="100000">
                                          <p:val>
                                            <p:strVal val="ppt_y"/>
                                          </p:val>
                                        </p:tav>
                                      </p:tavLst>
                                    </p:anim>
                                    <p:set>
                                      <p:cBhvr>
                                        <p:cTn id="7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4" grpId="0" animBg="1"/>
      <p:bldP spid="24" grpId="1" animBg="1"/>
      <p:bldP spid="25" grpId="0" animBg="1"/>
      <p:bldP spid="2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B5E3D8-1D29-4ACF-A588-493EF8ED2FBD}"/>
              </a:ext>
            </a:extLst>
          </p:cNvPr>
          <p:cNvSpPr txBox="1"/>
          <p:nvPr/>
        </p:nvSpPr>
        <p:spPr>
          <a:xfrm>
            <a:off x="257788" y="128401"/>
            <a:ext cx="5936824"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Email</a:t>
            </a:r>
            <a:endParaRPr lang="en-GB" sz="2000" dirty="0"/>
          </a:p>
        </p:txBody>
      </p:sp>
      <p:pic>
        <p:nvPicPr>
          <p:cNvPr id="3" name="Picture 2">
            <a:extLst>
              <a:ext uri="{FF2B5EF4-FFF2-40B4-BE49-F238E27FC236}">
                <a16:creationId xmlns:a16="http://schemas.microsoft.com/office/drawing/2014/main" id="{FB1EE2D1-CFED-490B-9CF4-4433A07B9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88" y="698789"/>
            <a:ext cx="8355555" cy="4622222"/>
          </a:xfrm>
          <a:prstGeom prst="rect">
            <a:avLst/>
          </a:prstGeom>
        </p:spPr>
      </p:pic>
      <p:sp>
        <p:nvSpPr>
          <p:cNvPr id="14" name="Rectangle 13">
            <a:extLst>
              <a:ext uri="{FF2B5EF4-FFF2-40B4-BE49-F238E27FC236}">
                <a16:creationId xmlns:a16="http://schemas.microsoft.com/office/drawing/2014/main" id="{18BBCDE1-9B35-4EFA-A6B1-7A574AB12DA2}"/>
              </a:ext>
            </a:extLst>
          </p:cNvPr>
          <p:cNvSpPr/>
          <p:nvPr/>
        </p:nvSpPr>
        <p:spPr>
          <a:xfrm>
            <a:off x="2022665" y="3133869"/>
            <a:ext cx="5244946" cy="28789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9684DE9A-76C1-42B1-9C7D-6026737EEBAC}"/>
              </a:ext>
            </a:extLst>
          </p:cNvPr>
          <p:cNvSpPr txBox="1"/>
          <p:nvPr/>
        </p:nvSpPr>
        <p:spPr>
          <a:xfrm>
            <a:off x="8787852" y="3183082"/>
            <a:ext cx="3180737" cy="92333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Search for the search words in emails from those listed in this box.</a:t>
            </a:r>
            <a:endParaRPr lang="en-GB" dirty="0"/>
          </a:p>
        </p:txBody>
      </p:sp>
      <p:cxnSp>
        <p:nvCxnSpPr>
          <p:cNvPr id="20" name="Straight Arrow Connector 19">
            <a:extLst>
              <a:ext uri="{FF2B5EF4-FFF2-40B4-BE49-F238E27FC236}">
                <a16:creationId xmlns:a16="http://schemas.microsoft.com/office/drawing/2014/main" id="{A914836C-6CCF-4499-A6EE-1E2A30BB89D2}"/>
              </a:ext>
            </a:extLst>
          </p:cNvPr>
          <p:cNvCxnSpPr>
            <a:cxnSpLocks/>
            <a:stCxn id="16" idx="1"/>
            <a:endCxn id="14" idx="3"/>
          </p:cNvCxnSpPr>
          <p:nvPr/>
        </p:nvCxnSpPr>
        <p:spPr>
          <a:xfrm flipH="1" flipV="1">
            <a:off x="7267611" y="3277817"/>
            <a:ext cx="1520241" cy="4130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C75E64D-615C-4917-BC66-E9689AEEC20B}"/>
              </a:ext>
            </a:extLst>
          </p:cNvPr>
          <p:cNvSpPr/>
          <p:nvPr/>
        </p:nvSpPr>
        <p:spPr>
          <a:xfrm>
            <a:off x="2019625" y="2790824"/>
            <a:ext cx="5238461" cy="30302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01ECF896-934F-4246-B1D7-FD94AA9114D7}"/>
              </a:ext>
            </a:extLst>
          </p:cNvPr>
          <p:cNvSpPr txBox="1"/>
          <p:nvPr/>
        </p:nvSpPr>
        <p:spPr>
          <a:xfrm>
            <a:off x="8787851" y="1045234"/>
            <a:ext cx="3180737"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Search for the search words in emails from the list in this box.</a:t>
            </a:r>
            <a:endParaRPr lang="en-GB" dirty="0"/>
          </a:p>
        </p:txBody>
      </p:sp>
      <p:cxnSp>
        <p:nvCxnSpPr>
          <p:cNvPr id="26" name="Straight Arrow Connector 25">
            <a:extLst>
              <a:ext uri="{FF2B5EF4-FFF2-40B4-BE49-F238E27FC236}">
                <a16:creationId xmlns:a16="http://schemas.microsoft.com/office/drawing/2014/main" id="{39D9002B-83B6-4864-AD17-9EB1BF1315B0}"/>
              </a:ext>
            </a:extLst>
          </p:cNvPr>
          <p:cNvCxnSpPr>
            <a:cxnSpLocks/>
            <a:stCxn id="25" idx="1"/>
            <a:endCxn id="24" idx="3"/>
          </p:cNvCxnSpPr>
          <p:nvPr/>
        </p:nvCxnSpPr>
        <p:spPr>
          <a:xfrm flipH="1">
            <a:off x="7258086" y="1553066"/>
            <a:ext cx="1529765" cy="13892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6C0FE422-0004-4C3E-903C-5F510780C4C7}"/>
              </a:ext>
            </a:extLst>
          </p:cNvPr>
          <p:cNvGrpSpPr/>
          <p:nvPr/>
        </p:nvGrpSpPr>
        <p:grpSpPr>
          <a:xfrm>
            <a:off x="0" y="6550223"/>
            <a:ext cx="871226" cy="307777"/>
            <a:chOff x="10487026" y="0"/>
            <a:chExt cx="685800" cy="307777"/>
          </a:xfrm>
        </p:grpSpPr>
        <p:sp>
          <p:nvSpPr>
            <p:cNvPr id="11" name="TextBox 10">
              <a:extLst>
                <a:ext uri="{FF2B5EF4-FFF2-40B4-BE49-F238E27FC236}">
                  <a16:creationId xmlns:a16="http://schemas.microsoft.com/office/drawing/2014/main" id="{8E355CB9-5293-486D-BF67-FD9F5943557A}"/>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2" name="TextBox 11">
              <a:extLst>
                <a:ext uri="{FF2B5EF4-FFF2-40B4-BE49-F238E27FC236}">
                  <a16:creationId xmlns:a16="http://schemas.microsoft.com/office/drawing/2014/main" id="{C36402F0-C900-4907-AAFB-E3F3D4AC45D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34</a:t>
              </a:fld>
              <a:r>
                <a:rPr lang="en-CA" sz="1400" dirty="0"/>
                <a:t> </a:t>
              </a:r>
              <a:endParaRPr lang="en-GB" sz="1400" dirty="0"/>
            </a:p>
          </p:txBody>
        </p:sp>
      </p:grpSp>
    </p:spTree>
    <p:extLst>
      <p:ext uri="{BB962C8B-B14F-4D97-AF65-F5344CB8AC3E}">
        <p14:creationId xmlns:p14="http://schemas.microsoft.com/office/powerpoint/2010/main" val="37475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right)">
                                      <p:cBhvr>
                                        <p:cTn id="12" dur="500"/>
                                        <p:tgtEl>
                                          <p:spTgt spid="26"/>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500" fill="hold"/>
                                        <p:tgtEl>
                                          <p:spTgt spid="24"/>
                                        </p:tgtEl>
                                        <p:attrNameLst>
                                          <p:attrName>ppt_w</p:attrName>
                                        </p:attrNameLst>
                                      </p:cBhvr>
                                      <p:tavLst>
                                        <p:tav tm="0">
                                          <p:val>
                                            <p:fltVal val="0"/>
                                          </p:val>
                                        </p:tav>
                                        <p:tav tm="100000">
                                          <p:val>
                                            <p:strVal val="#ppt_w"/>
                                          </p:val>
                                        </p:tav>
                                      </p:tavLst>
                                    </p:anim>
                                    <p:anim calcmode="lin" valueType="num">
                                      <p:cBhvr>
                                        <p:cTn id="17" dur="500" fill="hold"/>
                                        <p:tgtEl>
                                          <p:spTgt spid="24"/>
                                        </p:tgtEl>
                                        <p:attrNameLst>
                                          <p:attrName>ppt_h</p:attrName>
                                        </p:attrNameLst>
                                      </p:cBhvr>
                                      <p:tavLst>
                                        <p:tav tm="0">
                                          <p:val>
                                            <p:fltVal val="0"/>
                                          </p:val>
                                        </p:tav>
                                        <p:tav tm="100000">
                                          <p:val>
                                            <p:strVal val="#ppt_h"/>
                                          </p:val>
                                        </p:tav>
                                      </p:tavLst>
                                    </p:anim>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24"/>
                                        </p:tgtEl>
                                        <p:attrNameLst>
                                          <p:attrName>ppt_w</p:attrName>
                                        </p:attrNameLst>
                                      </p:cBhvr>
                                      <p:tavLst>
                                        <p:tav tm="0">
                                          <p:val>
                                            <p:strVal val="ppt_w"/>
                                          </p:val>
                                        </p:tav>
                                        <p:tav tm="100000">
                                          <p:val>
                                            <p:fltVal val="0"/>
                                          </p:val>
                                        </p:tav>
                                      </p:tavLst>
                                    </p:anim>
                                    <p:anim calcmode="lin" valueType="num">
                                      <p:cBhvr>
                                        <p:cTn id="23" dur="500"/>
                                        <p:tgtEl>
                                          <p:spTgt spid="24"/>
                                        </p:tgtEl>
                                        <p:attrNameLst>
                                          <p:attrName>ppt_h</p:attrName>
                                        </p:attrNameLst>
                                      </p:cBhvr>
                                      <p:tavLst>
                                        <p:tav tm="0">
                                          <p:val>
                                            <p:strVal val="ppt_h"/>
                                          </p:val>
                                        </p:tav>
                                        <p:tav tm="100000">
                                          <p:val>
                                            <p:fltVal val="0"/>
                                          </p:val>
                                        </p:tav>
                                      </p:tavLst>
                                    </p:anim>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par>
                          <p:cTn id="26" fill="hold">
                            <p:stCondLst>
                              <p:cond delay="500"/>
                            </p:stCondLst>
                            <p:childTnLst>
                              <p:par>
                                <p:cTn id="27" presetID="22" presetClass="exit" presetSubtype="8" fill="hold" nodeType="afterEffect">
                                  <p:stCondLst>
                                    <p:cond delay="0"/>
                                  </p:stCondLst>
                                  <p:childTnLst>
                                    <p:animEffect transition="out" filter="wipe(left)">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5"/>
                                        </p:tgtEl>
                                        <p:attrNameLst>
                                          <p:attrName>ppt_x</p:attrName>
                                        </p:attrNameLst>
                                      </p:cBhvr>
                                      <p:tavLst>
                                        <p:tav tm="0">
                                          <p:val>
                                            <p:strVal val="ppt_x"/>
                                          </p:val>
                                        </p:tav>
                                        <p:tav tm="100000">
                                          <p:val>
                                            <p:strVal val="1+ppt_w/2"/>
                                          </p:val>
                                        </p:tav>
                                      </p:tavLst>
                                    </p:anim>
                                    <p:anim calcmode="lin" valueType="num">
                                      <p:cBhvr additive="base">
                                        <p:cTn id="33" dur="500"/>
                                        <p:tgtEl>
                                          <p:spTgt spid="25"/>
                                        </p:tgtEl>
                                        <p:attrNameLst>
                                          <p:attrName>ppt_y</p:attrName>
                                        </p:attrNameLst>
                                      </p:cBhvr>
                                      <p:tavLst>
                                        <p:tav tm="0">
                                          <p:val>
                                            <p:strVal val="ppt_y"/>
                                          </p:val>
                                        </p:tav>
                                        <p:tav tm="100000">
                                          <p:val>
                                            <p:strVal val="ppt_y"/>
                                          </p:val>
                                        </p:tav>
                                      </p:tavLst>
                                    </p:anim>
                                    <p:set>
                                      <p:cBhvr>
                                        <p:cTn id="34" dur="1" fill="hold">
                                          <p:stCondLst>
                                            <p:cond delay="499"/>
                                          </p:stCondLst>
                                        </p:cTn>
                                        <p:tgtEl>
                                          <p:spTgt spid="25"/>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1+#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500"/>
                                        <p:tgtEl>
                                          <p:spTgt spid="20"/>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xit" presetSubtype="32" fill="hold" grpId="1" nodeType="clickEffect">
                                  <p:stCondLst>
                                    <p:cond delay="0"/>
                                  </p:stCondLst>
                                  <p:childTnLst>
                                    <p:anim calcmode="lin" valueType="num">
                                      <p:cBhvr>
                                        <p:cTn id="53" dur="500"/>
                                        <p:tgtEl>
                                          <p:spTgt spid="14"/>
                                        </p:tgtEl>
                                        <p:attrNameLst>
                                          <p:attrName>ppt_w</p:attrName>
                                        </p:attrNameLst>
                                      </p:cBhvr>
                                      <p:tavLst>
                                        <p:tav tm="0">
                                          <p:val>
                                            <p:strVal val="ppt_w"/>
                                          </p:val>
                                        </p:tav>
                                        <p:tav tm="100000">
                                          <p:val>
                                            <p:fltVal val="0"/>
                                          </p:val>
                                        </p:tav>
                                      </p:tavLst>
                                    </p:anim>
                                    <p:anim calcmode="lin" valueType="num">
                                      <p:cBhvr>
                                        <p:cTn id="54" dur="500"/>
                                        <p:tgtEl>
                                          <p:spTgt spid="14"/>
                                        </p:tgtEl>
                                        <p:attrNameLst>
                                          <p:attrName>ppt_h</p:attrName>
                                        </p:attrNameLst>
                                      </p:cBhvr>
                                      <p:tavLst>
                                        <p:tav tm="0">
                                          <p:val>
                                            <p:strVal val="ppt_h"/>
                                          </p:val>
                                        </p:tav>
                                        <p:tav tm="100000">
                                          <p:val>
                                            <p:fltVal val="0"/>
                                          </p:val>
                                        </p:tav>
                                      </p:tavLst>
                                    </p:anim>
                                    <p:animEffect transition="out" filter="fade">
                                      <p:cBhvr>
                                        <p:cTn id="55" dur="500"/>
                                        <p:tgtEl>
                                          <p:spTgt spid="14"/>
                                        </p:tgtEl>
                                      </p:cBhvr>
                                    </p:animEffect>
                                    <p:set>
                                      <p:cBhvr>
                                        <p:cTn id="56" dur="1" fill="hold">
                                          <p:stCondLst>
                                            <p:cond delay="499"/>
                                          </p:stCondLst>
                                        </p:cTn>
                                        <p:tgtEl>
                                          <p:spTgt spid="14"/>
                                        </p:tgtEl>
                                        <p:attrNameLst>
                                          <p:attrName>style.visibility</p:attrName>
                                        </p:attrNameLst>
                                      </p:cBhvr>
                                      <p:to>
                                        <p:strVal val="hidden"/>
                                      </p:to>
                                    </p:set>
                                  </p:childTnLst>
                                </p:cTn>
                              </p:par>
                            </p:childTnLst>
                          </p:cTn>
                        </p:par>
                        <p:par>
                          <p:cTn id="57" fill="hold">
                            <p:stCondLst>
                              <p:cond delay="500"/>
                            </p:stCondLst>
                            <p:childTnLst>
                              <p:par>
                                <p:cTn id="58" presetID="22" presetClass="exit" presetSubtype="8" fill="hold" nodeType="afterEffect">
                                  <p:stCondLst>
                                    <p:cond delay="0"/>
                                  </p:stCondLst>
                                  <p:childTnLst>
                                    <p:animEffect transition="out" filter="wipe(left)">
                                      <p:cBhvr>
                                        <p:cTn id="59" dur="500"/>
                                        <p:tgtEl>
                                          <p:spTgt spid="20"/>
                                        </p:tgtEl>
                                      </p:cBhvr>
                                    </p:animEffect>
                                    <p:set>
                                      <p:cBhvr>
                                        <p:cTn id="60" dur="1" fill="hold">
                                          <p:stCondLst>
                                            <p:cond delay="499"/>
                                          </p:stCondLst>
                                        </p:cTn>
                                        <p:tgtEl>
                                          <p:spTgt spid="20"/>
                                        </p:tgtEl>
                                        <p:attrNameLst>
                                          <p:attrName>style.visibility</p:attrName>
                                        </p:attrNameLst>
                                      </p:cBhvr>
                                      <p:to>
                                        <p:strVal val="hidden"/>
                                      </p:to>
                                    </p:set>
                                  </p:childTnLst>
                                </p:cTn>
                              </p:par>
                            </p:childTnLst>
                          </p:cTn>
                        </p:par>
                        <p:par>
                          <p:cTn id="61" fill="hold">
                            <p:stCondLst>
                              <p:cond delay="1000"/>
                            </p:stCondLst>
                            <p:childTnLst>
                              <p:par>
                                <p:cTn id="62" presetID="2" presetClass="exit" presetSubtype="2" fill="hold" grpId="1" nodeType="afterEffect">
                                  <p:stCondLst>
                                    <p:cond delay="0"/>
                                  </p:stCondLst>
                                  <p:childTnLst>
                                    <p:anim calcmode="lin" valueType="num">
                                      <p:cBhvr additive="base">
                                        <p:cTn id="63" dur="500"/>
                                        <p:tgtEl>
                                          <p:spTgt spid="16"/>
                                        </p:tgtEl>
                                        <p:attrNameLst>
                                          <p:attrName>ppt_x</p:attrName>
                                        </p:attrNameLst>
                                      </p:cBhvr>
                                      <p:tavLst>
                                        <p:tav tm="0">
                                          <p:val>
                                            <p:strVal val="ppt_x"/>
                                          </p:val>
                                        </p:tav>
                                        <p:tav tm="100000">
                                          <p:val>
                                            <p:strVal val="1+ppt_w/2"/>
                                          </p:val>
                                        </p:tav>
                                      </p:tavLst>
                                    </p:anim>
                                    <p:anim calcmode="lin" valueType="num">
                                      <p:cBhvr additive="base">
                                        <p:cTn id="64" dur="500"/>
                                        <p:tgtEl>
                                          <p:spTgt spid="16"/>
                                        </p:tgtEl>
                                        <p:attrNameLst>
                                          <p:attrName>ppt_y</p:attrName>
                                        </p:attrNameLst>
                                      </p:cBhvr>
                                      <p:tavLst>
                                        <p:tav tm="0">
                                          <p:val>
                                            <p:strVal val="ppt_y"/>
                                          </p:val>
                                        </p:tav>
                                        <p:tav tm="100000">
                                          <p:val>
                                            <p:strVal val="ppt_y"/>
                                          </p:val>
                                        </p:tav>
                                      </p:tavLst>
                                    </p:anim>
                                    <p:set>
                                      <p:cBhvr>
                                        <p:cTn id="65"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4" grpId="0" animBg="1"/>
      <p:bldP spid="24" grpId="1" animBg="1"/>
      <p:bldP spid="25" grpId="0" animBg="1"/>
      <p:bldP spid="2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B5E3D8-1D29-4ACF-A588-493EF8ED2FBD}"/>
              </a:ext>
            </a:extLst>
          </p:cNvPr>
          <p:cNvSpPr txBox="1"/>
          <p:nvPr/>
        </p:nvSpPr>
        <p:spPr>
          <a:xfrm>
            <a:off x="257788" y="128401"/>
            <a:ext cx="5838212"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Email</a:t>
            </a:r>
            <a:endParaRPr lang="en-GB" sz="2000" dirty="0"/>
          </a:p>
        </p:txBody>
      </p:sp>
      <p:pic>
        <p:nvPicPr>
          <p:cNvPr id="3" name="Picture 2">
            <a:extLst>
              <a:ext uri="{FF2B5EF4-FFF2-40B4-BE49-F238E27FC236}">
                <a16:creationId xmlns:a16="http://schemas.microsoft.com/office/drawing/2014/main" id="{FB1EE2D1-CFED-490B-9CF4-4433A07B9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88" y="698789"/>
            <a:ext cx="8355555" cy="4622222"/>
          </a:xfrm>
          <a:prstGeom prst="rect">
            <a:avLst/>
          </a:prstGeom>
        </p:spPr>
      </p:pic>
      <p:sp>
        <p:nvSpPr>
          <p:cNvPr id="14" name="Rectangle 13">
            <a:extLst>
              <a:ext uri="{FF2B5EF4-FFF2-40B4-BE49-F238E27FC236}">
                <a16:creationId xmlns:a16="http://schemas.microsoft.com/office/drawing/2014/main" id="{18BBCDE1-9B35-4EFA-A6B1-7A574AB12DA2}"/>
              </a:ext>
            </a:extLst>
          </p:cNvPr>
          <p:cNvSpPr/>
          <p:nvPr/>
        </p:nvSpPr>
        <p:spPr>
          <a:xfrm>
            <a:off x="422465" y="3466730"/>
            <a:ext cx="1158685" cy="28789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9684DE9A-76C1-42B1-9C7D-6026737EEBAC}"/>
              </a:ext>
            </a:extLst>
          </p:cNvPr>
          <p:cNvSpPr txBox="1"/>
          <p:nvPr/>
        </p:nvSpPr>
        <p:spPr>
          <a:xfrm>
            <a:off x="257788" y="5631007"/>
            <a:ext cx="775665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module for your search string?  Check this box to enable it.</a:t>
            </a:r>
            <a:endParaRPr lang="en-GB" dirty="0"/>
          </a:p>
        </p:txBody>
      </p:sp>
      <p:cxnSp>
        <p:nvCxnSpPr>
          <p:cNvPr id="20" name="Straight Arrow Connector 19">
            <a:extLst>
              <a:ext uri="{FF2B5EF4-FFF2-40B4-BE49-F238E27FC236}">
                <a16:creationId xmlns:a16="http://schemas.microsoft.com/office/drawing/2014/main" id="{A914836C-6CCF-4499-A6EE-1E2A30BB89D2}"/>
              </a:ext>
            </a:extLst>
          </p:cNvPr>
          <p:cNvCxnSpPr>
            <a:cxnSpLocks/>
            <a:stCxn id="16" idx="0"/>
            <a:endCxn id="14" idx="2"/>
          </p:cNvCxnSpPr>
          <p:nvPr/>
        </p:nvCxnSpPr>
        <p:spPr>
          <a:xfrm flipH="1" flipV="1">
            <a:off x="1001808" y="3754625"/>
            <a:ext cx="3134310" cy="18763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C75E64D-615C-4917-BC66-E9689AEEC20B}"/>
              </a:ext>
            </a:extLst>
          </p:cNvPr>
          <p:cNvSpPr/>
          <p:nvPr/>
        </p:nvSpPr>
        <p:spPr>
          <a:xfrm>
            <a:off x="2019768" y="3457205"/>
            <a:ext cx="5257332" cy="30302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01ECF896-934F-4246-B1D7-FD94AA9114D7}"/>
              </a:ext>
            </a:extLst>
          </p:cNvPr>
          <p:cNvSpPr txBox="1"/>
          <p:nvPr/>
        </p:nvSpPr>
        <p:spPr>
          <a:xfrm>
            <a:off x="8778020" y="3292960"/>
            <a:ext cx="3180737" cy="92333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Search for the search words in emails from those listed in this box.</a:t>
            </a:r>
            <a:endParaRPr lang="en-GB" dirty="0"/>
          </a:p>
        </p:txBody>
      </p:sp>
      <p:cxnSp>
        <p:nvCxnSpPr>
          <p:cNvPr id="26" name="Straight Arrow Connector 25">
            <a:extLst>
              <a:ext uri="{FF2B5EF4-FFF2-40B4-BE49-F238E27FC236}">
                <a16:creationId xmlns:a16="http://schemas.microsoft.com/office/drawing/2014/main" id="{39D9002B-83B6-4864-AD17-9EB1BF1315B0}"/>
              </a:ext>
            </a:extLst>
          </p:cNvPr>
          <p:cNvCxnSpPr>
            <a:cxnSpLocks/>
            <a:stCxn id="25" idx="1"/>
            <a:endCxn id="24" idx="3"/>
          </p:cNvCxnSpPr>
          <p:nvPr/>
        </p:nvCxnSpPr>
        <p:spPr>
          <a:xfrm flipH="1" flipV="1">
            <a:off x="7277100" y="3608719"/>
            <a:ext cx="1500920" cy="1920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BF788AE3-C573-4722-AEDC-36DCFECB540B}"/>
              </a:ext>
            </a:extLst>
          </p:cNvPr>
          <p:cNvGrpSpPr/>
          <p:nvPr/>
        </p:nvGrpSpPr>
        <p:grpSpPr>
          <a:xfrm>
            <a:off x="0" y="6550223"/>
            <a:ext cx="871226" cy="307777"/>
            <a:chOff x="10487026" y="0"/>
            <a:chExt cx="685800" cy="307777"/>
          </a:xfrm>
        </p:grpSpPr>
        <p:sp>
          <p:nvSpPr>
            <p:cNvPr id="11" name="TextBox 10">
              <a:extLst>
                <a:ext uri="{FF2B5EF4-FFF2-40B4-BE49-F238E27FC236}">
                  <a16:creationId xmlns:a16="http://schemas.microsoft.com/office/drawing/2014/main" id="{C8705E00-92EB-440C-9BC1-BD8EA7CA6288}"/>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2" name="TextBox 11">
              <a:extLst>
                <a:ext uri="{FF2B5EF4-FFF2-40B4-BE49-F238E27FC236}">
                  <a16:creationId xmlns:a16="http://schemas.microsoft.com/office/drawing/2014/main" id="{15653DEB-2F72-4E1F-A18B-6EE9D555105A}"/>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35</a:t>
              </a:fld>
              <a:r>
                <a:rPr lang="en-CA" sz="1400" dirty="0"/>
                <a:t> </a:t>
              </a:r>
              <a:endParaRPr lang="en-GB" sz="1400" dirty="0"/>
            </a:p>
          </p:txBody>
        </p:sp>
      </p:grpSp>
    </p:spTree>
    <p:extLst>
      <p:ext uri="{BB962C8B-B14F-4D97-AF65-F5344CB8AC3E}">
        <p14:creationId xmlns:p14="http://schemas.microsoft.com/office/powerpoint/2010/main" val="44020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par>
                          <p:cTn id="13" fill="hold">
                            <p:stCondLst>
                              <p:cond delay="2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4"/>
                                        </p:tgtEl>
                                        <p:attrNameLst>
                                          <p:attrName>ppt_w</p:attrName>
                                        </p:attrNameLst>
                                      </p:cBhvr>
                                      <p:tavLst>
                                        <p:tav tm="0">
                                          <p:val>
                                            <p:strVal val="ppt_w"/>
                                          </p:val>
                                        </p:tav>
                                        <p:tav tm="100000">
                                          <p:val>
                                            <p:fltVal val="0"/>
                                          </p:val>
                                        </p:tav>
                                      </p:tavLst>
                                    </p:anim>
                                    <p:anim calcmode="lin" valueType="num">
                                      <p:cBhvr>
                                        <p:cTn id="23" dur="500"/>
                                        <p:tgtEl>
                                          <p:spTgt spid="14"/>
                                        </p:tgtEl>
                                        <p:attrNameLst>
                                          <p:attrName>ppt_h</p:attrName>
                                        </p:attrNameLst>
                                      </p:cBhvr>
                                      <p:tavLst>
                                        <p:tav tm="0">
                                          <p:val>
                                            <p:strVal val="ppt_h"/>
                                          </p:val>
                                        </p:tav>
                                        <p:tav tm="100000">
                                          <p:val>
                                            <p:fltVal val="0"/>
                                          </p:val>
                                        </p:tav>
                                      </p:tavLst>
                                    </p:anim>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par>
                          <p:cTn id="26" fill="hold">
                            <p:stCondLst>
                              <p:cond delay="500"/>
                            </p:stCondLst>
                            <p:childTnLst>
                              <p:par>
                                <p:cTn id="27" presetID="22" presetClass="exit" presetSubtype="1" fill="hold" nodeType="afterEffect">
                                  <p:stCondLst>
                                    <p:cond delay="0"/>
                                  </p:stCondLst>
                                  <p:childTnLst>
                                    <p:animEffect transition="out" filter="wipe(up)">
                                      <p:cBhvr>
                                        <p:cTn id="28" dur="500"/>
                                        <p:tgtEl>
                                          <p:spTgt spid="20"/>
                                        </p:tgtEl>
                                      </p:cBhvr>
                                    </p:animEffect>
                                    <p:set>
                                      <p:cBhvr>
                                        <p:cTn id="29" dur="1" fill="hold">
                                          <p:stCondLst>
                                            <p:cond delay="499"/>
                                          </p:stCondLst>
                                        </p:cTn>
                                        <p:tgtEl>
                                          <p:spTgt spid="20"/>
                                        </p:tgtEl>
                                        <p:attrNameLst>
                                          <p:attrName>style.visibility</p:attrName>
                                        </p:attrNameLst>
                                      </p:cBhvr>
                                      <p:to>
                                        <p:strVal val="hidden"/>
                                      </p:to>
                                    </p:set>
                                  </p:childTnLst>
                                </p:cTn>
                              </p:par>
                            </p:childTnLst>
                          </p:cTn>
                        </p:par>
                        <p:par>
                          <p:cTn id="30" fill="hold">
                            <p:stCondLst>
                              <p:cond delay="1000"/>
                            </p:stCondLst>
                            <p:childTnLst>
                              <p:par>
                                <p:cTn id="31" presetID="2" presetClass="exit" presetSubtype="8" fill="hold" grpId="1" nodeType="afterEffect">
                                  <p:stCondLst>
                                    <p:cond delay="0"/>
                                  </p:stCondLst>
                                  <p:childTnLst>
                                    <p:anim calcmode="lin" valueType="num">
                                      <p:cBhvr additive="base">
                                        <p:cTn id="32" dur="500"/>
                                        <p:tgtEl>
                                          <p:spTgt spid="16"/>
                                        </p:tgtEl>
                                        <p:attrNameLst>
                                          <p:attrName>ppt_x</p:attrName>
                                        </p:attrNameLst>
                                      </p:cBhvr>
                                      <p:tavLst>
                                        <p:tav tm="0">
                                          <p:val>
                                            <p:strVal val="ppt_x"/>
                                          </p:val>
                                        </p:tav>
                                        <p:tav tm="100000">
                                          <p:val>
                                            <p:strVal val="0-ppt_w/2"/>
                                          </p:val>
                                        </p:tav>
                                      </p:tavLst>
                                    </p:anim>
                                    <p:anim calcmode="lin" valueType="num">
                                      <p:cBhvr additive="base">
                                        <p:cTn id="33" dur="500"/>
                                        <p:tgtEl>
                                          <p:spTgt spid="16"/>
                                        </p:tgtEl>
                                        <p:attrNameLst>
                                          <p:attrName>ppt_y</p:attrName>
                                        </p:attrNameLst>
                                      </p:cBhvr>
                                      <p:tavLst>
                                        <p:tav tm="0">
                                          <p:val>
                                            <p:strVal val="ppt_y"/>
                                          </p:val>
                                        </p:tav>
                                        <p:tav tm="100000">
                                          <p:val>
                                            <p:strVal val="ppt_y"/>
                                          </p:val>
                                        </p:tav>
                                      </p:tavLst>
                                    </p:anim>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fill="hold"/>
                                        <p:tgtEl>
                                          <p:spTgt spid="25"/>
                                        </p:tgtEl>
                                        <p:attrNameLst>
                                          <p:attrName>ppt_x</p:attrName>
                                        </p:attrNameLst>
                                      </p:cBhvr>
                                      <p:tavLst>
                                        <p:tav tm="0">
                                          <p:val>
                                            <p:strVal val="1+#ppt_w/2"/>
                                          </p:val>
                                        </p:tav>
                                        <p:tav tm="100000">
                                          <p:val>
                                            <p:strVal val="#ppt_x"/>
                                          </p:val>
                                        </p:tav>
                                      </p:tavLst>
                                    </p:anim>
                                    <p:anim calcmode="lin" valueType="num">
                                      <p:cBhvr additive="base">
                                        <p:cTn id="39" dur="500" fill="hold"/>
                                        <p:tgtEl>
                                          <p:spTgt spid="25"/>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right)">
                                      <p:cBhvr>
                                        <p:cTn id="43" dur="500"/>
                                        <p:tgtEl>
                                          <p:spTgt spid="26"/>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xit" presetSubtype="32" fill="hold" grpId="1" nodeType="clickEffect">
                                  <p:stCondLst>
                                    <p:cond delay="0"/>
                                  </p:stCondLst>
                                  <p:childTnLst>
                                    <p:anim calcmode="lin" valueType="num">
                                      <p:cBhvr>
                                        <p:cTn id="53" dur="500"/>
                                        <p:tgtEl>
                                          <p:spTgt spid="24"/>
                                        </p:tgtEl>
                                        <p:attrNameLst>
                                          <p:attrName>ppt_w</p:attrName>
                                        </p:attrNameLst>
                                      </p:cBhvr>
                                      <p:tavLst>
                                        <p:tav tm="0">
                                          <p:val>
                                            <p:strVal val="ppt_w"/>
                                          </p:val>
                                        </p:tav>
                                        <p:tav tm="100000">
                                          <p:val>
                                            <p:fltVal val="0"/>
                                          </p:val>
                                        </p:tav>
                                      </p:tavLst>
                                    </p:anim>
                                    <p:anim calcmode="lin" valueType="num">
                                      <p:cBhvr>
                                        <p:cTn id="54" dur="500"/>
                                        <p:tgtEl>
                                          <p:spTgt spid="24"/>
                                        </p:tgtEl>
                                        <p:attrNameLst>
                                          <p:attrName>ppt_h</p:attrName>
                                        </p:attrNameLst>
                                      </p:cBhvr>
                                      <p:tavLst>
                                        <p:tav tm="0">
                                          <p:val>
                                            <p:strVal val="ppt_h"/>
                                          </p:val>
                                        </p:tav>
                                        <p:tav tm="100000">
                                          <p:val>
                                            <p:fltVal val="0"/>
                                          </p:val>
                                        </p:tav>
                                      </p:tavLst>
                                    </p:anim>
                                    <p:animEffect transition="out" filter="fade">
                                      <p:cBhvr>
                                        <p:cTn id="55" dur="500"/>
                                        <p:tgtEl>
                                          <p:spTgt spid="24"/>
                                        </p:tgtEl>
                                      </p:cBhvr>
                                    </p:animEffect>
                                    <p:set>
                                      <p:cBhvr>
                                        <p:cTn id="56" dur="1" fill="hold">
                                          <p:stCondLst>
                                            <p:cond delay="499"/>
                                          </p:stCondLst>
                                        </p:cTn>
                                        <p:tgtEl>
                                          <p:spTgt spid="24"/>
                                        </p:tgtEl>
                                        <p:attrNameLst>
                                          <p:attrName>style.visibility</p:attrName>
                                        </p:attrNameLst>
                                      </p:cBhvr>
                                      <p:to>
                                        <p:strVal val="hidden"/>
                                      </p:to>
                                    </p:set>
                                  </p:childTnLst>
                                </p:cTn>
                              </p:par>
                            </p:childTnLst>
                          </p:cTn>
                        </p:par>
                        <p:par>
                          <p:cTn id="57" fill="hold">
                            <p:stCondLst>
                              <p:cond delay="500"/>
                            </p:stCondLst>
                            <p:childTnLst>
                              <p:par>
                                <p:cTn id="58" presetID="22" presetClass="exit" presetSubtype="8" fill="hold" nodeType="afterEffect">
                                  <p:stCondLst>
                                    <p:cond delay="0"/>
                                  </p:stCondLst>
                                  <p:childTnLst>
                                    <p:animEffect transition="out" filter="wipe(left)">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par>
                          <p:cTn id="61" fill="hold">
                            <p:stCondLst>
                              <p:cond delay="1000"/>
                            </p:stCondLst>
                            <p:childTnLst>
                              <p:par>
                                <p:cTn id="62" presetID="2" presetClass="exit" presetSubtype="2" fill="hold" grpId="1" nodeType="afterEffect">
                                  <p:stCondLst>
                                    <p:cond delay="0"/>
                                  </p:stCondLst>
                                  <p:childTnLst>
                                    <p:anim calcmode="lin" valueType="num">
                                      <p:cBhvr additive="base">
                                        <p:cTn id="63" dur="500"/>
                                        <p:tgtEl>
                                          <p:spTgt spid="25"/>
                                        </p:tgtEl>
                                        <p:attrNameLst>
                                          <p:attrName>ppt_x</p:attrName>
                                        </p:attrNameLst>
                                      </p:cBhvr>
                                      <p:tavLst>
                                        <p:tav tm="0">
                                          <p:val>
                                            <p:strVal val="ppt_x"/>
                                          </p:val>
                                        </p:tav>
                                        <p:tav tm="100000">
                                          <p:val>
                                            <p:strVal val="1+ppt_w/2"/>
                                          </p:val>
                                        </p:tav>
                                      </p:tavLst>
                                    </p:anim>
                                    <p:anim calcmode="lin" valueType="num">
                                      <p:cBhvr additive="base">
                                        <p:cTn id="64" dur="500"/>
                                        <p:tgtEl>
                                          <p:spTgt spid="25"/>
                                        </p:tgtEl>
                                        <p:attrNameLst>
                                          <p:attrName>ppt_y</p:attrName>
                                        </p:attrNameLst>
                                      </p:cBhvr>
                                      <p:tavLst>
                                        <p:tav tm="0">
                                          <p:val>
                                            <p:strVal val="ppt_y"/>
                                          </p:val>
                                        </p:tav>
                                        <p:tav tm="100000">
                                          <p:val>
                                            <p:strVal val="ppt_y"/>
                                          </p:val>
                                        </p:tav>
                                      </p:tavLst>
                                    </p:anim>
                                    <p:set>
                                      <p:cBhvr>
                                        <p:cTn id="65"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4" grpId="0" animBg="1"/>
      <p:bldP spid="24" grpId="1" animBg="1"/>
      <p:bldP spid="25" grpId="0" animBg="1"/>
      <p:bldP spid="2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B5E3D8-1D29-4ACF-A588-493EF8ED2FBD}"/>
              </a:ext>
            </a:extLst>
          </p:cNvPr>
          <p:cNvSpPr txBox="1"/>
          <p:nvPr/>
        </p:nvSpPr>
        <p:spPr>
          <a:xfrm>
            <a:off x="257788" y="128401"/>
            <a:ext cx="5238460" cy="36933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dirty="0"/>
              <a:t>Searching for Outlook Objects – Advanced Find - Email</a:t>
            </a:r>
            <a:endParaRPr lang="en-GB" dirty="0"/>
          </a:p>
        </p:txBody>
      </p:sp>
      <p:pic>
        <p:nvPicPr>
          <p:cNvPr id="3" name="Picture 2">
            <a:extLst>
              <a:ext uri="{FF2B5EF4-FFF2-40B4-BE49-F238E27FC236}">
                <a16:creationId xmlns:a16="http://schemas.microsoft.com/office/drawing/2014/main" id="{FB1EE2D1-CFED-490B-9CF4-4433A07B9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88" y="698789"/>
            <a:ext cx="8355555" cy="4622222"/>
          </a:xfrm>
          <a:prstGeom prst="rect">
            <a:avLst/>
          </a:prstGeom>
        </p:spPr>
      </p:pic>
      <p:sp>
        <p:nvSpPr>
          <p:cNvPr id="14" name="Rectangle 13">
            <a:extLst>
              <a:ext uri="{FF2B5EF4-FFF2-40B4-BE49-F238E27FC236}">
                <a16:creationId xmlns:a16="http://schemas.microsoft.com/office/drawing/2014/main" id="{18BBCDE1-9B35-4EFA-A6B1-7A574AB12DA2}"/>
              </a:ext>
            </a:extLst>
          </p:cNvPr>
          <p:cNvSpPr/>
          <p:nvPr/>
        </p:nvSpPr>
        <p:spPr>
          <a:xfrm>
            <a:off x="2019768" y="3892756"/>
            <a:ext cx="1341270" cy="28789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9684DE9A-76C1-42B1-9C7D-6026737EEBAC}"/>
              </a:ext>
            </a:extLst>
          </p:cNvPr>
          <p:cNvSpPr txBox="1"/>
          <p:nvPr/>
        </p:nvSpPr>
        <p:spPr>
          <a:xfrm>
            <a:off x="265300" y="5631007"/>
            <a:ext cx="288131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Time period conditions.</a:t>
            </a:r>
            <a:endParaRPr lang="en-GB" dirty="0"/>
          </a:p>
        </p:txBody>
      </p:sp>
      <p:cxnSp>
        <p:nvCxnSpPr>
          <p:cNvPr id="20" name="Straight Arrow Connector 19">
            <a:extLst>
              <a:ext uri="{FF2B5EF4-FFF2-40B4-BE49-F238E27FC236}">
                <a16:creationId xmlns:a16="http://schemas.microsoft.com/office/drawing/2014/main" id="{A914836C-6CCF-4499-A6EE-1E2A30BB89D2}"/>
              </a:ext>
            </a:extLst>
          </p:cNvPr>
          <p:cNvCxnSpPr>
            <a:cxnSpLocks/>
          </p:cNvCxnSpPr>
          <p:nvPr/>
        </p:nvCxnSpPr>
        <p:spPr>
          <a:xfrm flipV="1">
            <a:off x="678498" y="4020065"/>
            <a:ext cx="1341270" cy="16109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C75E64D-615C-4917-BC66-E9689AEEC20B}"/>
              </a:ext>
            </a:extLst>
          </p:cNvPr>
          <p:cNvSpPr/>
          <p:nvPr/>
        </p:nvSpPr>
        <p:spPr>
          <a:xfrm>
            <a:off x="3397505" y="3876280"/>
            <a:ext cx="3884744" cy="30302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01ECF896-934F-4246-B1D7-FD94AA9114D7}"/>
              </a:ext>
            </a:extLst>
          </p:cNvPr>
          <p:cNvSpPr txBox="1"/>
          <p:nvPr/>
        </p:nvSpPr>
        <p:spPr>
          <a:xfrm>
            <a:off x="8778020" y="3292960"/>
            <a:ext cx="3180737" cy="369332"/>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What is the time period?</a:t>
            </a:r>
            <a:endParaRPr lang="en-GB" dirty="0"/>
          </a:p>
        </p:txBody>
      </p:sp>
      <p:cxnSp>
        <p:nvCxnSpPr>
          <p:cNvPr id="26" name="Straight Arrow Connector 25">
            <a:extLst>
              <a:ext uri="{FF2B5EF4-FFF2-40B4-BE49-F238E27FC236}">
                <a16:creationId xmlns:a16="http://schemas.microsoft.com/office/drawing/2014/main" id="{39D9002B-83B6-4864-AD17-9EB1BF1315B0}"/>
              </a:ext>
            </a:extLst>
          </p:cNvPr>
          <p:cNvCxnSpPr>
            <a:cxnSpLocks/>
            <a:stCxn id="25" idx="1"/>
            <a:endCxn id="24" idx="3"/>
          </p:cNvCxnSpPr>
          <p:nvPr/>
        </p:nvCxnSpPr>
        <p:spPr>
          <a:xfrm flipH="1">
            <a:off x="7282249" y="3493015"/>
            <a:ext cx="1495771" cy="5347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A3F8DFB-1FEA-40C5-8D92-68A36AEBE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887" y="3909232"/>
            <a:ext cx="1333333" cy="1447619"/>
          </a:xfrm>
          <a:prstGeom prst="rect">
            <a:avLst/>
          </a:prstGeom>
        </p:spPr>
      </p:pic>
      <p:pic>
        <p:nvPicPr>
          <p:cNvPr id="13" name="Picture 12">
            <a:extLst>
              <a:ext uri="{FF2B5EF4-FFF2-40B4-BE49-F238E27FC236}">
                <a16:creationId xmlns:a16="http://schemas.microsoft.com/office/drawing/2014/main" id="{E4195D99-C3D1-4443-A26D-844282A174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5435" y="3899337"/>
            <a:ext cx="3847619" cy="1447619"/>
          </a:xfrm>
          <a:prstGeom prst="rect">
            <a:avLst/>
          </a:prstGeom>
        </p:spPr>
      </p:pic>
      <p:grpSp>
        <p:nvGrpSpPr>
          <p:cNvPr id="12" name="Group 11">
            <a:extLst>
              <a:ext uri="{FF2B5EF4-FFF2-40B4-BE49-F238E27FC236}">
                <a16:creationId xmlns:a16="http://schemas.microsoft.com/office/drawing/2014/main" id="{73E5555B-366A-421E-80CE-D06A3CA8694B}"/>
              </a:ext>
            </a:extLst>
          </p:cNvPr>
          <p:cNvGrpSpPr/>
          <p:nvPr/>
        </p:nvGrpSpPr>
        <p:grpSpPr>
          <a:xfrm>
            <a:off x="0" y="6550223"/>
            <a:ext cx="871226" cy="307777"/>
            <a:chOff x="10487026" y="0"/>
            <a:chExt cx="685800" cy="307777"/>
          </a:xfrm>
        </p:grpSpPr>
        <p:sp>
          <p:nvSpPr>
            <p:cNvPr id="15" name="TextBox 14">
              <a:extLst>
                <a:ext uri="{FF2B5EF4-FFF2-40B4-BE49-F238E27FC236}">
                  <a16:creationId xmlns:a16="http://schemas.microsoft.com/office/drawing/2014/main" id="{5F0C9C86-EFC0-47AA-A2D4-4F4FCCA1B431}"/>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7" name="TextBox 16">
              <a:extLst>
                <a:ext uri="{FF2B5EF4-FFF2-40B4-BE49-F238E27FC236}">
                  <a16:creationId xmlns:a16="http://schemas.microsoft.com/office/drawing/2014/main" id="{E8FFC321-4F18-4D88-8B9A-C18B38F950D6}"/>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36</a:t>
              </a:fld>
              <a:r>
                <a:rPr lang="en-CA" sz="1400" dirty="0"/>
                <a:t> </a:t>
              </a:r>
              <a:endParaRPr lang="en-GB" sz="1400" dirty="0"/>
            </a:p>
          </p:txBody>
        </p:sp>
      </p:grpSp>
    </p:spTree>
    <p:extLst>
      <p:ext uri="{BB962C8B-B14F-4D97-AF65-F5344CB8AC3E}">
        <p14:creationId xmlns:p14="http://schemas.microsoft.com/office/powerpoint/2010/main" val="11612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500"/>
                            </p:stCondLst>
                            <p:childTnLst>
                              <p:par>
                                <p:cTn id="29" presetID="53" presetClass="exit" presetSubtype="32" fill="hold" grpId="1" nodeType="afterEffect">
                                  <p:stCondLst>
                                    <p:cond delay="0"/>
                                  </p:stCondLst>
                                  <p:childTnLst>
                                    <p:anim calcmode="lin" valueType="num">
                                      <p:cBhvr>
                                        <p:cTn id="30" dur="500"/>
                                        <p:tgtEl>
                                          <p:spTgt spid="14"/>
                                        </p:tgtEl>
                                        <p:attrNameLst>
                                          <p:attrName>ppt_w</p:attrName>
                                        </p:attrNameLst>
                                      </p:cBhvr>
                                      <p:tavLst>
                                        <p:tav tm="0">
                                          <p:val>
                                            <p:strVal val="ppt_w"/>
                                          </p:val>
                                        </p:tav>
                                        <p:tav tm="100000">
                                          <p:val>
                                            <p:fltVal val="0"/>
                                          </p:val>
                                        </p:tav>
                                      </p:tavLst>
                                    </p:anim>
                                    <p:anim calcmode="lin" valueType="num">
                                      <p:cBhvr>
                                        <p:cTn id="31" dur="500"/>
                                        <p:tgtEl>
                                          <p:spTgt spid="14"/>
                                        </p:tgtEl>
                                        <p:attrNameLst>
                                          <p:attrName>ppt_h</p:attrName>
                                        </p:attrNameLst>
                                      </p:cBhvr>
                                      <p:tavLst>
                                        <p:tav tm="0">
                                          <p:val>
                                            <p:strVal val="ppt_h"/>
                                          </p:val>
                                        </p:tav>
                                        <p:tav tm="100000">
                                          <p:val>
                                            <p:fltVal val="0"/>
                                          </p:val>
                                        </p:tav>
                                      </p:tavLst>
                                    </p:anim>
                                    <p:animEffect transition="out" filter="fade">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par>
                          <p:cTn id="34" fill="hold">
                            <p:stCondLst>
                              <p:cond delay="1000"/>
                            </p:stCondLst>
                            <p:childTnLst>
                              <p:par>
                                <p:cTn id="35" presetID="22" presetClass="exit" presetSubtype="1" fill="hold" nodeType="afterEffect">
                                  <p:stCondLst>
                                    <p:cond delay="0"/>
                                  </p:stCondLst>
                                  <p:childTnLst>
                                    <p:animEffect transition="out" filter="wipe(up)">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par>
                          <p:cTn id="38" fill="hold">
                            <p:stCondLst>
                              <p:cond delay="1500"/>
                            </p:stCondLst>
                            <p:childTnLst>
                              <p:par>
                                <p:cTn id="39" presetID="2" presetClass="exit" presetSubtype="8" fill="hold" grpId="1" nodeType="afterEffect">
                                  <p:stCondLst>
                                    <p:cond delay="0"/>
                                  </p:stCondLst>
                                  <p:childTnLst>
                                    <p:anim calcmode="lin" valueType="num">
                                      <p:cBhvr additive="base">
                                        <p:cTn id="40" dur="500"/>
                                        <p:tgtEl>
                                          <p:spTgt spid="16"/>
                                        </p:tgtEl>
                                        <p:attrNameLst>
                                          <p:attrName>ppt_x</p:attrName>
                                        </p:attrNameLst>
                                      </p:cBhvr>
                                      <p:tavLst>
                                        <p:tav tm="0">
                                          <p:val>
                                            <p:strVal val="ppt_x"/>
                                          </p:val>
                                        </p:tav>
                                        <p:tav tm="100000">
                                          <p:val>
                                            <p:strVal val="0-ppt_w/2"/>
                                          </p:val>
                                        </p:tav>
                                      </p:tavLst>
                                    </p:anim>
                                    <p:anim calcmode="lin" valueType="num">
                                      <p:cBhvr additive="base">
                                        <p:cTn id="41" dur="500"/>
                                        <p:tgtEl>
                                          <p:spTgt spid="16"/>
                                        </p:tgtEl>
                                        <p:attrNameLst>
                                          <p:attrName>ppt_y</p:attrName>
                                        </p:attrNameLst>
                                      </p:cBhvr>
                                      <p:tavLst>
                                        <p:tav tm="0">
                                          <p:val>
                                            <p:strVal val="ppt_y"/>
                                          </p:val>
                                        </p:tav>
                                        <p:tav tm="100000">
                                          <p:val>
                                            <p:strVal val="ppt_y"/>
                                          </p:val>
                                        </p:tav>
                                      </p:tavLst>
                                    </p:anim>
                                    <p:set>
                                      <p:cBhvr>
                                        <p:cTn id="42" dur="1" fill="hold">
                                          <p:stCondLst>
                                            <p:cond delay="499"/>
                                          </p:stCondLst>
                                        </p:cTn>
                                        <p:tgtEl>
                                          <p:spTgt spid="16"/>
                                        </p:tgtEl>
                                        <p:attrNameLst>
                                          <p:attrName>style.visibility</p:attrName>
                                        </p:attrNameLst>
                                      </p:cBhvr>
                                      <p:to>
                                        <p:strVal val="hidden"/>
                                      </p:to>
                                    </p:set>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additive="base">
                                        <p:cTn id="46" dur="500" fill="hold"/>
                                        <p:tgtEl>
                                          <p:spTgt spid="25"/>
                                        </p:tgtEl>
                                        <p:attrNameLst>
                                          <p:attrName>ppt_x</p:attrName>
                                        </p:attrNameLst>
                                      </p:cBhvr>
                                      <p:tavLst>
                                        <p:tav tm="0">
                                          <p:val>
                                            <p:strVal val="1+#ppt_w/2"/>
                                          </p:val>
                                        </p:tav>
                                        <p:tav tm="100000">
                                          <p:val>
                                            <p:strVal val="#ppt_x"/>
                                          </p:val>
                                        </p:tav>
                                      </p:tavLst>
                                    </p:anim>
                                    <p:anim calcmode="lin" valueType="num">
                                      <p:cBhvr additive="base">
                                        <p:cTn id="47" dur="500" fill="hold"/>
                                        <p:tgtEl>
                                          <p:spTgt spid="25"/>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right)">
                                      <p:cBhvr>
                                        <p:cTn id="51" dur="500"/>
                                        <p:tgtEl>
                                          <p:spTgt spid="26"/>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500" fill="hold"/>
                                        <p:tgtEl>
                                          <p:spTgt spid="24"/>
                                        </p:tgtEl>
                                        <p:attrNameLst>
                                          <p:attrName>ppt_w</p:attrName>
                                        </p:attrNameLst>
                                      </p:cBhvr>
                                      <p:tavLst>
                                        <p:tav tm="0">
                                          <p:val>
                                            <p:fltVal val="0"/>
                                          </p:val>
                                        </p:tav>
                                        <p:tav tm="100000">
                                          <p:val>
                                            <p:strVal val="#ppt_w"/>
                                          </p:val>
                                        </p:tav>
                                      </p:tavLst>
                                    </p:anim>
                                    <p:anim calcmode="lin" valueType="num">
                                      <p:cBhvr>
                                        <p:cTn id="56" dur="500" fill="hold"/>
                                        <p:tgtEl>
                                          <p:spTgt spid="24"/>
                                        </p:tgtEl>
                                        <p:attrNameLst>
                                          <p:attrName>ppt_h</p:attrName>
                                        </p:attrNameLst>
                                      </p:cBhvr>
                                      <p:tavLst>
                                        <p:tav tm="0">
                                          <p:val>
                                            <p:fltVal val="0"/>
                                          </p:val>
                                        </p:tav>
                                        <p:tav tm="100000">
                                          <p:val>
                                            <p:strVal val="#ppt_h"/>
                                          </p:val>
                                        </p:tav>
                                      </p:tavLst>
                                    </p:anim>
                                    <p:animEffect transition="in" filter="fade">
                                      <p:cBhvr>
                                        <p:cTn id="57" dur="500"/>
                                        <p:tgtEl>
                                          <p:spTgt spid="24"/>
                                        </p:tgtEl>
                                      </p:cBhvr>
                                    </p:animEffect>
                                  </p:childTnLst>
                                </p:cTn>
                              </p:par>
                            </p:childTnLst>
                          </p:cTn>
                        </p:par>
                        <p:par>
                          <p:cTn id="58" fill="hold">
                            <p:stCondLst>
                              <p:cond delay="3500"/>
                            </p:stCondLst>
                            <p:childTnLst>
                              <p:par>
                                <p:cTn id="59" presetID="22" presetClass="entr" presetSubtype="1" fill="hold" nodeType="after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up)">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xit" presetSubtype="4" fill="hold" nodeType="clickEffect">
                                  <p:stCondLst>
                                    <p:cond delay="0"/>
                                  </p:stCondLst>
                                  <p:childTnLst>
                                    <p:animEffect transition="out" filter="wipe(down)">
                                      <p:cBhvr>
                                        <p:cTn id="65" dur="500"/>
                                        <p:tgtEl>
                                          <p:spTgt spid="13"/>
                                        </p:tgtEl>
                                      </p:cBhvr>
                                    </p:animEffect>
                                    <p:set>
                                      <p:cBhvr>
                                        <p:cTn id="66" dur="1" fill="hold">
                                          <p:stCondLst>
                                            <p:cond delay="499"/>
                                          </p:stCondLst>
                                        </p:cTn>
                                        <p:tgtEl>
                                          <p:spTgt spid="13"/>
                                        </p:tgtEl>
                                        <p:attrNameLst>
                                          <p:attrName>style.visibility</p:attrName>
                                        </p:attrNameLst>
                                      </p:cBhvr>
                                      <p:to>
                                        <p:strVal val="hidden"/>
                                      </p:to>
                                    </p:set>
                                  </p:childTnLst>
                                </p:cTn>
                              </p:par>
                            </p:childTnLst>
                          </p:cTn>
                        </p:par>
                        <p:par>
                          <p:cTn id="67" fill="hold">
                            <p:stCondLst>
                              <p:cond delay="500"/>
                            </p:stCondLst>
                            <p:childTnLst>
                              <p:par>
                                <p:cTn id="68" presetID="53" presetClass="exit" presetSubtype="32" fill="hold" grpId="1" nodeType="afterEffect">
                                  <p:stCondLst>
                                    <p:cond delay="0"/>
                                  </p:stCondLst>
                                  <p:childTnLst>
                                    <p:anim calcmode="lin" valueType="num">
                                      <p:cBhvr>
                                        <p:cTn id="69" dur="500"/>
                                        <p:tgtEl>
                                          <p:spTgt spid="24"/>
                                        </p:tgtEl>
                                        <p:attrNameLst>
                                          <p:attrName>ppt_w</p:attrName>
                                        </p:attrNameLst>
                                      </p:cBhvr>
                                      <p:tavLst>
                                        <p:tav tm="0">
                                          <p:val>
                                            <p:strVal val="ppt_w"/>
                                          </p:val>
                                        </p:tav>
                                        <p:tav tm="100000">
                                          <p:val>
                                            <p:fltVal val="0"/>
                                          </p:val>
                                        </p:tav>
                                      </p:tavLst>
                                    </p:anim>
                                    <p:anim calcmode="lin" valueType="num">
                                      <p:cBhvr>
                                        <p:cTn id="70" dur="500"/>
                                        <p:tgtEl>
                                          <p:spTgt spid="24"/>
                                        </p:tgtEl>
                                        <p:attrNameLst>
                                          <p:attrName>ppt_h</p:attrName>
                                        </p:attrNameLst>
                                      </p:cBhvr>
                                      <p:tavLst>
                                        <p:tav tm="0">
                                          <p:val>
                                            <p:strVal val="ppt_h"/>
                                          </p:val>
                                        </p:tav>
                                        <p:tav tm="100000">
                                          <p:val>
                                            <p:fltVal val="0"/>
                                          </p:val>
                                        </p:tav>
                                      </p:tavLst>
                                    </p:anim>
                                    <p:animEffect transition="out" filter="fade">
                                      <p:cBhvr>
                                        <p:cTn id="71" dur="500"/>
                                        <p:tgtEl>
                                          <p:spTgt spid="24"/>
                                        </p:tgtEl>
                                      </p:cBhvr>
                                    </p:animEffect>
                                    <p:set>
                                      <p:cBhvr>
                                        <p:cTn id="72" dur="1" fill="hold">
                                          <p:stCondLst>
                                            <p:cond delay="499"/>
                                          </p:stCondLst>
                                        </p:cTn>
                                        <p:tgtEl>
                                          <p:spTgt spid="24"/>
                                        </p:tgtEl>
                                        <p:attrNameLst>
                                          <p:attrName>style.visibility</p:attrName>
                                        </p:attrNameLst>
                                      </p:cBhvr>
                                      <p:to>
                                        <p:strVal val="hidden"/>
                                      </p:to>
                                    </p:set>
                                  </p:childTnLst>
                                </p:cTn>
                              </p:par>
                            </p:childTnLst>
                          </p:cTn>
                        </p:par>
                        <p:par>
                          <p:cTn id="73" fill="hold">
                            <p:stCondLst>
                              <p:cond delay="1000"/>
                            </p:stCondLst>
                            <p:childTnLst>
                              <p:par>
                                <p:cTn id="74" presetID="22" presetClass="exit" presetSubtype="8" fill="hold" nodeType="afterEffect">
                                  <p:stCondLst>
                                    <p:cond delay="0"/>
                                  </p:stCondLst>
                                  <p:childTnLst>
                                    <p:animEffect transition="out" filter="wipe(left)">
                                      <p:cBhvr>
                                        <p:cTn id="75" dur="500"/>
                                        <p:tgtEl>
                                          <p:spTgt spid="26"/>
                                        </p:tgtEl>
                                      </p:cBhvr>
                                    </p:animEffect>
                                    <p:set>
                                      <p:cBhvr>
                                        <p:cTn id="76" dur="1" fill="hold">
                                          <p:stCondLst>
                                            <p:cond delay="499"/>
                                          </p:stCondLst>
                                        </p:cTn>
                                        <p:tgtEl>
                                          <p:spTgt spid="26"/>
                                        </p:tgtEl>
                                        <p:attrNameLst>
                                          <p:attrName>style.visibility</p:attrName>
                                        </p:attrNameLst>
                                      </p:cBhvr>
                                      <p:to>
                                        <p:strVal val="hidden"/>
                                      </p:to>
                                    </p:set>
                                  </p:childTnLst>
                                </p:cTn>
                              </p:par>
                            </p:childTnLst>
                          </p:cTn>
                        </p:par>
                        <p:par>
                          <p:cTn id="77" fill="hold">
                            <p:stCondLst>
                              <p:cond delay="1500"/>
                            </p:stCondLst>
                            <p:childTnLst>
                              <p:par>
                                <p:cTn id="78" presetID="2" presetClass="exit" presetSubtype="2" fill="hold" grpId="1" nodeType="afterEffect">
                                  <p:stCondLst>
                                    <p:cond delay="0"/>
                                  </p:stCondLst>
                                  <p:childTnLst>
                                    <p:anim calcmode="lin" valueType="num">
                                      <p:cBhvr additive="base">
                                        <p:cTn id="79" dur="500"/>
                                        <p:tgtEl>
                                          <p:spTgt spid="25"/>
                                        </p:tgtEl>
                                        <p:attrNameLst>
                                          <p:attrName>ppt_x</p:attrName>
                                        </p:attrNameLst>
                                      </p:cBhvr>
                                      <p:tavLst>
                                        <p:tav tm="0">
                                          <p:val>
                                            <p:strVal val="ppt_x"/>
                                          </p:val>
                                        </p:tav>
                                        <p:tav tm="100000">
                                          <p:val>
                                            <p:strVal val="1+ppt_w/2"/>
                                          </p:val>
                                        </p:tav>
                                      </p:tavLst>
                                    </p:anim>
                                    <p:anim calcmode="lin" valueType="num">
                                      <p:cBhvr additive="base">
                                        <p:cTn id="80" dur="500"/>
                                        <p:tgtEl>
                                          <p:spTgt spid="25"/>
                                        </p:tgtEl>
                                        <p:attrNameLst>
                                          <p:attrName>ppt_y</p:attrName>
                                        </p:attrNameLst>
                                      </p:cBhvr>
                                      <p:tavLst>
                                        <p:tav tm="0">
                                          <p:val>
                                            <p:strVal val="ppt_y"/>
                                          </p:val>
                                        </p:tav>
                                        <p:tav tm="100000">
                                          <p:val>
                                            <p:strVal val="ppt_y"/>
                                          </p:val>
                                        </p:tav>
                                      </p:tavLst>
                                    </p:anim>
                                    <p:set>
                                      <p:cBhvr>
                                        <p:cTn id="81"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24" grpId="0" animBg="1"/>
      <p:bldP spid="24" grpId="1" animBg="1"/>
      <p:bldP spid="25" grpId="0" animBg="1"/>
      <p:bldP spid="2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5ED25-166A-422F-ADC3-4778B1A7C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46" y="698789"/>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6160941"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Calendar</a:t>
            </a:r>
            <a:endParaRPr lang="en-GB" sz="2000" dirty="0"/>
          </a:p>
        </p:txBody>
      </p:sp>
      <p:pic>
        <p:nvPicPr>
          <p:cNvPr id="11" name="Picture 10">
            <a:extLst>
              <a:ext uri="{FF2B5EF4-FFF2-40B4-BE49-F238E27FC236}">
                <a16:creationId xmlns:a16="http://schemas.microsoft.com/office/drawing/2014/main" id="{2F988AD4-ABDA-44EF-8C3E-DBE58E4FE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002" y="1257156"/>
            <a:ext cx="3046420" cy="1612698"/>
          </a:xfrm>
          <a:prstGeom prst="rect">
            <a:avLst/>
          </a:prstGeom>
        </p:spPr>
      </p:pic>
      <p:sp>
        <p:nvSpPr>
          <p:cNvPr id="18" name="Rectangle 17">
            <a:extLst>
              <a:ext uri="{FF2B5EF4-FFF2-40B4-BE49-F238E27FC236}">
                <a16:creationId xmlns:a16="http://schemas.microsoft.com/office/drawing/2014/main" id="{17607650-115E-4AE8-AF85-F6F3FA31C314}"/>
              </a:ext>
            </a:extLst>
          </p:cNvPr>
          <p:cNvSpPr/>
          <p:nvPr/>
        </p:nvSpPr>
        <p:spPr>
          <a:xfrm>
            <a:off x="923925" y="1228725"/>
            <a:ext cx="3074497"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9" name="TextBox 18">
            <a:extLst>
              <a:ext uri="{FF2B5EF4-FFF2-40B4-BE49-F238E27FC236}">
                <a16:creationId xmlns:a16="http://schemas.microsoft.com/office/drawing/2014/main" id="{F3AD4C31-041E-401A-BDDD-A48E4F5A2BB2}"/>
              </a:ext>
            </a:extLst>
          </p:cNvPr>
          <p:cNvSpPr txBox="1"/>
          <p:nvPr/>
        </p:nvSpPr>
        <p:spPr>
          <a:xfrm>
            <a:off x="6965576" y="3167268"/>
            <a:ext cx="483996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module for your search string?</a:t>
            </a:r>
            <a:endParaRPr lang="en-GB" dirty="0"/>
          </a:p>
        </p:txBody>
      </p:sp>
      <p:cxnSp>
        <p:nvCxnSpPr>
          <p:cNvPr id="21" name="Straight Arrow Connector 20">
            <a:extLst>
              <a:ext uri="{FF2B5EF4-FFF2-40B4-BE49-F238E27FC236}">
                <a16:creationId xmlns:a16="http://schemas.microsoft.com/office/drawing/2014/main" id="{8AC7572D-60BE-4BD0-87DA-B62CBEDB8E91}"/>
              </a:ext>
            </a:extLst>
          </p:cNvPr>
          <p:cNvCxnSpPr>
            <a:cxnSpLocks/>
            <a:stCxn id="19" idx="1"/>
            <a:endCxn id="18" idx="3"/>
          </p:cNvCxnSpPr>
          <p:nvPr/>
        </p:nvCxnSpPr>
        <p:spPr>
          <a:xfrm flipH="1" flipV="1">
            <a:off x="3998422" y="1382857"/>
            <a:ext cx="2967154" cy="19844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E436658-2D7C-40C6-9B55-87EA362339BD}"/>
              </a:ext>
            </a:extLst>
          </p:cNvPr>
          <p:cNvSpPr/>
          <p:nvPr/>
        </p:nvSpPr>
        <p:spPr>
          <a:xfrm>
            <a:off x="4397466" y="1228725"/>
            <a:ext cx="3079100"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Box 22">
            <a:extLst>
              <a:ext uri="{FF2B5EF4-FFF2-40B4-BE49-F238E27FC236}">
                <a16:creationId xmlns:a16="http://schemas.microsoft.com/office/drawing/2014/main" id="{4562CE30-5418-4236-9054-3885C8287C49}"/>
              </a:ext>
            </a:extLst>
          </p:cNvPr>
          <p:cNvSpPr txBox="1"/>
          <p:nvPr/>
        </p:nvSpPr>
        <p:spPr>
          <a:xfrm>
            <a:off x="8839200" y="254659"/>
            <a:ext cx="280272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sub-folder?</a:t>
            </a:r>
            <a:endParaRPr lang="en-GB" dirty="0"/>
          </a:p>
        </p:txBody>
      </p:sp>
      <p:cxnSp>
        <p:nvCxnSpPr>
          <p:cNvPr id="27" name="Straight Arrow Connector 26">
            <a:extLst>
              <a:ext uri="{FF2B5EF4-FFF2-40B4-BE49-F238E27FC236}">
                <a16:creationId xmlns:a16="http://schemas.microsoft.com/office/drawing/2014/main" id="{BB4FA3DF-3B00-4903-B644-8EFF64584AF8}"/>
              </a:ext>
            </a:extLst>
          </p:cNvPr>
          <p:cNvCxnSpPr>
            <a:cxnSpLocks/>
            <a:stCxn id="23" idx="1"/>
            <a:endCxn id="22" idx="3"/>
          </p:cNvCxnSpPr>
          <p:nvPr/>
        </p:nvCxnSpPr>
        <p:spPr>
          <a:xfrm flipH="1">
            <a:off x="7476566" y="454714"/>
            <a:ext cx="1362634" cy="9281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1A84321E-3DC0-47C1-BEE7-1964E319C6E3}"/>
              </a:ext>
            </a:extLst>
          </p:cNvPr>
          <p:cNvGrpSpPr/>
          <p:nvPr/>
        </p:nvGrpSpPr>
        <p:grpSpPr>
          <a:xfrm>
            <a:off x="0" y="6550223"/>
            <a:ext cx="871226" cy="307777"/>
            <a:chOff x="10487026" y="0"/>
            <a:chExt cx="685800" cy="307777"/>
          </a:xfrm>
        </p:grpSpPr>
        <p:sp>
          <p:nvSpPr>
            <p:cNvPr id="13" name="TextBox 12">
              <a:extLst>
                <a:ext uri="{FF2B5EF4-FFF2-40B4-BE49-F238E27FC236}">
                  <a16:creationId xmlns:a16="http://schemas.microsoft.com/office/drawing/2014/main" id="{AEB9EA13-3AD9-43DD-AB7F-90208F0367B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4" name="TextBox 13">
              <a:extLst>
                <a:ext uri="{FF2B5EF4-FFF2-40B4-BE49-F238E27FC236}">
                  <a16:creationId xmlns:a16="http://schemas.microsoft.com/office/drawing/2014/main" id="{8DFEFF8D-B70D-4C24-8663-D2D5EBEE15B0}"/>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37</a:t>
              </a:fld>
              <a:r>
                <a:rPr lang="en-CA" sz="1400" dirty="0"/>
                <a:t> </a:t>
              </a:r>
              <a:endParaRPr lang="en-GB" sz="1400" dirty="0"/>
            </a:p>
          </p:txBody>
        </p:sp>
      </p:grpSp>
    </p:spTree>
    <p:extLst>
      <p:ext uri="{BB962C8B-B14F-4D97-AF65-F5344CB8AC3E}">
        <p14:creationId xmlns:p14="http://schemas.microsoft.com/office/powerpoint/2010/main" val="165967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ppt_w</p:attrName>
                                        </p:attrNameLst>
                                      </p:cBhvr>
                                      <p:tavLst>
                                        <p:tav tm="0">
                                          <p:val>
                                            <p:fltVal val="0"/>
                                          </p:val>
                                        </p:tav>
                                        <p:tav tm="100000">
                                          <p:val>
                                            <p:strVal val="#ppt_w"/>
                                          </p:val>
                                        </p:tav>
                                      </p:tavLst>
                                    </p:anim>
                                    <p:anim calcmode="lin" valueType="num">
                                      <p:cBhvr>
                                        <p:cTn id="17" dur="500" fill="hold"/>
                                        <p:tgtEl>
                                          <p:spTgt spid="18"/>
                                        </p:tgtEl>
                                        <p:attrNameLst>
                                          <p:attrName>ppt_h</p:attrName>
                                        </p:attrNameLst>
                                      </p:cBhvr>
                                      <p:tavLst>
                                        <p:tav tm="0">
                                          <p:val>
                                            <p:fltVal val="0"/>
                                          </p:val>
                                        </p:tav>
                                        <p:tav tm="100000">
                                          <p:val>
                                            <p:strVal val="#ppt_h"/>
                                          </p:val>
                                        </p:tav>
                                      </p:tavLst>
                                    </p:anim>
                                    <p:animEffect transition="in" filter="fade">
                                      <p:cBhvr>
                                        <p:cTn id="18" dur="500"/>
                                        <p:tgtEl>
                                          <p:spTgt spid="18"/>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500"/>
                            </p:stCondLst>
                            <p:childTnLst>
                              <p:par>
                                <p:cTn id="29" presetID="53" presetClass="exit" presetSubtype="32" fill="hold" grpId="1" nodeType="afterEffect">
                                  <p:stCondLst>
                                    <p:cond delay="0"/>
                                  </p:stCondLst>
                                  <p:childTnLst>
                                    <p:anim calcmode="lin" valueType="num">
                                      <p:cBhvr>
                                        <p:cTn id="30" dur="500"/>
                                        <p:tgtEl>
                                          <p:spTgt spid="18"/>
                                        </p:tgtEl>
                                        <p:attrNameLst>
                                          <p:attrName>ppt_w</p:attrName>
                                        </p:attrNameLst>
                                      </p:cBhvr>
                                      <p:tavLst>
                                        <p:tav tm="0">
                                          <p:val>
                                            <p:strVal val="ppt_w"/>
                                          </p:val>
                                        </p:tav>
                                        <p:tav tm="100000">
                                          <p:val>
                                            <p:fltVal val="0"/>
                                          </p:val>
                                        </p:tav>
                                      </p:tavLst>
                                    </p:anim>
                                    <p:anim calcmode="lin" valueType="num">
                                      <p:cBhvr>
                                        <p:cTn id="31" dur="500"/>
                                        <p:tgtEl>
                                          <p:spTgt spid="18"/>
                                        </p:tgtEl>
                                        <p:attrNameLst>
                                          <p:attrName>ppt_h</p:attrName>
                                        </p:attrNameLst>
                                      </p:cBhvr>
                                      <p:tavLst>
                                        <p:tav tm="0">
                                          <p:val>
                                            <p:strVal val="ppt_h"/>
                                          </p:val>
                                        </p:tav>
                                        <p:tav tm="100000">
                                          <p:val>
                                            <p:fltVal val="0"/>
                                          </p:val>
                                        </p:tav>
                                      </p:tavLst>
                                    </p:anim>
                                    <p:animEffect transition="out" filter="fade">
                                      <p:cBhvr>
                                        <p:cTn id="32" dur="500"/>
                                        <p:tgtEl>
                                          <p:spTgt spid="18"/>
                                        </p:tgtEl>
                                      </p:cBhvr>
                                    </p:animEffect>
                                    <p:set>
                                      <p:cBhvr>
                                        <p:cTn id="33" dur="1" fill="hold">
                                          <p:stCondLst>
                                            <p:cond delay="499"/>
                                          </p:stCondLst>
                                        </p:cTn>
                                        <p:tgtEl>
                                          <p:spTgt spid="18"/>
                                        </p:tgtEl>
                                        <p:attrNameLst>
                                          <p:attrName>style.visibility</p:attrName>
                                        </p:attrNameLst>
                                      </p:cBhvr>
                                      <p:to>
                                        <p:strVal val="hidden"/>
                                      </p:to>
                                    </p:set>
                                  </p:childTnLst>
                                </p:cTn>
                              </p:par>
                            </p:childTnLst>
                          </p:cTn>
                        </p:par>
                        <p:par>
                          <p:cTn id="34" fill="hold">
                            <p:stCondLst>
                              <p:cond delay="1000"/>
                            </p:stCondLst>
                            <p:childTnLst>
                              <p:par>
                                <p:cTn id="35" presetID="22" presetClass="exit" presetSubtype="8" fill="hold" nodeType="afterEffect">
                                  <p:stCondLst>
                                    <p:cond delay="0"/>
                                  </p:stCondLst>
                                  <p:childTnLst>
                                    <p:animEffect transition="out" filter="wipe(left)">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childTnLst>
                          </p:cTn>
                        </p:par>
                        <p:par>
                          <p:cTn id="38" fill="hold">
                            <p:stCondLst>
                              <p:cond delay="1500"/>
                            </p:stCondLst>
                            <p:childTnLst>
                              <p:par>
                                <p:cTn id="39" presetID="2" presetClass="exit" presetSubtype="2" fill="hold" grpId="1" nodeType="afterEffect">
                                  <p:stCondLst>
                                    <p:cond delay="0"/>
                                  </p:stCondLst>
                                  <p:childTnLst>
                                    <p:anim calcmode="lin" valueType="num">
                                      <p:cBhvr additive="base">
                                        <p:cTn id="40" dur="500"/>
                                        <p:tgtEl>
                                          <p:spTgt spid="19"/>
                                        </p:tgtEl>
                                        <p:attrNameLst>
                                          <p:attrName>ppt_x</p:attrName>
                                        </p:attrNameLst>
                                      </p:cBhvr>
                                      <p:tavLst>
                                        <p:tav tm="0">
                                          <p:val>
                                            <p:strVal val="ppt_x"/>
                                          </p:val>
                                        </p:tav>
                                        <p:tav tm="100000">
                                          <p:val>
                                            <p:strVal val="1+ppt_w/2"/>
                                          </p:val>
                                        </p:tav>
                                      </p:tavLst>
                                    </p:anim>
                                    <p:anim calcmode="lin" valueType="num">
                                      <p:cBhvr additive="base">
                                        <p:cTn id="41" dur="500"/>
                                        <p:tgtEl>
                                          <p:spTgt spid="19"/>
                                        </p:tgtEl>
                                        <p:attrNameLst>
                                          <p:attrName>ppt_y</p:attrName>
                                        </p:attrNameLst>
                                      </p:cBhvr>
                                      <p:tavLst>
                                        <p:tav tm="0">
                                          <p:val>
                                            <p:strVal val="ppt_y"/>
                                          </p:val>
                                        </p:tav>
                                        <p:tav tm="100000">
                                          <p:val>
                                            <p:strVal val="ppt_y"/>
                                          </p:val>
                                        </p:tav>
                                      </p:tavLst>
                                    </p:anim>
                                    <p:set>
                                      <p:cBhvr>
                                        <p:cTn id="42" dur="1" fill="hold">
                                          <p:stCondLst>
                                            <p:cond delay="499"/>
                                          </p:stCondLst>
                                        </p:cTn>
                                        <p:tgtEl>
                                          <p:spTgt spid="19"/>
                                        </p:tgtEl>
                                        <p:attrNameLst>
                                          <p:attrName>style.visibility</p:attrName>
                                        </p:attrNameLst>
                                      </p:cBhvr>
                                      <p:to>
                                        <p:strVal val="hidden"/>
                                      </p:to>
                                    </p:set>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1+#ppt_w/2"/>
                                          </p:val>
                                        </p:tav>
                                        <p:tav tm="100000">
                                          <p:val>
                                            <p:strVal val="#ppt_x"/>
                                          </p:val>
                                        </p:tav>
                                      </p:tavLst>
                                    </p:anim>
                                    <p:anim calcmode="lin" valueType="num">
                                      <p:cBhvr additive="base">
                                        <p:cTn id="47" dur="500" fill="hold"/>
                                        <p:tgtEl>
                                          <p:spTgt spid="23"/>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right)">
                                      <p:cBhvr>
                                        <p:cTn id="51" dur="500"/>
                                        <p:tgtEl>
                                          <p:spTgt spid="27"/>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xit" presetSubtype="32" fill="hold" grpId="1" nodeType="clickEffect">
                                  <p:stCondLst>
                                    <p:cond delay="0"/>
                                  </p:stCondLst>
                                  <p:childTnLst>
                                    <p:anim calcmode="lin" valueType="num">
                                      <p:cBhvr>
                                        <p:cTn id="61" dur="500"/>
                                        <p:tgtEl>
                                          <p:spTgt spid="22"/>
                                        </p:tgtEl>
                                        <p:attrNameLst>
                                          <p:attrName>ppt_w</p:attrName>
                                        </p:attrNameLst>
                                      </p:cBhvr>
                                      <p:tavLst>
                                        <p:tav tm="0">
                                          <p:val>
                                            <p:strVal val="ppt_w"/>
                                          </p:val>
                                        </p:tav>
                                        <p:tav tm="100000">
                                          <p:val>
                                            <p:fltVal val="0"/>
                                          </p:val>
                                        </p:tav>
                                      </p:tavLst>
                                    </p:anim>
                                    <p:anim calcmode="lin" valueType="num">
                                      <p:cBhvr>
                                        <p:cTn id="62" dur="500"/>
                                        <p:tgtEl>
                                          <p:spTgt spid="22"/>
                                        </p:tgtEl>
                                        <p:attrNameLst>
                                          <p:attrName>ppt_h</p:attrName>
                                        </p:attrNameLst>
                                      </p:cBhvr>
                                      <p:tavLst>
                                        <p:tav tm="0">
                                          <p:val>
                                            <p:strVal val="ppt_h"/>
                                          </p:val>
                                        </p:tav>
                                        <p:tav tm="100000">
                                          <p:val>
                                            <p:fltVal val="0"/>
                                          </p:val>
                                        </p:tav>
                                      </p:tavLst>
                                    </p:anim>
                                    <p:animEffect transition="out" filter="fade">
                                      <p:cBhvr>
                                        <p:cTn id="63" dur="500"/>
                                        <p:tgtEl>
                                          <p:spTgt spid="22"/>
                                        </p:tgtEl>
                                      </p:cBhvr>
                                    </p:animEffect>
                                    <p:set>
                                      <p:cBhvr>
                                        <p:cTn id="64" dur="1" fill="hold">
                                          <p:stCondLst>
                                            <p:cond delay="499"/>
                                          </p:stCondLst>
                                        </p:cTn>
                                        <p:tgtEl>
                                          <p:spTgt spid="22"/>
                                        </p:tgtEl>
                                        <p:attrNameLst>
                                          <p:attrName>style.visibility</p:attrName>
                                        </p:attrNameLst>
                                      </p:cBhvr>
                                      <p:to>
                                        <p:strVal val="hidden"/>
                                      </p:to>
                                    </p:set>
                                  </p:childTnLst>
                                </p:cTn>
                              </p:par>
                            </p:childTnLst>
                          </p:cTn>
                        </p:par>
                        <p:par>
                          <p:cTn id="65" fill="hold">
                            <p:stCondLst>
                              <p:cond delay="500"/>
                            </p:stCondLst>
                            <p:childTnLst>
                              <p:par>
                                <p:cTn id="66" presetID="22" presetClass="exit" presetSubtype="4" fill="hold" nodeType="afterEffect">
                                  <p:stCondLst>
                                    <p:cond delay="0"/>
                                  </p:stCondLst>
                                  <p:childTnLst>
                                    <p:animEffect transition="out" filter="wipe(down)">
                                      <p:cBhvr>
                                        <p:cTn id="67" dur="500"/>
                                        <p:tgtEl>
                                          <p:spTgt spid="27"/>
                                        </p:tgtEl>
                                      </p:cBhvr>
                                    </p:animEffect>
                                    <p:set>
                                      <p:cBhvr>
                                        <p:cTn id="68" dur="1" fill="hold">
                                          <p:stCondLst>
                                            <p:cond delay="499"/>
                                          </p:stCondLst>
                                        </p:cTn>
                                        <p:tgtEl>
                                          <p:spTgt spid="27"/>
                                        </p:tgtEl>
                                        <p:attrNameLst>
                                          <p:attrName>style.visibility</p:attrName>
                                        </p:attrNameLst>
                                      </p:cBhvr>
                                      <p:to>
                                        <p:strVal val="hidden"/>
                                      </p:to>
                                    </p:set>
                                  </p:childTnLst>
                                </p:cTn>
                              </p:par>
                            </p:childTnLst>
                          </p:cTn>
                        </p:par>
                        <p:par>
                          <p:cTn id="69" fill="hold">
                            <p:stCondLst>
                              <p:cond delay="1000"/>
                            </p:stCondLst>
                            <p:childTnLst>
                              <p:par>
                                <p:cTn id="70" presetID="2" presetClass="exit" presetSubtype="2" fill="hold" grpId="1" nodeType="afterEffect">
                                  <p:stCondLst>
                                    <p:cond delay="0"/>
                                  </p:stCondLst>
                                  <p:childTnLst>
                                    <p:anim calcmode="lin" valueType="num">
                                      <p:cBhvr additive="base">
                                        <p:cTn id="71" dur="500"/>
                                        <p:tgtEl>
                                          <p:spTgt spid="23"/>
                                        </p:tgtEl>
                                        <p:attrNameLst>
                                          <p:attrName>ppt_x</p:attrName>
                                        </p:attrNameLst>
                                      </p:cBhvr>
                                      <p:tavLst>
                                        <p:tav tm="0">
                                          <p:val>
                                            <p:strVal val="ppt_x"/>
                                          </p:val>
                                        </p:tav>
                                        <p:tav tm="100000">
                                          <p:val>
                                            <p:strVal val="1+ppt_w/2"/>
                                          </p:val>
                                        </p:tav>
                                      </p:tavLst>
                                    </p:anim>
                                    <p:anim calcmode="lin" valueType="num">
                                      <p:cBhvr additive="base">
                                        <p:cTn id="72" dur="500"/>
                                        <p:tgtEl>
                                          <p:spTgt spid="23"/>
                                        </p:tgtEl>
                                        <p:attrNameLst>
                                          <p:attrName>ppt_y</p:attrName>
                                        </p:attrNameLst>
                                      </p:cBhvr>
                                      <p:tavLst>
                                        <p:tav tm="0">
                                          <p:val>
                                            <p:strVal val="ppt_y"/>
                                          </p:val>
                                        </p:tav>
                                        <p:tav tm="100000">
                                          <p:val>
                                            <p:strVal val="ppt_y"/>
                                          </p:val>
                                        </p:tav>
                                      </p:tavLst>
                                    </p:anim>
                                    <p:set>
                                      <p:cBhvr>
                                        <p:cTn id="7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2" grpId="0" animBg="1"/>
      <p:bldP spid="22" grpId="1" animBg="1"/>
      <p:bldP spid="23" grpId="0" animBg="1"/>
      <p:bldP spid="23"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5ED25-166A-422F-ADC3-4778B1A7C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46" y="698789"/>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8" y="128401"/>
            <a:ext cx="6250588"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Calendar</a:t>
            </a:r>
            <a:endParaRPr lang="en-GB" sz="2000" dirty="0"/>
          </a:p>
        </p:txBody>
      </p:sp>
      <p:sp>
        <p:nvSpPr>
          <p:cNvPr id="18" name="Rectangle 17">
            <a:extLst>
              <a:ext uri="{FF2B5EF4-FFF2-40B4-BE49-F238E27FC236}">
                <a16:creationId xmlns:a16="http://schemas.microsoft.com/office/drawing/2014/main" id="{17607650-115E-4AE8-AF85-F6F3FA31C314}"/>
              </a:ext>
            </a:extLst>
          </p:cNvPr>
          <p:cNvSpPr/>
          <p:nvPr/>
        </p:nvSpPr>
        <p:spPr>
          <a:xfrm>
            <a:off x="2016680" y="2364560"/>
            <a:ext cx="5257332" cy="28909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9" name="TextBox 18">
            <a:extLst>
              <a:ext uri="{FF2B5EF4-FFF2-40B4-BE49-F238E27FC236}">
                <a16:creationId xmlns:a16="http://schemas.microsoft.com/office/drawing/2014/main" id="{F3AD4C31-041E-401A-BDDD-A48E4F5A2BB2}"/>
              </a:ext>
            </a:extLst>
          </p:cNvPr>
          <p:cNvSpPr txBox="1"/>
          <p:nvPr/>
        </p:nvSpPr>
        <p:spPr>
          <a:xfrm>
            <a:off x="8839200" y="2955628"/>
            <a:ext cx="303152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field(s) for your search string?</a:t>
            </a:r>
            <a:endParaRPr lang="en-GB" dirty="0"/>
          </a:p>
        </p:txBody>
      </p:sp>
      <p:cxnSp>
        <p:nvCxnSpPr>
          <p:cNvPr id="21" name="Straight Arrow Connector 20">
            <a:extLst>
              <a:ext uri="{FF2B5EF4-FFF2-40B4-BE49-F238E27FC236}">
                <a16:creationId xmlns:a16="http://schemas.microsoft.com/office/drawing/2014/main" id="{8AC7572D-60BE-4BD0-87DA-B62CBEDB8E91}"/>
              </a:ext>
            </a:extLst>
          </p:cNvPr>
          <p:cNvCxnSpPr>
            <a:cxnSpLocks/>
            <a:stCxn id="19" idx="1"/>
            <a:endCxn id="18" idx="3"/>
          </p:cNvCxnSpPr>
          <p:nvPr/>
        </p:nvCxnSpPr>
        <p:spPr>
          <a:xfrm flipH="1" flipV="1">
            <a:off x="7274012" y="2509109"/>
            <a:ext cx="1565188" cy="800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E436658-2D7C-40C6-9B55-87EA362339BD}"/>
              </a:ext>
            </a:extLst>
          </p:cNvPr>
          <p:cNvSpPr/>
          <p:nvPr/>
        </p:nvSpPr>
        <p:spPr>
          <a:xfrm>
            <a:off x="2027796" y="2022227"/>
            <a:ext cx="5246215"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Box 22">
            <a:extLst>
              <a:ext uri="{FF2B5EF4-FFF2-40B4-BE49-F238E27FC236}">
                <a16:creationId xmlns:a16="http://schemas.microsoft.com/office/drawing/2014/main" id="{4562CE30-5418-4236-9054-3885C8287C49}"/>
              </a:ext>
            </a:extLst>
          </p:cNvPr>
          <p:cNvSpPr txBox="1"/>
          <p:nvPr/>
        </p:nvSpPr>
        <p:spPr>
          <a:xfrm>
            <a:off x="8839199" y="1124115"/>
            <a:ext cx="2196353"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Your search string.</a:t>
            </a:r>
            <a:endParaRPr lang="en-GB" dirty="0"/>
          </a:p>
        </p:txBody>
      </p:sp>
      <p:cxnSp>
        <p:nvCxnSpPr>
          <p:cNvPr id="27" name="Straight Arrow Connector 26">
            <a:extLst>
              <a:ext uri="{FF2B5EF4-FFF2-40B4-BE49-F238E27FC236}">
                <a16:creationId xmlns:a16="http://schemas.microsoft.com/office/drawing/2014/main" id="{BB4FA3DF-3B00-4903-B644-8EFF64584AF8}"/>
              </a:ext>
            </a:extLst>
          </p:cNvPr>
          <p:cNvCxnSpPr>
            <a:cxnSpLocks/>
            <a:stCxn id="23" idx="1"/>
            <a:endCxn id="22" idx="3"/>
          </p:cNvCxnSpPr>
          <p:nvPr/>
        </p:nvCxnSpPr>
        <p:spPr>
          <a:xfrm flipH="1">
            <a:off x="7274011" y="1324170"/>
            <a:ext cx="1565188" cy="8521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B46FAD8-A5C3-479F-ADFB-CBB81C5BE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726" y="2399188"/>
            <a:ext cx="5219047" cy="787302"/>
          </a:xfrm>
          <a:prstGeom prst="rect">
            <a:avLst/>
          </a:prstGeom>
        </p:spPr>
      </p:pic>
      <p:grpSp>
        <p:nvGrpSpPr>
          <p:cNvPr id="11" name="Group 10">
            <a:extLst>
              <a:ext uri="{FF2B5EF4-FFF2-40B4-BE49-F238E27FC236}">
                <a16:creationId xmlns:a16="http://schemas.microsoft.com/office/drawing/2014/main" id="{05A351EF-34C3-44CB-904A-F0F68F9EC550}"/>
              </a:ext>
            </a:extLst>
          </p:cNvPr>
          <p:cNvGrpSpPr/>
          <p:nvPr/>
        </p:nvGrpSpPr>
        <p:grpSpPr>
          <a:xfrm>
            <a:off x="0" y="6550223"/>
            <a:ext cx="871226" cy="307777"/>
            <a:chOff x="10487026" y="0"/>
            <a:chExt cx="685800" cy="307777"/>
          </a:xfrm>
        </p:grpSpPr>
        <p:sp>
          <p:nvSpPr>
            <p:cNvPr id="12" name="TextBox 11">
              <a:extLst>
                <a:ext uri="{FF2B5EF4-FFF2-40B4-BE49-F238E27FC236}">
                  <a16:creationId xmlns:a16="http://schemas.microsoft.com/office/drawing/2014/main" id="{F2E94B3E-D84C-49B1-B0CB-A8D7A9805287}"/>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3" name="TextBox 12">
              <a:extLst>
                <a:ext uri="{FF2B5EF4-FFF2-40B4-BE49-F238E27FC236}">
                  <a16:creationId xmlns:a16="http://schemas.microsoft.com/office/drawing/2014/main" id="{C50AC290-4641-4A36-9EC0-18D912B303C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38</a:t>
              </a:fld>
              <a:r>
                <a:rPr lang="en-CA" sz="1400" dirty="0"/>
                <a:t> </a:t>
              </a:r>
              <a:endParaRPr lang="en-GB" sz="1400" dirty="0"/>
            </a:p>
          </p:txBody>
        </p:sp>
      </p:grpSp>
    </p:spTree>
    <p:extLst>
      <p:ext uri="{BB962C8B-B14F-4D97-AF65-F5344CB8AC3E}">
        <p14:creationId xmlns:p14="http://schemas.microsoft.com/office/powerpoint/2010/main" val="340556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right)">
                                      <p:cBhvr>
                                        <p:cTn id="12" dur="500"/>
                                        <p:tgtEl>
                                          <p:spTgt spid="2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22"/>
                                        </p:tgtEl>
                                        <p:attrNameLst>
                                          <p:attrName>ppt_w</p:attrName>
                                        </p:attrNameLst>
                                      </p:cBhvr>
                                      <p:tavLst>
                                        <p:tav tm="0">
                                          <p:val>
                                            <p:strVal val="ppt_w"/>
                                          </p:val>
                                        </p:tav>
                                        <p:tav tm="100000">
                                          <p:val>
                                            <p:fltVal val="0"/>
                                          </p:val>
                                        </p:tav>
                                      </p:tavLst>
                                    </p:anim>
                                    <p:anim calcmode="lin" valueType="num">
                                      <p:cBhvr>
                                        <p:cTn id="23" dur="500"/>
                                        <p:tgtEl>
                                          <p:spTgt spid="22"/>
                                        </p:tgtEl>
                                        <p:attrNameLst>
                                          <p:attrName>ppt_h</p:attrName>
                                        </p:attrNameLst>
                                      </p:cBhvr>
                                      <p:tavLst>
                                        <p:tav tm="0">
                                          <p:val>
                                            <p:strVal val="ppt_h"/>
                                          </p:val>
                                        </p:tav>
                                        <p:tav tm="100000">
                                          <p:val>
                                            <p:fltVal val="0"/>
                                          </p:val>
                                        </p:tav>
                                      </p:tavLst>
                                    </p:anim>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par>
                          <p:cTn id="26" fill="hold">
                            <p:stCondLst>
                              <p:cond delay="500"/>
                            </p:stCondLst>
                            <p:childTnLst>
                              <p:par>
                                <p:cTn id="27" presetID="22" presetClass="exit" presetSubtype="8" fill="hold" nodeType="afterEffect">
                                  <p:stCondLst>
                                    <p:cond delay="0"/>
                                  </p:stCondLst>
                                  <p:childTnLst>
                                    <p:animEffect transition="out" filter="wipe(left)">
                                      <p:cBhvr>
                                        <p:cTn id="28" dur="500"/>
                                        <p:tgtEl>
                                          <p:spTgt spid="27"/>
                                        </p:tgtEl>
                                      </p:cBhvr>
                                    </p:animEffect>
                                    <p:set>
                                      <p:cBhvr>
                                        <p:cTn id="29" dur="1" fill="hold">
                                          <p:stCondLst>
                                            <p:cond delay="499"/>
                                          </p:stCondLst>
                                        </p:cTn>
                                        <p:tgtEl>
                                          <p:spTgt spid="27"/>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3"/>
                                        </p:tgtEl>
                                        <p:attrNameLst>
                                          <p:attrName>ppt_x</p:attrName>
                                        </p:attrNameLst>
                                      </p:cBhvr>
                                      <p:tavLst>
                                        <p:tav tm="0">
                                          <p:val>
                                            <p:strVal val="ppt_x"/>
                                          </p:val>
                                        </p:tav>
                                        <p:tav tm="100000">
                                          <p:val>
                                            <p:strVal val="1+ppt_w/2"/>
                                          </p:val>
                                        </p:tav>
                                      </p:tavLst>
                                    </p:anim>
                                    <p:anim calcmode="lin" valueType="num">
                                      <p:cBhvr additive="base">
                                        <p:cTn id="33" dur="500"/>
                                        <p:tgtEl>
                                          <p:spTgt spid="23"/>
                                        </p:tgtEl>
                                        <p:attrNameLst>
                                          <p:attrName>ppt_y</p:attrName>
                                        </p:attrNameLst>
                                      </p:cBhvr>
                                      <p:tavLst>
                                        <p:tav tm="0">
                                          <p:val>
                                            <p:strVal val="ppt_y"/>
                                          </p:val>
                                        </p:tav>
                                        <p:tav tm="100000">
                                          <p:val>
                                            <p:strVal val="ppt_y"/>
                                          </p:val>
                                        </p:tav>
                                      </p:tavLst>
                                    </p:anim>
                                    <p:set>
                                      <p:cBhvr>
                                        <p:cTn id="34" dur="1" fill="hold">
                                          <p:stCondLst>
                                            <p:cond delay="499"/>
                                          </p:stCondLst>
                                        </p:cTn>
                                        <p:tgtEl>
                                          <p:spTgt spid="23"/>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 fill="hold"/>
                                        <p:tgtEl>
                                          <p:spTgt spid="19"/>
                                        </p:tgtEl>
                                        <p:attrNameLst>
                                          <p:attrName>ppt_x</p:attrName>
                                        </p:attrNameLst>
                                      </p:cBhvr>
                                      <p:tavLst>
                                        <p:tav tm="0">
                                          <p:val>
                                            <p:strVal val="1+#ppt_w/2"/>
                                          </p:val>
                                        </p:tav>
                                        <p:tav tm="100000">
                                          <p:val>
                                            <p:strVal val="#ppt_x"/>
                                          </p:val>
                                        </p:tav>
                                      </p:tavLst>
                                    </p:anim>
                                    <p:anim calcmode="lin" valueType="num">
                                      <p:cBhvr additive="base">
                                        <p:cTn id="39" dur="500" fill="hold"/>
                                        <p:tgtEl>
                                          <p:spTgt spid="19"/>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right)">
                                      <p:cBhvr>
                                        <p:cTn id="43" dur="500"/>
                                        <p:tgtEl>
                                          <p:spTgt spid="21"/>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animEffect transition="in" filter="fade">
                                      <p:cBhvr>
                                        <p:cTn id="49" dur="500"/>
                                        <p:tgtEl>
                                          <p:spTgt spid="18"/>
                                        </p:tgtEl>
                                      </p:cBhvr>
                                    </p:animEffect>
                                  </p:childTnLst>
                                </p:cTn>
                              </p:par>
                            </p:childTnLst>
                          </p:cTn>
                        </p:par>
                        <p:par>
                          <p:cTn id="50" fill="hold">
                            <p:stCondLst>
                              <p:cond delay="3000"/>
                            </p:stCondLst>
                            <p:childTnLst>
                              <p:par>
                                <p:cTn id="51" presetID="22" presetClass="entr" presetSubtype="1" fill="hold"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up)">
                                      <p:cBhvr>
                                        <p:cTn id="53" dur="500"/>
                                        <p:tgtEl>
                                          <p:spTgt spid="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3"/>
                                        </p:tgtEl>
                                      </p:cBhvr>
                                    </p:animEffect>
                                    <p:set>
                                      <p:cBhvr>
                                        <p:cTn id="58" dur="1" fill="hold">
                                          <p:stCondLst>
                                            <p:cond delay="499"/>
                                          </p:stCondLst>
                                        </p:cTn>
                                        <p:tgtEl>
                                          <p:spTgt spid="3"/>
                                        </p:tgtEl>
                                        <p:attrNameLst>
                                          <p:attrName>style.visibility</p:attrName>
                                        </p:attrNameLst>
                                      </p:cBhvr>
                                      <p:to>
                                        <p:strVal val="hidden"/>
                                      </p:to>
                                    </p:set>
                                  </p:childTnLst>
                                </p:cTn>
                              </p:par>
                            </p:childTnLst>
                          </p:cTn>
                        </p:par>
                        <p:par>
                          <p:cTn id="59" fill="hold">
                            <p:stCondLst>
                              <p:cond delay="500"/>
                            </p:stCondLst>
                            <p:childTnLst>
                              <p:par>
                                <p:cTn id="60" presetID="53" presetClass="exit" presetSubtype="32" fill="hold" grpId="1" nodeType="afterEffect">
                                  <p:stCondLst>
                                    <p:cond delay="0"/>
                                  </p:stCondLst>
                                  <p:childTnLst>
                                    <p:anim calcmode="lin" valueType="num">
                                      <p:cBhvr>
                                        <p:cTn id="61" dur="500"/>
                                        <p:tgtEl>
                                          <p:spTgt spid="18"/>
                                        </p:tgtEl>
                                        <p:attrNameLst>
                                          <p:attrName>ppt_w</p:attrName>
                                        </p:attrNameLst>
                                      </p:cBhvr>
                                      <p:tavLst>
                                        <p:tav tm="0">
                                          <p:val>
                                            <p:strVal val="ppt_w"/>
                                          </p:val>
                                        </p:tav>
                                        <p:tav tm="100000">
                                          <p:val>
                                            <p:fltVal val="0"/>
                                          </p:val>
                                        </p:tav>
                                      </p:tavLst>
                                    </p:anim>
                                    <p:anim calcmode="lin" valueType="num">
                                      <p:cBhvr>
                                        <p:cTn id="62" dur="500"/>
                                        <p:tgtEl>
                                          <p:spTgt spid="18"/>
                                        </p:tgtEl>
                                        <p:attrNameLst>
                                          <p:attrName>ppt_h</p:attrName>
                                        </p:attrNameLst>
                                      </p:cBhvr>
                                      <p:tavLst>
                                        <p:tav tm="0">
                                          <p:val>
                                            <p:strVal val="ppt_h"/>
                                          </p:val>
                                        </p:tav>
                                        <p:tav tm="100000">
                                          <p:val>
                                            <p:fltVal val="0"/>
                                          </p:val>
                                        </p:tav>
                                      </p:tavLst>
                                    </p:anim>
                                    <p:animEffect transition="out" filter="fade">
                                      <p:cBhvr>
                                        <p:cTn id="63" dur="500"/>
                                        <p:tgtEl>
                                          <p:spTgt spid="18"/>
                                        </p:tgtEl>
                                      </p:cBhvr>
                                    </p:animEffect>
                                    <p:set>
                                      <p:cBhvr>
                                        <p:cTn id="64" dur="1" fill="hold">
                                          <p:stCondLst>
                                            <p:cond delay="499"/>
                                          </p:stCondLst>
                                        </p:cTn>
                                        <p:tgtEl>
                                          <p:spTgt spid="18"/>
                                        </p:tgtEl>
                                        <p:attrNameLst>
                                          <p:attrName>style.visibility</p:attrName>
                                        </p:attrNameLst>
                                      </p:cBhvr>
                                      <p:to>
                                        <p:strVal val="hidden"/>
                                      </p:to>
                                    </p:set>
                                  </p:childTnLst>
                                </p:cTn>
                              </p:par>
                            </p:childTnLst>
                          </p:cTn>
                        </p:par>
                        <p:par>
                          <p:cTn id="65" fill="hold">
                            <p:stCondLst>
                              <p:cond delay="1000"/>
                            </p:stCondLst>
                            <p:childTnLst>
                              <p:par>
                                <p:cTn id="66" presetID="22" presetClass="exit" presetSubtype="8" fill="hold" nodeType="afterEffect">
                                  <p:stCondLst>
                                    <p:cond delay="0"/>
                                  </p:stCondLst>
                                  <p:childTnLst>
                                    <p:animEffect transition="out" filter="wipe(left)">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childTnLst>
                          </p:cTn>
                        </p:par>
                        <p:par>
                          <p:cTn id="69" fill="hold">
                            <p:stCondLst>
                              <p:cond delay="1500"/>
                            </p:stCondLst>
                            <p:childTnLst>
                              <p:par>
                                <p:cTn id="70" presetID="2" presetClass="exit" presetSubtype="2" fill="hold" grpId="1" nodeType="afterEffect">
                                  <p:stCondLst>
                                    <p:cond delay="0"/>
                                  </p:stCondLst>
                                  <p:childTnLst>
                                    <p:anim calcmode="lin" valueType="num">
                                      <p:cBhvr additive="base">
                                        <p:cTn id="71" dur="500"/>
                                        <p:tgtEl>
                                          <p:spTgt spid="19"/>
                                        </p:tgtEl>
                                        <p:attrNameLst>
                                          <p:attrName>ppt_x</p:attrName>
                                        </p:attrNameLst>
                                      </p:cBhvr>
                                      <p:tavLst>
                                        <p:tav tm="0">
                                          <p:val>
                                            <p:strVal val="ppt_x"/>
                                          </p:val>
                                        </p:tav>
                                        <p:tav tm="100000">
                                          <p:val>
                                            <p:strVal val="1+ppt_w/2"/>
                                          </p:val>
                                        </p:tav>
                                      </p:tavLst>
                                    </p:anim>
                                    <p:anim calcmode="lin" valueType="num">
                                      <p:cBhvr additive="base">
                                        <p:cTn id="72" dur="500"/>
                                        <p:tgtEl>
                                          <p:spTgt spid="19"/>
                                        </p:tgtEl>
                                        <p:attrNameLst>
                                          <p:attrName>ppt_y</p:attrName>
                                        </p:attrNameLst>
                                      </p:cBhvr>
                                      <p:tavLst>
                                        <p:tav tm="0">
                                          <p:val>
                                            <p:strVal val="ppt_y"/>
                                          </p:val>
                                        </p:tav>
                                        <p:tav tm="100000">
                                          <p:val>
                                            <p:strVal val="ppt_y"/>
                                          </p:val>
                                        </p:tav>
                                      </p:tavLst>
                                    </p:anim>
                                    <p:set>
                                      <p:cBhvr>
                                        <p:cTn id="73"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2" grpId="0" animBg="1"/>
      <p:bldP spid="22" grpId="1" animBg="1"/>
      <p:bldP spid="23" grpId="0" animBg="1"/>
      <p:bldP spid="23"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5ED25-166A-422F-ADC3-4778B1A7C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46" y="698789"/>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8" y="128401"/>
            <a:ext cx="6143012"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Calendar</a:t>
            </a:r>
            <a:endParaRPr lang="en-GB" sz="2000" dirty="0"/>
          </a:p>
        </p:txBody>
      </p:sp>
      <p:sp>
        <p:nvSpPr>
          <p:cNvPr id="12" name="Rectangle 11">
            <a:extLst>
              <a:ext uri="{FF2B5EF4-FFF2-40B4-BE49-F238E27FC236}">
                <a16:creationId xmlns:a16="http://schemas.microsoft.com/office/drawing/2014/main" id="{CB221978-C746-45E0-8AC3-E6595664E50E}"/>
              </a:ext>
            </a:extLst>
          </p:cNvPr>
          <p:cNvSpPr/>
          <p:nvPr/>
        </p:nvSpPr>
        <p:spPr>
          <a:xfrm>
            <a:off x="2016679" y="3130362"/>
            <a:ext cx="5257332" cy="28789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3" name="TextBox 12">
            <a:extLst>
              <a:ext uri="{FF2B5EF4-FFF2-40B4-BE49-F238E27FC236}">
                <a16:creationId xmlns:a16="http://schemas.microsoft.com/office/drawing/2014/main" id="{59CEC7E3-DF46-40FF-8399-6BF9BCA024C9}"/>
              </a:ext>
            </a:extLst>
          </p:cNvPr>
          <p:cNvSpPr txBox="1"/>
          <p:nvPr/>
        </p:nvSpPr>
        <p:spPr>
          <a:xfrm>
            <a:off x="8835685" y="5047007"/>
            <a:ext cx="3180737"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Or filter your search, limiting it to those who were invited (and accepted) to attend the event.</a:t>
            </a:r>
            <a:endParaRPr lang="en-GB" dirty="0"/>
          </a:p>
        </p:txBody>
      </p:sp>
      <p:cxnSp>
        <p:nvCxnSpPr>
          <p:cNvPr id="14" name="Straight Arrow Connector 13">
            <a:extLst>
              <a:ext uri="{FF2B5EF4-FFF2-40B4-BE49-F238E27FC236}">
                <a16:creationId xmlns:a16="http://schemas.microsoft.com/office/drawing/2014/main" id="{B4983852-4F75-49BA-BE0D-7B310F910988}"/>
              </a:ext>
            </a:extLst>
          </p:cNvPr>
          <p:cNvCxnSpPr>
            <a:cxnSpLocks/>
            <a:endCxn id="12" idx="3"/>
          </p:cNvCxnSpPr>
          <p:nvPr/>
        </p:nvCxnSpPr>
        <p:spPr>
          <a:xfrm flipH="1" flipV="1">
            <a:off x="7274011" y="3274310"/>
            <a:ext cx="1561674" cy="17726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4668670-E058-41C8-8A41-649E766C494A}"/>
              </a:ext>
            </a:extLst>
          </p:cNvPr>
          <p:cNvSpPr/>
          <p:nvPr/>
        </p:nvSpPr>
        <p:spPr>
          <a:xfrm>
            <a:off x="2016679" y="2794111"/>
            <a:ext cx="5257332" cy="30302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TextBox 15">
            <a:extLst>
              <a:ext uri="{FF2B5EF4-FFF2-40B4-BE49-F238E27FC236}">
                <a16:creationId xmlns:a16="http://schemas.microsoft.com/office/drawing/2014/main" id="{65D8CCE2-5933-45A2-AAF0-D79E5BA5E65C}"/>
              </a:ext>
            </a:extLst>
          </p:cNvPr>
          <p:cNvSpPr txBox="1"/>
          <p:nvPr/>
        </p:nvSpPr>
        <p:spPr>
          <a:xfrm>
            <a:off x="8753517" y="1029264"/>
            <a:ext cx="3180737" cy="2554545"/>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There are additional filters for the calendar appointment search, such as Organized by…</a:t>
            </a:r>
          </a:p>
          <a:p>
            <a:endParaRPr lang="en-CA" dirty="0"/>
          </a:p>
          <a:p>
            <a:r>
              <a:rPr lang="en-CA" dirty="0"/>
              <a:t>Select the email of the person who organized the meeting.</a:t>
            </a:r>
            <a:endParaRPr lang="en-GB" dirty="0"/>
          </a:p>
        </p:txBody>
      </p:sp>
      <p:cxnSp>
        <p:nvCxnSpPr>
          <p:cNvPr id="17" name="Straight Arrow Connector 16">
            <a:extLst>
              <a:ext uri="{FF2B5EF4-FFF2-40B4-BE49-F238E27FC236}">
                <a16:creationId xmlns:a16="http://schemas.microsoft.com/office/drawing/2014/main" id="{76E015A2-F0D0-4228-9BC4-89F50719FA95}"/>
              </a:ext>
            </a:extLst>
          </p:cNvPr>
          <p:cNvCxnSpPr>
            <a:cxnSpLocks/>
            <a:stCxn id="16" idx="1"/>
            <a:endCxn id="15" idx="3"/>
          </p:cNvCxnSpPr>
          <p:nvPr/>
        </p:nvCxnSpPr>
        <p:spPr>
          <a:xfrm flipH="1">
            <a:off x="7274011" y="2306537"/>
            <a:ext cx="1479506" cy="6390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A835DAC-C894-4AC3-B0CC-0651D3EE59EB}"/>
              </a:ext>
            </a:extLst>
          </p:cNvPr>
          <p:cNvGrpSpPr/>
          <p:nvPr/>
        </p:nvGrpSpPr>
        <p:grpSpPr>
          <a:xfrm>
            <a:off x="0" y="6550223"/>
            <a:ext cx="871226" cy="307777"/>
            <a:chOff x="10487026" y="0"/>
            <a:chExt cx="685800" cy="307777"/>
          </a:xfrm>
        </p:grpSpPr>
        <p:sp>
          <p:nvSpPr>
            <p:cNvPr id="11" name="TextBox 10">
              <a:extLst>
                <a:ext uri="{FF2B5EF4-FFF2-40B4-BE49-F238E27FC236}">
                  <a16:creationId xmlns:a16="http://schemas.microsoft.com/office/drawing/2014/main" id="{EEE85446-5E88-46D9-9875-CBE81A36C9A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8" name="TextBox 17">
              <a:extLst>
                <a:ext uri="{FF2B5EF4-FFF2-40B4-BE49-F238E27FC236}">
                  <a16:creationId xmlns:a16="http://schemas.microsoft.com/office/drawing/2014/main" id="{5A620457-0664-44E2-979B-FE9CF339FC9A}"/>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39</a:t>
              </a:fld>
              <a:r>
                <a:rPr lang="en-CA" sz="1400" dirty="0"/>
                <a:t> </a:t>
              </a:r>
              <a:endParaRPr lang="en-GB" sz="1400" dirty="0"/>
            </a:p>
          </p:txBody>
        </p:sp>
      </p:grpSp>
    </p:spTree>
    <p:extLst>
      <p:ext uri="{BB962C8B-B14F-4D97-AF65-F5344CB8AC3E}">
        <p14:creationId xmlns:p14="http://schemas.microsoft.com/office/powerpoint/2010/main" val="76140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right)">
                                      <p:cBhvr>
                                        <p:cTn id="12" dur="500"/>
                                        <p:tgtEl>
                                          <p:spTgt spid="1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5"/>
                                        </p:tgtEl>
                                        <p:attrNameLst>
                                          <p:attrName>ppt_w</p:attrName>
                                        </p:attrNameLst>
                                      </p:cBhvr>
                                      <p:tavLst>
                                        <p:tav tm="0">
                                          <p:val>
                                            <p:strVal val="ppt_w"/>
                                          </p:val>
                                        </p:tav>
                                        <p:tav tm="100000">
                                          <p:val>
                                            <p:fltVal val="0"/>
                                          </p:val>
                                        </p:tav>
                                      </p:tavLst>
                                    </p:anim>
                                    <p:anim calcmode="lin" valueType="num">
                                      <p:cBhvr>
                                        <p:cTn id="23" dur="500"/>
                                        <p:tgtEl>
                                          <p:spTgt spid="15"/>
                                        </p:tgtEl>
                                        <p:attrNameLst>
                                          <p:attrName>ppt_h</p:attrName>
                                        </p:attrNameLst>
                                      </p:cBhvr>
                                      <p:tavLst>
                                        <p:tav tm="0">
                                          <p:val>
                                            <p:strVal val="ppt_h"/>
                                          </p:val>
                                        </p:tav>
                                        <p:tav tm="100000">
                                          <p:val>
                                            <p:fltVal val="0"/>
                                          </p:val>
                                        </p:tav>
                                      </p:tavLst>
                                    </p:anim>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childTnLst>
                          </p:cTn>
                        </p:par>
                        <p:par>
                          <p:cTn id="26" fill="hold">
                            <p:stCondLst>
                              <p:cond delay="500"/>
                            </p:stCondLst>
                            <p:childTnLst>
                              <p:par>
                                <p:cTn id="27" presetID="22" presetClass="exit" presetSubtype="8" fill="hold" nodeType="afterEffect">
                                  <p:stCondLst>
                                    <p:cond delay="0"/>
                                  </p:stCondLst>
                                  <p:childTnLst>
                                    <p:animEffect transition="out" filter="wipe(left)">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16"/>
                                        </p:tgtEl>
                                        <p:attrNameLst>
                                          <p:attrName>ppt_x</p:attrName>
                                        </p:attrNameLst>
                                      </p:cBhvr>
                                      <p:tavLst>
                                        <p:tav tm="0">
                                          <p:val>
                                            <p:strVal val="ppt_x"/>
                                          </p:val>
                                        </p:tav>
                                        <p:tav tm="100000">
                                          <p:val>
                                            <p:strVal val="1+ppt_w/2"/>
                                          </p:val>
                                        </p:tav>
                                      </p:tavLst>
                                    </p:anim>
                                    <p:anim calcmode="lin" valueType="num">
                                      <p:cBhvr additive="base">
                                        <p:cTn id="33" dur="500"/>
                                        <p:tgtEl>
                                          <p:spTgt spid="16"/>
                                        </p:tgtEl>
                                        <p:attrNameLst>
                                          <p:attrName>ppt_y</p:attrName>
                                        </p:attrNameLst>
                                      </p:cBhvr>
                                      <p:tavLst>
                                        <p:tav tm="0">
                                          <p:val>
                                            <p:strVal val="ppt_y"/>
                                          </p:val>
                                        </p:tav>
                                        <p:tav tm="100000">
                                          <p:val>
                                            <p:strVal val="ppt_y"/>
                                          </p:val>
                                        </p:tav>
                                      </p:tavLst>
                                    </p:anim>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right)">
                                      <p:cBhvr>
                                        <p:cTn id="43" dur="500"/>
                                        <p:tgtEl>
                                          <p:spTgt spid="14"/>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xit" presetSubtype="32" fill="hold" grpId="1" nodeType="clickEffect">
                                  <p:stCondLst>
                                    <p:cond delay="0"/>
                                  </p:stCondLst>
                                  <p:childTnLst>
                                    <p:anim calcmode="lin" valueType="num">
                                      <p:cBhvr>
                                        <p:cTn id="53" dur="500"/>
                                        <p:tgtEl>
                                          <p:spTgt spid="12"/>
                                        </p:tgtEl>
                                        <p:attrNameLst>
                                          <p:attrName>ppt_w</p:attrName>
                                        </p:attrNameLst>
                                      </p:cBhvr>
                                      <p:tavLst>
                                        <p:tav tm="0">
                                          <p:val>
                                            <p:strVal val="ppt_w"/>
                                          </p:val>
                                        </p:tav>
                                        <p:tav tm="100000">
                                          <p:val>
                                            <p:fltVal val="0"/>
                                          </p:val>
                                        </p:tav>
                                      </p:tavLst>
                                    </p:anim>
                                    <p:anim calcmode="lin" valueType="num">
                                      <p:cBhvr>
                                        <p:cTn id="54" dur="500"/>
                                        <p:tgtEl>
                                          <p:spTgt spid="12"/>
                                        </p:tgtEl>
                                        <p:attrNameLst>
                                          <p:attrName>ppt_h</p:attrName>
                                        </p:attrNameLst>
                                      </p:cBhvr>
                                      <p:tavLst>
                                        <p:tav tm="0">
                                          <p:val>
                                            <p:strVal val="ppt_h"/>
                                          </p:val>
                                        </p:tav>
                                        <p:tav tm="100000">
                                          <p:val>
                                            <p:fltVal val="0"/>
                                          </p:val>
                                        </p:tav>
                                      </p:tavLst>
                                    </p:anim>
                                    <p:animEffect transition="out" filter="fade">
                                      <p:cBhvr>
                                        <p:cTn id="55" dur="500"/>
                                        <p:tgtEl>
                                          <p:spTgt spid="12"/>
                                        </p:tgtEl>
                                      </p:cBhvr>
                                    </p:animEffect>
                                    <p:set>
                                      <p:cBhvr>
                                        <p:cTn id="56" dur="1" fill="hold">
                                          <p:stCondLst>
                                            <p:cond delay="499"/>
                                          </p:stCondLst>
                                        </p:cTn>
                                        <p:tgtEl>
                                          <p:spTgt spid="12"/>
                                        </p:tgtEl>
                                        <p:attrNameLst>
                                          <p:attrName>style.visibility</p:attrName>
                                        </p:attrNameLst>
                                      </p:cBhvr>
                                      <p:to>
                                        <p:strVal val="hidden"/>
                                      </p:to>
                                    </p:set>
                                  </p:childTnLst>
                                </p:cTn>
                              </p:par>
                            </p:childTnLst>
                          </p:cTn>
                        </p:par>
                        <p:par>
                          <p:cTn id="57" fill="hold">
                            <p:stCondLst>
                              <p:cond delay="500"/>
                            </p:stCondLst>
                            <p:childTnLst>
                              <p:par>
                                <p:cTn id="58" presetID="22" presetClass="exit" presetSubtype="8" fill="hold" nodeType="afterEffect">
                                  <p:stCondLst>
                                    <p:cond delay="0"/>
                                  </p:stCondLst>
                                  <p:childTnLst>
                                    <p:animEffect transition="out" filter="wipe(left)">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childTnLst>
                          </p:cTn>
                        </p:par>
                        <p:par>
                          <p:cTn id="61" fill="hold">
                            <p:stCondLst>
                              <p:cond delay="1000"/>
                            </p:stCondLst>
                            <p:childTnLst>
                              <p:par>
                                <p:cTn id="62" presetID="2" presetClass="exit" presetSubtype="2" fill="hold" grpId="1" nodeType="afterEffect">
                                  <p:stCondLst>
                                    <p:cond delay="0"/>
                                  </p:stCondLst>
                                  <p:childTnLst>
                                    <p:anim calcmode="lin" valueType="num">
                                      <p:cBhvr additive="base">
                                        <p:cTn id="63" dur="500"/>
                                        <p:tgtEl>
                                          <p:spTgt spid="13"/>
                                        </p:tgtEl>
                                        <p:attrNameLst>
                                          <p:attrName>ppt_x</p:attrName>
                                        </p:attrNameLst>
                                      </p:cBhvr>
                                      <p:tavLst>
                                        <p:tav tm="0">
                                          <p:val>
                                            <p:strVal val="ppt_x"/>
                                          </p:val>
                                        </p:tav>
                                        <p:tav tm="100000">
                                          <p:val>
                                            <p:strVal val="1+ppt_w/2"/>
                                          </p:val>
                                        </p:tav>
                                      </p:tavLst>
                                    </p:anim>
                                    <p:anim calcmode="lin" valueType="num">
                                      <p:cBhvr additive="base">
                                        <p:cTn id="64" dur="500"/>
                                        <p:tgtEl>
                                          <p:spTgt spid="13"/>
                                        </p:tgtEl>
                                        <p:attrNameLst>
                                          <p:attrName>ppt_y</p:attrName>
                                        </p:attrNameLst>
                                      </p:cBhvr>
                                      <p:tavLst>
                                        <p:tav tm="0">
                                          <p:val>
                                            <p:strVal val="ppt_y"/>
                                          </p:val>
                                        </p:tav>
                                        <p:tav tm="100000">
                                          <p:val>
                                            <p:strVal val="ppt_y"/>
                                          </p:val>
                                        </p:tav>
                                      </p:tavLst>
                                    </p:anim>
                                    <p:set>
                                      <p:cBhvr>
                                        <p:cTn id="6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5" grpId="0" animBg="1"/>
      <p:bldP spid="15" grpId="1" animBg="1"/>
      <p:bldP spid="16" grpId="0" animBg="1"/>
      <p:bldP spid="1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8640E8-D91D-4261-A560-A7E04387B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693" y="1080487"/>
            <a:ext cx="8317913" cy="5720759"/>
          </a:xfrm>
          <a:prstGeom prst="rect">
            <a:avLst/>
          </a:prstGeom>
        </p:spPr>
      </p:pic>
      <p:sp>
        <p:nvSpPr>
          <p:cNvPr id="3" name="TextBox 2">
            <a:extLst>
              <a:ext uri="{FF2B5EF4-FFF2-40B4-BE49-F238E27FC236}">
                <a16:creationId xmlns:a16="http://schemas.microsoft.com/office/drawing/2014/main" id="{34917C2A-4746-434E-9431-34601E53B41A}"/>
              </a:ext>
            </a:extLst>
          </p:cNvPr>
          <p:cNvSpPr txBox="1"/>
          <p:nvPr/>
        </p:nvSpPr>
        <p:spPr>
          <a:xfrm>
            <a:off x="142879" y="96478"/>
            <a:ext cx="1757639"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pPr algn="ctr"/>
            <a:r>
              <a:rPr lang="en-CA" sz="2000" dirty="0"/>
              <a:t>What is an Outlook rule?</a:t>
            </a:r>
          </a:p>
        </p:txBody>
      </p:sp>
      <p:sp>
        <p:nvSpPr>
          <p:cNvPr id="4" name="TextBox 3">
            <a:extLst>
              <a:ext uri="{FF2B5EF4-FFF2-40B4-BE49-F238E27FC236}">
                <a16:creationId xmlns:a16="http://schemas.microsoft.com/office/drawing/2014/main" id="{13C29DC9-8167-492F-9D42-61438D8D1C9A}"/>
              </a:ext>
            </a:extLst>
          </p:cNvPr>
          <p:cNvSpPr txBox="1"/>
          <p:nvPr/>
        </p:nvSpPr>
        <p:spPr>
          <a:xfrm>
            <a:off x="2651675" y="23550"/>
            <a:ext cx="8629363"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An Outlook rule performs one or more actions on an incoming or outgoing email.</a:t>
            </a:r>
            <a:endParaRPr lang="en-GB" dirty="0"/>
          </a:p>
        </p:txBody>
      </p:sp>
      <p:sp>
        <p:nvSpPr>
          <p:cNvPr id="6" name="TextBox 5">
            <a:extLst>
              <a:ext uri="{FF2B5EF4-FFF2-40B4-BE49-F238E27FC236}">
                <a16:creationId xmlns:a16="http://schemas.microsoft.com/office/drawing/2014/main" id="{35BA6268-23D4-4B21-8C54-C43E66E63EA2}"/>
              </a:ext>
            </a:extLst>
          </p:cNvPr>
          <p:cNvSpPr txBox="1"/>
          <p:nvPr/>
        </p:nvSpPr>
        <p:spPr>
          <a:xfrm>
            <a:off x="3799693" y="417115"/>
            <a:ext cx="3219943"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OR on an incoming RSS feed.</a:t>
            </a:r>
            <a:endParaRPr lang="en-GB" dirty="0"/>
          </a:p>
        </p:txBody>
      </p:sp>
      <p:grpSp>
        <p:nvGrpSpPr>
          <p:cNvPr id="12" name="Group 11">
            <a:extLst>
              <a:ext uri="{FF2B5EF4-FFF2-40B4-BE49-F238E27FC236}">
                <a16:creationId xmlns:a16="http://schemas.microsoft.com/office/drawing/2014/main" id="{4A18F254-5601-4999-BC36-846D76D7FEAC}"/>
              </a:ext>
            </a:extLst>
          </p:cNvPr>
          <p:cNvGrpSpPr/>
          <p:nvPr/>
        </p:nvGrpSpPr>
        <p:grpSpPr>
          <a:xfrm>
            <a:off x="148280" y="1321868"/>
            <a:ext cx="4183809" cy="5176852"/>
            <a:chOff x="148281" y="1321868"/>
            <a:chExt cx="3530150" cy="5458590"/>
          </a:xfrm>
        </p:grpSpPr>
        <p:sp>
          <p:nvSpPr>
            <p:cNvPr id="8" name="Rectangle: Rounded Corners 7">
              <a:extLst>
                <a:ext uri="{FF2B5EF4-FFF2-40B4-BE49-F238E27FC236}">
                  <a16:creationId xmlns:a16="http://schemas.microsoft.com/office/drawing/2014/main" id="{340E2F4A-CCC4-4BF4-9F63-B04584DB4ED8}"/>
                </a:ext>
              </a:extLst>
            </p:cNvPr>
            <p:cNvSpPr/>
            <p:nvPr/>
          </p:nvSpPr>
          <p:spPr>
            <a:xfrm>
              <a:off x="148281" y="1321868"/>
              <a:ext cx="3501081" cy="5458590"/>
            </a:xfrm>
            <a:prstGeom prst="roundRect">
              <a:avLst/>
            </a:prstGeom>
            <a:solidFill>
              <a:schemeClr val="accent1">
                <a:lumMod val="20000"/>
                <a:lumOff val="80000"/>
              </a:schemeClr>
            </a:solidFill>
            <a:ln>
              <a:noFill/>
            </a:ln>
            <a:effectLst>
              <a:glow rad="101600">
                <a:srgbClr val="00B0F0">
                  <a:alpha val="4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solidFill>
              </a:endParaRPr>
            </a:p>
          </p:txBody>
        </p:sp>
        <p:sp>
          <p:nvSpPr>
            <p:cNvPr id="11" name="TextBox 10">
              <a:extLst>
                <a:ext uri="{FF2B5EF4-FFF2-40B4-BE49-F238E27FC236}">
                  <a16:creationId xmlns:a16="http://schemas.microsoft.com/office/drawing/2014/main" id="{2F97B72C-3CDC-4CBB-B5FF-438E19C5F657}"/>
                </a:ext>
              </a:extLst>
            </p:cNvPr>
            <p:cNvSpPr txBox="1"/>
            <p:nvPr/>
          </p:nvSpPr>
          <p:spPr>
            <a:xfrm>
              <a:off x="177350" y="1536716"/>
              <a:ext cx="3501081" cy="5013936"/>
            </a:xfrm>
            <a:prstGeom prst="rect">
              <a:avLst/>
            </a:prstGeom>
            <a:noFill/>
          </p:spPr>
          <p:txBody>
            <a:bodyPr wrap="square" rtlCol="0">
              <a:spAutoFit/>
            </a:bodyPr>
            <a:lstStyle/>
            <a:p>
              <a:pPr marL="1062038" indent="-1062038"/>
              <a:r>
                <a:rPr lang="en-CA" sz="2000" dirty="0"/>
                <a:t>RSS Feed </a:t>
              </a:r>
              <a:r>
                <a:rPr lang="en-CA" dirty="0"/>
                <a:t>(</a:t>
              </a:r>
              <a:r>
                <a:rPr lang="en-CA" b="1" dirty="0"/>
                <a:t>R</a:t>
              </a:r>
              <a:r>
                <a:rPr lang="en-CA" dirty="0"/>
                <a:t>eally </a:t>
              </a:r>
              <a:r>
                <a:rPr lang="en-CA" b="1" dirty="0"/>
                <a:t>S</a:t>
              </a:r>
              <a:r>
                <a:rPr lang="en-CA" dirty="0"/>
                <a:t>imple </a:t>
              </a:r>
              <a:r>
                <a:rPr lang="en-CA" b="1" dirty="0"/>
                <a:t>S</a:t>
              </a:r>
              <a:r>
                <a:rPr lang="en-CA" dirty="0"/>
                <a:t>yndication)</a:t>
              </a:r>
            </a:p>
            <a:p>
              <a:r>
                <a:rPr lang="en-CA" sz="2000" dirty="0"/>
                <a:t>- a web feed which allows users to access aggregate information, updates and other information on software, products, and business news in a standardized format.</a:t>
              </a:r>
            </a:p>
            <a:p>
              <a:endParaRPr lang="en-CA" sz="200" dirty="0"/>
            </a:p>
            <a:p>
              <a:r>
                <a:rPr lang="en-CA" sz="1900" dirty="0"/>
                <a:t>Some of the feeds you can receive are:</a:t>
              </a:r>
            </a:p>
            <a:p>
              <a:pPr marL="403225" indent="-285750">
                <a:buFont typeface="Wingdings" panose="05000000000000000000" pitchFamily="2" charset="2"/>
                <a:buChar char="Ø"/>
              </a:pPr>
              <a:r>
                <a:rPr lang="en-US" sz="2000" dirty="0"/>
                <a:t>update information</a:t>
              </a:r>
            </a:p>
            <a:p>
              <a:pPr marL="403225" indent="-285750">
                <a:buFont typeface="Wingdings" panose="05000000000000000000" pitchFamily="2" charset="2"/>
                <a:buChar char="Ø"/>
              </a:pPr>
              <a:r>
                <a:rPr lang="en-US" sz="2000" dirty="0"/>
                <a:t>blog entries</a:t>
              </a:r>
            </a:p>
            <a:p>
              <a:pPr marL="403225" indent="-285750">
                <a:buFont typeface="Wingdings" panose="05000000000000000000" pitchFamily="2" charset="2"/>
                <a:buChar char="Ø"/>
              </a:pPr>
              <a:r>
                <a:rPr lang="en-US" sz="2000" dirty="0"/>
                <a:t>news headlines</a:t>
              </a:r>
            </a:p>
            <a:p>
              <a:pPr marL="403225" indent="-285750">
                <a:buFont typeface="Wingdings" panose="05000000000000000000" pitchFamily="2" charset="2"/>
                <a:buChar char="Ø"/>
              </a:pPr>
              <a:r>
                <a:rPr lang="en-US" sz="2000" dirty="0"/>
                <a:t>audio &amp; video episodes</a:t>
              </a:r>
            </a:p>
            <a:p>
              <a:pPr marL="403225" indent="-285750">
                <a:buFont typeface="Wingdings" panose="05000000000000000000" pitchFamily="2" charset="2"/>
                <a:buChar char="Ø"/>
              </a:pPr>
              <a:r>
                <a:rPr lang="en-US" sz="2000" dirty="0"/>
                <a:t>podcasts</a:t>
              </a:r>
              <a:endParaRPr lang="en-GB" sz="2000" dirty="0"/>
            </a:p>
            <a:p>
              <a:endParaRPr lang="en-CA" sz="200" dirty="0"/>
            </a:p>
            <a:p>
              <a:r>
                <a:rPr lang="en-CA" sz="2000" dirty="0"/>
                <a:t>R</a:t>
              </a:r>
              <a:r>
                <a:rPr lang="en-GB" sz="2000" dirty="0"/>
                <a:t>SS feeds are automatically updated, eliminating the need to return to a website for updates.</a:t>
              </a:r>
            </a:p>
          </p:txBody>
        </p:sp>
      </p:grpSp>
      <p:sp>
        <p:nvSpPr>
          <p:cNvPr id="13" name="TextBox 12">
            <a:extLst>
              <a:ext uri="{FF2B5EF4-FFF2-40B4-BE49-F238E27FC236}">
                <a16:creationId xmlns:a16="http://schemas.microsoft.com/office/drawing/2014/main" id="{FF2C0F55-745A-44A0-86AB-2878FEA051D3}"/>
              </a:ext>
            </a:extLst>
          </p:cNvPr>
          <p:cNvSpPr txBox="1"/>
          <p:nvPr/>
        </p:nvSpPr>
        <p:spPr>
          <a:xfrm>
            <a:off x="8953500" y="1528311"/>
            <a:ext cx="2819377"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Rules can be applied to …</a:t>
            </a:r>
            <a:endParaRPr lang="en-GB" dirty="0"/>
          </a:p>
        </p:txBody>
      </p:sp>
      <p:sp>
        <p:nvSpPr>
          <p:cNvPr id="14" name="TextBox 13">
            <a:extLst>
              <a:ext uri="{FF2B5EF4-FFF2-40B4-BE49-F238E27FC236}">
                <a16:creationId xmlns:a16="http://schemas.microsoft.com/office/drawing/2014/main" id="{7310C3B7-3919-4A0E-B58C-E36A4E7E7A61}"/>
              </a:ext>
            </a:extLst>
          </p:cNvPr>
          <p:cNvSpPr txBox="1"/>
          <p:nvPr/>
        </p:nvSpPr>
        <p:spPr>
          <a:xfrm>
            <a:off x="8956073" y="1932649"/>
            <a:ext cx="2577955"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1. The Client Outlook </a:t>
            </a:r>
            <a:endParaRPr lang="en-GB" dirty="0"/>
          </a:p>
        </p:txBody>
      </p:sp>
      <p:sp>
        <p:nvSpPr>
          <p:cNvPr id="15" name="TextBox 14">
            <a:extLst>
              <a:ext uri="{FF2B5EF4-FFF2-40B4-BE49-F238E27FC236}">
                <a16:creationId xmlns:a16="http://schemas.microsoft.com/office/drawing/2014/main" id="{9FE43A74-78AA-43FD-A406-0B5FF6BA2065}"/>
              </a:ext>
            </a:extLst>
          </p:cNvPr>
          <p:cNvSpPr txBox="1"/>
          <p:nvPr/>
        </p:nvSpPr>
        <p:spPr>
          <a:xfrm>
            <a:off x="8958262" y="2300127"/>
            <a:ext cx="2577956"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2. The Exchange Server</a:t>
            </a:r>
            <a:endParaRPr lang="en-GB" dirty="0"/>
          </a:p>
        </p:txBody>
      </p:sp>
      <p:grpSp>
        <p:nvGrpSpPr>
          <p:cNvPr id="20" name="Group 19">
            <a:extLst>
              <a:ext uri="{FF2B5EF4-FFF2-40B4-BE49-F238E27FC236}">
                <a16:creationId xmlns:a16="http://schemas.microsoft.com/office/drawing/2014/main" id="{B21EA79D-EE94-45B6-9BC3-12B206562C89}"/>
              </a:ext>
            </a:extLst>
          </p:cNvPr>
          <p:cNvGrpSpPr/>
          <p:nvPr/>
        </p:nvGrpSpPr>
        <p:grpSpPr>
          <a:xfrm>
            <a:off x="4499495" y="1366658"/>
            <a:ext cx="4217979" cy="5132062"/>
            <a:chOff x="5423573" y="1498235"/>
            <a:chExt cx="3529912" cy="5132062"/>
          </a:xfrm>
        </p:grpSpPr>
        <p:sp>
          <p:nvSpPr>
            <p:cNvPr id="17" name="Rectangle: Rounded Corners 16">
              <a:extLst>
                <a:ext uri="{FF2B5EF4-FFF2-40B4-BE49-F238E27FC236}">
                  <a16:creationId xmlns:a16="http://schemas.microsoft.com/office/drawing/2014/main" id="{33AA021C-68B6-4AC7-AD14-DD95BE3C3FDA}"/>
                </a:ext>
              </a:extLst>
            </p:cNvPr>
            <p:cNvSpPr/>
            <p:nvPr/>
          </p:nvSpPr>
          <p:spPr>
            <a:xfrm>
              <a:off x="5423573" y="1498235"/>
              <a:ext cx="3501081" cy="5132062"/>
            </a:xfrm>
            <a:prstGeom prst="roundRect">
              <a:avLst/>
            </a:prstGeom>
            <a:solidFill>
              <a:schemeClr val="accent1">
                <a:lumMod val="20000"/>
                <a:lumOff val="80000"/>
              </a:schemeClr>
            </a:solidFill>
            <a:ln>
              <a:noFill/>
            </a:ln>
            <a:effectLst>
              <a:glow rad="101600">
                <a:srgbClr val="00B0F0">
                  <a:alpha val="4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18" name="TextBox 17">
              <a:extLst>
                <a:ext uri="{FF2B5EF4-FFF2-40B4-BE49-F238E27FC236}">
                  <a16:creationId xmlns:a16="http://schemas.microsoft.com/office/drawing/2014/main" id="{445516A7-9D80-4DC4-8D41-D883E91CEA21}"/>
                </a:ext>
              </a:extLst>
            </p:cNvPr>
            <p:cNvSpPr txBox="1"/>
            <p:nvPr/>
          </p:nvSpPr>
          <p:spPr>
            <a:xfrm>
              <a:off x="5452404" y="1835531"/>
              <a:ext cx="3501081" cy="1631216"/>
            </a:xfrm>
            <a:prstGeom prst="rect">
              <a:avLst/>
            </a:prstGeom>
            <a:noFill/>
          </p:spPr>
          <p:txBody>
            <a:bodyPr wrap="square" rtlCol="0">
              <a:spAutoFit/>
            </a:bodyPr>
            <a:lstStyle/>
            <a:p>
              <a:r>
                <a:rPr lang="en-CA" sz="2000" dirty="0"/>
                <a:t>Whether the rule is applied locally in Outlook on your computer (the client) or on the Exchange Server (online) depends on what you are getting the rule to do.</a:t>
              </a:r>
              <a:endParaRPr lang="en-GB" sz="2000" dirty="0"/>
            </a:p>
          </p:txBody>
        </p:sp>
        <p:sp>
          <p:nvSpPr>
            <p:cNvPr id="19" name="TextBox 18">
              <a:extLst>
                <a:ext uri="{FF2B5EF4-FFF2-40B4-BE49-F238E27FC236}">
                  <a16:creationId xmlns:a16="http://schemas.microsoft.com/office/drawing/2014/main" id="{F4695463-F2F7-4DD5-ACFD-BEE15E7BCD14}"/>
                </a:ext>
              </a:extLst>
            </p:cNvPr>
            <p:cNvSpPr txBox="1"/>
            <p:nvPr/>
          </p:nvSpPr>
          <p:spPr>
            <a:xfrm>
              <a:off x="5423573" y="3450925"/>
              <a:ext cx="3501081" cy="2800767"/>
            </a:xfrm>
            <a:prstGeom prst="rect">
              <a:avLst/>
            </a:prstGeom>
            <a:noFill/>
          </p:spPr>
          <p:txBody>
            <a:bodyPr wrap="square" rtlCol="0">
              <a:spAutoFit/>
            </a:bodyPr>
            <a:lstStyle/>
            <a:p>
              <a:r>
                <a:rPr lang="en-CA" dirty="0"/>
                <a:t>For instance … </a:t>
              </a:r>
            </a:p>
            <a:p>
              <a:endParaRPr lang="en-CA" dirty="0"/>
            </a:p>
            <a:p>
              <a:pPr marL="285750" indent="-285750">
                <a:buFont typeface="Courier New" panose="02070309020205020404" pitchFamily="49" charset="0"/>
                <a:buChar char="o"/>
              </a:pPr>
              <a:r>
                <a:rPr lang="en-CA" sz="2000" dirty="0"/>
                <a:t>If you are playing a sound when the mail comes in, the rule must be run locally on your computer</a:t>
              </a:r>
            </a:p>
            <a:p>
              <a:endParaRPr lang="en-CA" sz="2000" dirty="0"/>
            </a:p>
            <a:p>
              <a:pPr marL="285750" indent="-285750">
                <a:buFont typeface="Courier New" panose="02070309020205020404" pitchFamily="49" charset="0"/>
                <a:buChar char="o"/>
              </a:pPr>
              <a:r>
                <a:rPr lang="en-CA" sz="2000" dirty="0"/>
                <a:t>but if the email is being sorted into a folder it is performed on the Exchange server.</a:t>
              </a:r>
              <a:endParaRPr lang="en-GB" sz="2000" dirty="0"/>
            </a:p>
          </p:txBody>
        </p:sp>
      </p:grpSp>
      <p:grpSp>
        <p:nvGrpSpPr>
          <p:cNvPr id="28" name="Group 27">
            <a:extLst>
              <a:ext uri="{FF2B5EF4-FFF2-40B4-BE49-F238E27FC236}">
                <a16:creationId xmlns:a16="http://schemas.microsoft.com/office/drawing/2014/main" id="{E79F3B00-5CE9-46BB-8659-A62CB1F0E3BA}"/>
              </a:ext>
            </a:extLst>
          </p:cNvPr>
          <p:cNvGrpSpPr/>
          <p:nvPr/>
        </p:nvGrpSpPr>
        <p:grpSpPr>
          <a:xfrm>
            <a:off x="11427275" y="11005"/>
            <a:ext cx="871226" cy="307777"/>
            <a:chOff x="10487026" y="0"/>
            <a:chExt cx="685800" cy="307777"/>
          </a:xfrm>
        </p:grpSpPr>
        <p:sp>
          <p:nvSpPr>
            <p:cNvPr id="24" name="TextBox 23">
              <a:extLst>
                <a:ext uri="{FF2B5EF4-FFF2-40B4-BE49-F238E27FC236}">
                  <a16:creationId xmlns:a16="http://schemas.microsoft.com/office/drawing/2014/main" id="{56990195-5F06-4A39-98A0-B8C301CC00C7}"/>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5" name="TextBox 24">
              <a:extLst>
                <a:ext uri="{FF2B5EF4-FFF2-40B4-BE49-F238E27FC236}">
                  <a16:creationId xmlns:a16="http://schemas.microsoft.com/office/drawing/2014/main" id="{71FC0FE9-486B-45FD-AC50-348039DEAE4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a:t>
              </a:fld>
              <a:r>
                <a:rPr lang="en-CA" sz="1400" dirty="0"/>
                <a:t> </a:t>
              </a:r>
              <a:endParaRPr lang="en-GB" sz="1400" dirty="0"/>
            </a:p>
          </p:txBody>
        </p:sp>
      </p:grpSp>
      <p:cxnSp>
        <p:nvCxnSpPr>
          <p:cNvPr id="10" name="Straight Arrow Connector 9">
            <a:extLst>
              <a:ext uri="{FF2B5EF4-FFF2-40B4-BE49-F238E27FC236}">
                <a16:creationId xmlns:a16="http://schemas.microsoft.com/office/drawing/2014/main" id="{1E87A189-6C46-43F1-A994-982E208D8923}"/>
              </a:ext>
            </a:extLst>
          </p:cNvPr>
          <p:cNvCxnSpPr>
            <a:cxnSpLocks/>
            <a:stCxn id="6" idx="1"/>
          </p:cNvCxnSpPr>
          <p:nvPr/>
        </p:nvCxnSpPr>
        <p:spPr>
          <a:xfrm flipH="1">
            <a:off x="2651675" y="617170"/>
            <a:ext cx="1148018" cy="8282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3"/>
                                        </p:tgtEl>
                                      </p:cBhvr>
                                    </p:animEffect>
                                    <p:animScale>
                                      <p:cBhvr>
                                        <p:cTn id="13" dur="250" autoRev="1" fill="hold"/>
                                        <p:tgtEl>
                                          <p:spTgt spid="3"/>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1+#ppt_w/2"/>
                                          </p:val>
                                        </p:tav>
                                        <p:tav tm="100000">
                                          <p:val>
                                            <p:strVal val="#ppt_x"/>
                                          </p:val>
                                        </p:tav>
                                      </p:tavLst>
                                    </p:anim>
                                    <p:anim calcmode="lin" valueType="num">
                                      <p:cBhvr additive="base">
                                        <p:cTn id="25" dur="500" fill="hold"/>
                                        <p:tgtEl>
                                          <p:spTgt spid="6"/>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right)">
                                      <p:cBhvr>
                                        <p:cTn id="29" dur="500"/>
                                        <p:tgtEl>
                                          <p:spTgt spid="10"/>
                                        </p:tgtEl>
                                      </p:cBhvr>
                                    </p:animEffect>
                                  </p:childTnLst>
                                </p:cTn>
                              </p:par>
                            </p:childTnLst>
                          </p:cTn>
                        </p:par>
                        <p:par>
                          <p:cTn id="30" fill="hold">
                            <p:stCondLst>
                              <p:cond delay="1000"/>
                            </p:stCondLst>
                            <p:childTnLst>
                              <p:par>
                                <p:cTn id="31" presetID="22" presetClass="entr" presetSubtype="1"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1+#ppt_w/2"/>
                                          </p:val>
                                        </p:tav>
                                        <p:tav tm="100000">
                                          <p:val>
                                            <p:strVal val="#ppt_x"/>
                                          </p:val>
                                        </p:tav>
                                      </p:tavLst>
                                    </p:anim>
                                    <p:anim calcmode="lin" valueType="num">
                                      <p:cBhvr additive="base">
                                        <p:cTn id="4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1+#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2"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right)">
                                      <p:cBhvr>
                                        <p:cTn id="5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6" grpId="0" animBg="1"/>
      <p:bldP spid="13" grpId="0" animBg="1"/>
      <p:bldP spid="14"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5ED25-166A-422F-ADC3-4778B1A7C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46" y="78843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8" y="218048"/>
            <a:ext cx="6187836"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Calendar</a:t>
            </a:r>
            <a:endParaRPr lang="en-GB" sz="2000" dirty="0"/>
          </a:p>
        </p:txBody>
      </p:sp>
      <p:sp>
        <p:nvSpPr>
          <p:cNvPr id="12" name="Rectangle 11">
            <a:extLst>
              <a:ext uri="{FF2B5EF4-FFF2-40B4-BE49-F238E27FC236}">
                <a16:creationId xmlns:a16="http://schemas.microsoft.com/office/drawing/2014/main" id="{CB221978-C746-45E0-8AC3-E6595664E50E}"/>
              </a:ext>
            </a:extLst>
          </p:cNvPr>
          <p:cNvSpPr/>
          <p:nvPr/>
        </p:nvSpPr>
        <p:spPr>
          <a:xfrm>
            <a:off x="2019558" y="3652120"/>
            <a:ext cx="1357955" cy="28789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3" name="TextBox 12">
            <a:extLst>
              <a:ext uri="{FF2B5EF4-FFF2-40B4-BE49-F238E27FC236}">
                <a16:creationId xmlns:a16="http://schemas.microsoft.com/office/drawing/2014/main" id="{59CEC7E3-DF46-40FF-8399-6BF9BCA024C9}"/>
              </a:ext>
            </a:extLst>
          </p:cNvPr>
          <p:cNvSpPr txBox="1"/>
          <p:nvPr/>
        </p:nvSpPr>
        <p:spPr>
          <a:xfrm>
            <a:off x="257746" y="5662439"/>
            <a:ext cx="346260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You can also filter by date/time.</a:t>
            </a:r>
            <a:endParaRPr lang="en-GB" dirty="0"/>
          </a:p>
        </p:txBody>
      </p:sp>
      <p:cxnSp>
        <p:nvCxnSpPr>
          <p:cNvPr id="14" name="Straight Arrow Connector 13">
            <a:extLst>
              <a:ext uri="{FF2B5EF4-FFF2-40B4-BE49-F238E27FC236}">
                <a16:creationId xmlns:a16="http://schemas.microsoft.com/office/drawing/2014/main" id="{B4983852-4F75-49BA-BE0D-7B310F910988}"/>
              </a:ext>
            </a:extLst>
          </p:cNvPr>
          <p:cNvCxnSpPr>
            <a:cxnSpLocks/>
          </p:cNvCxnSpPr>
          <p:nvPr/>
        </p:nvCxnSpPr>
        <p:spPr>
          <a:xfrm flipV="1">
            <a:off x="543697" y="3796067"/>
            <a:ext cx="1472983" cy="18663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4668670-E058-41C8-8A41-649E766C494A}"/>
              </a:ext>
            </a:extLst>
          </p:cNvPr>
          <p:cNvSpPr/>
          <p:nvPr/>
        </p:nvSpPr>
        <p:spPr>
          <a:xfrm>
            <a:off x="3454959" y="3645226"/>
            <a:ext cx="3835528" cy="30302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TextBox 15">
            <a:extLst>
              <a:ext uri="{FF2B5EF4-FFF2-40B4-BE49-F238E27FC236}">
                <a16:creationId xmlns:a16="http://schemas.microsoft.com/office/drawing/2014/main" id="{65D8CCE2-5933-45A2-AAF0-D79E5BA5E65C}"/>
              </a:ext>
            </a:extLst>
          </p:cNvPr>
          <p:cNvSpPr txBox="1"/>
          <p:nvPr/>
        </p:nvSpPr>
        <p:spPr>
          <a:xfrm>
            <a:off x="8835685" y="2813361"/>
            <a:ext cx="3180737"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are also filtering your search by date/time you can specify a time period.</a:t>
            </a:r>
            <a:endParaRPr lang="en-GB" dirty="0"/>
          </a:p>
        </p:txBody>
      </p:sp>
      <p:cxnSp>
        <p:nvCxnSpPr>
          <p:cNvPr id="17" name="Straight Arrow Connector 16">
            <a:extLst>
              <a:ext uri="{FF2B5EF4-FFF2-40B4-BE49-F238E27FC236}">
                <a16:creationId xmlns:a16="http://schemas.microsoft.com/office/drawing/2014/main" id="{76E015A2-F0D0-4228-9BC4-89F50719FA95}"/>
              </a:ext>
            </a:extLst>
          </p:cNvPr>
          <p:cNvCxnSpPr>
            <a:cxnSpLocks/>
            <a:stCxn id="16" idx="1"/>
          </p:cNvCxnSpPr>
          <p:nvPr/>
        </p:nvCxnSpPr>
        <p:spPr>
          <a:xfrm flipH="1">
            <a:off x="7274011" y="3321193"/>
            <a:ext cx="1561674" cy="4748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8B18579D-E961-4C4D-9FDB-06DAADA21D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5347" y="3932016"/>
            <a:ext cx="1333333" cy="1117460"/>
          </a:xfrm>
          <a:prstGeom prst="rect">
            <a:avLst/>
          </a:prstGeom>
        </p:spPr>
      </p:pic>
      <p:pic>
        <p:nvPicPr>
          <p:cNvPr id="57" name="Picture 56">
            <a:extLst>
              <a:ext uri="{FF2B5EF4-FFF2-40B4-BE49-F238E27FC236}">
                <a16:creationId xmlns:a16="http://schemas.microsoft.com/office/drawing/2014/main" id="{67A48DED-1B46-4484-90DB-FC3F2451E6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2654" y="3913351"/>
            <a:ext cx="3796825" cy="1434921"/>
          </a:xfrm>
          <a:prstGeom prst="rect">
            <a:avLst/>
          </a:prstGeom>
        </p:spPr>
      </p:pic>
      <p:grpSp>
        <p:nvGrpSpPr>
          <p:cNvPr id="18" name="Group 17">
            <a:extLst>
              <a:ext uri="{FF2B5EF4-FFF2-40B4-BE49-F238E27FC236}">
                <a16:creationId xmlns:a16="http://schemas.microsoft.com/office/drawing/2014/main" id="{662BF05D-1C65-4154-8A75-A3353A37DAE0}"/>
              </a:ext>
            </a:extLst>
          </p:cNvPr>
          <p:cNvGrpSpPr/>
          <p:nvPr/>
        </p:nvGrpSpPr>
        <p:grpSpPr>
          <a:xfrm>
            <a:off x="0" y="6550223"/>
            <a:ext cx="871226" cy="307777"/>
            <a:chOff x="10487026" y="0"/>
            <a:chExt cx="685800" cy="307777"/>
          </a:xfrm>
        </p:grpSpPr>
        <p:sp>
          <p:nvSpPr>
            <p:cNvPr id="19" name="TextBox 18">
              <a:extLst>
                <a:ext uri="{FF2B5EF4-FFF2-40B4-BE49-F238E27FC236}">
                  <a16:creationId xmlns:a16="http://schemas.microsoft.com/office/drawing/2014/main" id="{9B4B3BE2-2B68-441B-958D-CB210779C21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0" name="TextBox 19">
              <a:extLst>
                <a:ext uri="{FF2B5EF4-FFF2-40B4-BE49-F238E27FC236}">
                  <a16:creationId xmlns:a16="http://schemas.microsoft.com/office/drawing/2014/main" id="{9407BFE9-1FFA-4852-918D-99CA37A6546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40</a:t>
              </a:fld>
              <a:r>
                <a:rPr lang="en-CA" sz="1400" dirty="0"/>
                <a:t> </a:t>
              </a:r>
              <a:endParaRPr lang="en-GB" sz="1400" dirty="0"/>
            </a:p>
          </p:txBody>
        </p:sp>
      </p:grpSp>
    </p:spTree>
    <p:extLst>
      <p:ext uri="{BB962C8B-B14F-4D97-AF65-F5344CB8AC3E}">
        <p14:creationId xmlns:p14="http://schemas.microsoft.com/office/powerpoint/2010/main" val="101903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wipe(up)">
                                      <p:cBhvr>
                                        <p:cTn id="22" dur="500"/>
                                        <p:tgtEl>
                                          <p:spTgt spid="5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56"/>
                                        </p:tgtEl>
                                      </p:cBhvr>
                                    </p:animEffect>
                                    <p:set>
                                      <p:cBhvr>
                                        <p:cTn id="27" dur="1" fill="hold">
                                          <p:stCondLst>
                                            <p:cond delay="499"/>
                                          </p:stCondLst>
                                        </p:cTn>
                                        <p:tgtEl>
                                          <p:spTgt spid="56"/>
                                        </p:tgtEl>
                                        <p:attrNameLst>
                                          <p:attrName>style.visibility</p:attrName>
                                        </p:attrNameLst>
                                      </p:cBhvr>
                                      <p:to>
                                        <p:strVal val="hidden"/>
                                      </p:to>
                                    </p:set>
                                  </p:childTnLst>
                                </p:cTn>
                              </p:par>
                            </p:childTnLst>
                          </p:cTn>
                        </p:par>
                        <p:par>
                          <p:cTn id="28" fill="hold">
                            <p:stCondLst>
                              <p:cond delay="500"/>
                            </p:stCondLst>
                            <p:childTnLst>
                              <p:par>
                                <p:cTn id="29" presetID="53" presetClass="exit" presetSubtype="32" fill="hold" grpId="1" nodeType="afterEffect">
                                  <p:stCondLst>
                                    <p:cond delay="0"/>
                                  </p:stCondLst>
                                  <p:childTnLst>
                                    <p:anim calcmode="lin" valueType="num">
                                      <p:cBhvr>
                                        <p:cTn id="30" dur="500"/>
                                        <p:tgtEl>
                                          <p:spTgt spid="12"/>
                                        </p:tgtEl>
                                        <p:attrNameLst>
                                          <p:attrName>ppt_w</p:attrName>
                                        </p:attrNameLst>
                                      </p:cBhvr>
                                      <p:tavLst>
                                        <p:tav tm="0">
                                          <p:val>
                                            <p:strVal val="ppt_w"/>
                                          </p:val>
                                        </p:tav>
                                        <p:tav tm="100000">
                                          <p:val>
                                            <p:fltVal val="0"/>
                                          </p:val>
                                        </p:tav>
                                      </p:tavLst>
                                    </p:anim>
                                    <p:anim calcmode="lin" valueType="num">
                                      <p:cBhvr>
                                        <p:cTn id="31" dur="500"/>
                                        <p:tgtEl>
                                          <p:spTgt spid="12"/>
                                        </p:tgtEl>
                                        <p:attrNameLst>
                                          <p:attrName>ppt_h</p:attrName>
                                        </p:attrNameLst>
                                      </p:cBhvr>
                                      <p:tavLst>
                                        <p:tav tm="0">
                                          <p:val>
                                            <p:strVal val="ppt_h"/>
                                          </p:val>
                                        </p:tav>
                                        <p:tav tm="100000">
                                          <p:val>
                                            <p:fltVal val="0"/>
                                          </p:val>
                                        </p:tav>
                                      </p:tavLst>
                                    </p:anim>
                                    <p:animEffect transition="out" filter="fade">
                                      <p:cBhvr>
                                        <p:cTn id="32" dur="500"/>
                                        <p:tgtEl>
                                          <p:spTgt spid="12"/>
                                        </p:tgtEl>
                                      </p:cBhvr>
                                    </p:animEffect>
                                    <p:set>
                                      <p:cBhvr>
                                        <p:cTn id="33" dur="1" fill="hold">
                                          <p:stCondLst>
                                            <p:cond delay="499"/>
                                          </p:stCondLst>
                                        </p:cTn>
                                        <p:tgtEl>
                                          <p:spTgt spid="12"/>
                                        </p:tgtEl>
                                        <p:attrNameLst>
                                          <p:attrName>style.visibility</p:attrName>
                                        </p:attrNameLst>
                                      </p:cBhvr>
                                      <p:to>
                                        <p:strVal val="hidden"/>
                                      </p:to>
                                    </p:set>
                                  </p:childTnLst>
                                </p:cTn>
                              </p:par>
                            </p:childTnLst>
                          </p:cTn>
                        </p:par>
                        <p:par>
                          <p:cTn id="34" fill="hold">
                            <p:stCondLst>
                              <p:cond delay="1000"/>
                            </p:stCondLst>
                            <p:childTnLst>
                              <p:par>
                                <p:cTn id="35" presetID="22" presetClass="exit" presetSubtype="1" fill="hold" nodeType="afterEffect">
                                  <p:stCondLst>
                                    <p:cond delay="0"/>
                                  </p:stCondLst>
                                  <p:childTnLst>
                                    <p:animEffect transition="out" filter="wipe(up)">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par>
                          <p:cTn id="38" fill="hold">
                            <p:stCondLst>
                              <p:cond delay="1500"/>
                            </p:stCondLst>
                            <p:childTnLst>
                              <p:par>
                                <p:cTn id="39" presetID="2" presetClass="exit" presetSubtype="8" fill="hold" grpId="1" nodeType="afterEffect">
                                  <p:stCondLst>
                                    <p:cond delay="0"/>
                                  </p:stCondLst>
                                  <p:childTnLst>
                                    <p:anim calcmode="lin" valueType="num">
                                      <p:cBhvr additive="base">
                                        <p:cTn id="40" dur="500"/>
                                        <p:tgtEl>
                                          <p:spTgt spid="13"/>
                                        </p:tgtEl>
                                        <p:attrNameLst>
                                          <p:attrName>ppt_x</p:attrName>
                                        </p:attrNameLst>
                                      </p:cBhvr>
                                      <p:tavLst>
                                        <p:tav tm="0">
                                          <p:val>
                                            <p:strVal val="ppt_x"/>
                                          </p:val>
                                        </p:tav>
                                        <p:tav tm="100000">
                                          <p:val>
                                            <p:strVal val="0-ppt_w/2"/>
                                          </p:val>
                                        </p:tav>
                                      </p:tavLst>
                                    </p:anim>
                                    <p:anim calcmode="lin" valueType="num">
                                      <p:cBhvr additive="base">
                                        <p:cTn id="41" dur="500"/>
                                        <p:tgtEl>
                                          <p:spTgt spid="13"/>
                                        </p:tgtEl>
                                        <p:attrNameLst>
                                          <p:attrName>ppt_y</p:attrName>
                                        </p:attrNameLst>
                                      </p:cBhvr>
                                      <p:tavLst>
                                        <p:tav tm="0">
                                          <p:val>
                                            <p:strVal val="ppt_y"/>
                                          </p:val>
                                        </p:tav>
                                        <p:tav tm="100000">
                                          <p:val>
                                            <p:strVal val="ppt_y"/>
                                          </p:val>
                                        </p:tav>
                                      </p:tavLst>
                                    </p:anim>
                                    <p:set>
                                      <p:cBhvr>
                                        <p:cTn id="42" dur="1" fill="hold">
                                          <p:stCondLst>
                                            <p:cond delay="499"/>
                                          </p:stCondLst>
                                        </p:cTn>
                                        <p:tgtEl>
                                          <p:spTgt spid="13"/>
                                        </p:tgtEl>
                                        <p:attrNameLst>
                                          <p:attrName>style.visibility</p:attrName>
                                        </p:attrNameLst>
                                      </p:cBhvr>
                                      <p:to>
                                        <p:strVal val="hidden"/>
                                      </p:to>
                                    </p:set>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1+#ppt_w/2"/>
                                          </p:val>
                                        </p:tav>
                                        <p:tav tm="100000">
                                          <p:val>
                                            <p:strVal val="#ppt_x"/>
                                          </p:val>
                                        </p:tav>
                                      </p:tavLst>
                                    </p:anim>
                                    <p:anim calcmode="lin" valueType="num">
                                      <p:cBhvr additive="base">
                                        <p:cTn id="47" dur="500" fill="hold"/>
                                        <p:tgtEl>
                                          <p:spTgt spid="16"/>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right)">
                                      <p:cBhvr>
                                        <p:cTn id="51" dur="500"/>
                                        <p:tgtEl>
                                          <p:spTgt spid="17"/>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Effect transition="in" filter="fade">
                                      <p:cBhvr>
                                        <p:cTn id="57" dur="500"/>
                                        <p:tgtEl>
                                          <p:spTgt spid="15"/>
                                        </p:tgtEl>
                                      </p:cBhvr>
                                    </p:animEffect>
                                  </p:childTnLst>
                                </p:cTn>
                              </p:par>
                            </p:childTnLst>
                          </p:cTn>
                        </p:par>
                        <p:par>
                          <p:cTn id="58" fill="hold">
                            <p:stCondLst>
                              <p:cond delay="3500"/>
                            </p:stCondLst>
                            <p:childTnLst>
                              <p:par>
                                <p:cTn id="59" presetID="22" presetClass="entr" presetSubtype="1" fill="hold" nodeType="after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wipe(up)">
                                      <p:cBhvr>
                                        <p:cTn id="61" dur="500"/>
                                        <p:tgtEl>
                                          <p:spTgt spid="5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xit" presetSubtype="4" fill="hold" nodeType="clickEffect">
                                  <p:stCondLst>
                                    <p:cond delay="0"/>
                                  </p:stCondLst>
                                  <p:childTnLst>
                                    <p:animEffect transition="out" filter="wipe(down)">
                                      <p:cBhvr>
                                        <p:cTn id="65" dur="500"/>
                                        <p:tgtEl>
                                          <p:spTgt spid="57"/>
                                        </p:tgtEl>
                                      </p:cBhvr>
                                    </p:animEffect>
                                    <p:set>
                                      <p:cBhvr>
                                        <p:cTn id="66" dur="1" fill="hold">
                                          <p:stCondLst>
                                            <p:cond delay="499"/>
                                          </p:stCondLst>
                                        </p:cTn>
                                        <p:tgtEl>
                                          <p:spTgt spid="57"/>
                                        </p:tgtEl>
                                        <p:attrNameLst>
                                          <p:attrName>style.visibility</p:attrName>
                                        </p:attrNameLst>
                                      </p:cBhvr>
                                      <p:to>
                                        <p:strVal val="hidden"/>
                                      </p:to>
                                    </p:set>
                                  </p:childTnLst>
                                </p:cTn>
                              </p:par>
                            </p:childTnLst>
                          </p:cTn>
                        </p:par>
                        <p:par>
                          <p:cTn id="67" fill="hold">
                            <p:stCondLst>
                              <p:cond delay="500"/>
                            </p:stCondLst>
                            <p:childTnLst>
                              <p:par>
                                <p:cTn id="68" presetID="53" presetClass="exit" presetSubtype="32" fill="hold" grpId="1" nodeType="afterEffect">
                                  <p:stCondLst>
                                    <p:cond delay="0"/>
                                  </p:stCondLst>
                                  <p:childTnLst>
                                    <p:anim calcmode="lin" valueType="num">
                                      <p:cBhvr>
                                        <p:cTn id="69" dur="500"/>
                                        <p:tgtEl>
                                          <p:spTgt spid="15"/>
                                        </p:tgtEl>
                                        <p:attrNameLst>
                                          <p:attrName>ppt_w</p:attrName>
                                        </p:attrNameLst>
                                      </p:cBhvr>
                                      <p:tavLst>
                                        <p:tav tm="0">
                                          <p:val>
                                            <p:strVal val="ppt_w"/>
                                          </p:val>
                                        </p:tav>
                                        <p:tav tm="100000">
                                          <p:val>
                                            <p:fltVal val="0"/>
                                          </p:val>
                                        </p:tav>
                                      </p:tavLst>
                                    </p:anim>
                                    <p:anim calcmode="lin" valueType="num">
                                      <p:cBhvr>
                                        <p:cTn id="70" dur="500"/>
                                        <p:tgtEl>
                                          <p:spTgt spid="15"/>
                                        </p:tgtEl>
                                        <p:attrNameLst>
                                          <p:attrName>ppt_h</p:attrName>
                                        </p:attrNameLst>
                                      </p:cBhvr>
                                      <p:tavLst>
                                        <p:tav tm="0">
                                          <p:val>
                                            <p:strVal val="ppt_h"/>
                                          </p:val>
                                        </p:tav>
                                        <p:tav tm="100000">
                                          <p:val>
                                            <p:fltVal val="0"/>
                                          </p:val>
                                        </p:tav>
                                      </p:tavLst>
                                    </p:anim>
                                    <p:animEffect transition="out" filter="fade">
                                      <p:cBhvr>
                                        <p:cTn id="71" dur="500"/>
                                        <p:tgtEl>
                                          <p:spTgt spid="15"/>
                                        </p:tgtEl>
                                      </p:cBhvr>
                                    </p:animEffect>
                                    <p:set>
                                      <p:cBhvr>
                                        <p:cTn id="72" dur="1" fill="hold">
                                          <p:stCondLst>
                                            <p:cond delay="499"/>
                                          </p:stCondLst>
                                        </p:cTn>
                                        <p:tgtEl>
                                          <p:spTgt spid="15"/>
                                        </p:tgtEl>
                                        <p:attrNameLst>
                                          <p:attrName>style.visibility</p:attrName>
                                        </p:attrNameLst>
                                      </p:cBhvr>
                                      <p:to>
                                        <p:strVal val="hidden"/>
                                      </p:to>
                                    </p:set>
                                  </p:childTnLst>
                                </p:cTn>
                              </p:par>
                            </p:childTnLst>
                          </p:cTn>
                        </p:par>
                        <p:par>
                          <p:cTn id="73" fill="hold">
                            <p:stCondLst>
                              <p:cond delay="1000"/>
                            </p:stCondLst>
                            <p:childTnLst>
                              <p:par>
                                <p:cTn id="74" presetID="22" presetClass="exit" presetSubtype="8" fill="hold" nodeType="afterEffect">
                                  <p:stCondLst>
                                    <p:cond delay="0"/>
                                  </p:stCondLst>
                                  <p:childTnLst>
                                    <p:animEffect transition="out" filter="wipe(left)">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childTnLst>
                          </p:cTn>
                        </p:par>
                        <p:par>
                          <p:cTn id="77" fill="hold">
                            <p:stCondLst>
                              <p:cond delay="1500"/>
                            </p:stCondLst>
                            <p:childTnLst>
                              <p:par>
                                <p:cTn id="78" presetID="2" presetClass="exit" presetSubtype="2" fill="hold" grpId="1" nodeType="afterEffect">
                                  <p:stCondLst>
                                    <p:cond delay="0"/>
                                  </p:stCondLst>
                                  <p:childTnLst>
                                    <p:anim calcmode="lin" valueType="num">
                                      <p:cBhvr additive="base">
                                        <p:cTn id="79" dur="500"/>
                                        <p:tgtEl>
                                          <p:spTgt spid="16"/>
                                        </p:tgtEl>
                                        <p:attrNameLst>
                                          <p:attrName>ppt_x</p:attrName>
                                        </p:attrNameLst>
                                      </p:cBhvr>
                                      <p:tavLst>
                                        <p:tav tm="0">
                                          <p:val>
                                            <p:strVal val="ppt_x"/>
                                          </p:val>
                                        </p:tav>
                                        <p:tav tm="100000">
                                          <p:val>
                                            <p:strVal val="1+ppt_w/2"/>
                                          </p:val>
                                        </p:tav>
                                      </p:tavLst>
                                    </p:anim>
                                    <p:anim calcmode="lin" valueType="num">
                                      <p:cBhvr additive="base">
                                        <p:cTn id="80" dur="500"/>
                                        <p:tgtEl>
                                          <p:spTgt spid="16"/>
                                        </p:tgtEl>
                                        <p:attrNameLst>
                                          <p:attrName>ppt_y</p:attrName>
                                        </p:attrNameLst>
                                      </p:cBhvr>
                                      <p:tavLst>
                                        <p:tav tm="0">
                                          <p:val>
                                            <p:strVal val="ppt_y"/>
                                          </p:val>
                                        </p:tav>
                                        <p:tav tm="100000">
                                          <p:val>
                                            <p:strVal val="ppt_y"/>
                                          </p:val>
                                        </p:tav>
                                      </p:tavLst>
                                    </p:anim>
                                    <p:set>
                                      <p:cBhvr>
                                        <p:cTn id="8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5" grpId="0" animBg="1"/>
      <p:bldP spid="15" grpId="1" animBg="1"/>
      <p:bldP spid="16" grpId="0" animBg="1"/>
      <p:bldP spid="16"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CD014-F6F7-48D3-A2FD-8A06DADB5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8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8" y="128401"/>
            <a:ext cx="6116118"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Contacts</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923925" y="1228725"/>
            <a:ext cx="3073211" cy="30696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7096124" y="3167268"/>
            <a:ext cx="483403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module for your search string?</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a:stCxn id="20" idx="1"/>
            <a:endCxn id="19" idx="3"/>
          </p:cNvCxnSpPr>
          <p:nvPr/>
        </p:nvCxnSpPr>
        <p:spPr>
          <a:xfrm flipH="1" flipV="1">
            <a:off x="3997136" y="1382209"/>
            <a:ext cx="3098988" cy="19851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80AECD0-1DA9-441D-AD31-3E85A677EE3A}"/>
              </a:ext>
            </a:extLst>
          </p:cNvPr>
          <p:cNvSpPr/>
          <p:nvPr/>
        </p:nvSpPr>
        <p:spPr>
          <a:xfrm>
            <a:off x="4397465" y="1228725"/>
            <a:ext cx="3073211" cy="3082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Box 22">
            <a:extLst>
              <a:ext uri="{FF2B5EF4-FFF2-40B4-BE49-F238E27FC236}">
                <a16:creationId xmlns:a16="http://schemas.microsoft.com/office/drawing/2014/main" id="{19797DE2-AC08-4E34-BAD8-E09188370228}"/>
              </a:ext>
            </a:extLst>
          </p:cNvPr>
          <p:cNvSpPr txBox="1"/>
          <p:nvPr/>
        </p:nvSpPr>
        <p:spPr>
          <a:xfrm>
            <a:off x="8839200" y="254659"/>
            <a:ext cx="309095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Look in what sub-folder?</a:t>
            </a:r>
            <a:endParaRPr lang="en-GB" dirty="0"/>
          </a:p>
        </p:txBody>
      </p:sp>
      <p:cxnSp>
        <p:nvCxnSpPr>
          <p:cNvPr id="24" name="Straight Arrow Connector 23">
            <a:extLst>
              <a:ext uri="{FF2B5EF4-FFF2-40B4-BE49-F238E27FC236}">
                <a16:creationId xmlns:a16="http://schemas.microsoft.com/office/drawing/2014/main" id="{D6F56DE8-1BCC-4E56-AA32-3A29B758A643}"/>
              </a:ext>
            </a:extLst>
          </p:cNvPr>
          <p:cNvCxnSpPr>
            <a:cxnSpLocks/>
            <a:stCxn id="23" idx="1"/>
            <a:endCxn id="22" idx="3"/>
          </p:cNvCxnSpPr>
          <p:nvPr/>
        </p:nvCxnSpPr>
        <p:spPr>
          <a:xfrm flipH="1">
            <a:off x="7470676" y="454714"/>
            <a:ext cx="1368524" cy="9281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59A984E-5056-4DAE-B5B8-91AD7EF33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676" y="1258638"/>
            <a:ext cx="3022222" cy="1612698"/>
          </a:xfrm>
          <a:prstGeom prst="rect">
            <a:avLst/>
          </a:prstGeom>
        </p:spPr>
      </p:pic>
      <p:grpSp>
        <p:nvGrpSpPr>
          <p:cNvPr id="11" name="Group 10">
            <a:extLst>
              <a:ext uri="{FF2B5EF4-FFF2-40B4-BE49-F238E27FC236}">
                <a16:creationId xmlns:a16="http://schemas.microsoft.com/office/drawing/2014/main" id="{1A33FD04-C277-43F2-A08E-D4E3B1636BC6}"/>
              </a:ext>
            </a:extLst>
          </p:cNvPr>
          <p:cNvGrpSpPr/>
          <p:nvPr/>
        </p:nvGrpSpPr>
        <p:grpSpPr>
          <a:xfrm>
            <a:off x="0" y="6550223"/>
            <a:ext cx="871226" cy="307777"/>
            <a:chOff x="10487026" y="0"/>
            <a:chExt cx="685800" cy="307777"/>
          </a:xfrm>
        </p:grpSpPr>
        <p:sp>
          <p:nvSpPr>
            <p:cNvPr id="12" name="TextBox 11">
              <a:extLst>
                <a:ext uri="{FF2B5EF4-FFF2-40B4-BE49-F238E27FC236}">
                  <a16:creationId xmlns:a16="http://schemas.microsoft.com/office/drawing/2014/main" id="{00AA3C33-41B4-41D3-8027-10EE665C8A78}"/>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3" name="TextBox 12">
              <a:extLst>
                <a:ext uri="{FF2B5EF4-FFF2-40B4-BE49-F238E27FC236}">
                  <a16:creationId xmlns:a16="http://schemas.microsoft.com/office/drawing/2014/main" id="{B61EFA82-3584-416F-AE7A-E762BCD27A34}"/>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41</a:t>
              </a:fld>
              <a:r>
                <a:rPr lang="en-CA" sz="1400" dirty="0"/>
                <a:t> </a:t>
              </a:r>
              <a:endParaRPr lang="en-GB" sz="1400" dirty="0"/>
            </a:p>
          </p:txBody>
        </p:sp>
      </p:grpSp>
    </p:spTree>
    <p:extLst>
      <p:ext uri="{BB962C8B-B14F-4D97-AF65-F5344CB8AC3E}">
        <p14:creationId xmlns:p14="http://schemas.microsoft.com/office/powerpoint/2010/main" val="410970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par>
                          <p:cTn id="28" fill="hold">
                            <p:stCondLst>
                              <p:cond delay="500"/>
                            </p:stCondLst>
                            <p:childTnLst>
                              <p:par>
                                <p:cTn id="29" presetID="53" presetClass="exit" presetSubtype="32" fill="hold" grpId="1" nodeType="afterEffect">
                                  <p:stCondLst>
                                    <p:cond delay="0"/>
                                  </p:stCondLst>
                                  <p:childTnLst>
                                    <p:anim calcmode="lin" valueType="num">
                                      <p:cBhvr>
                                        <p:cTn id="30" dur="500"/>
                                        <p:tgtEl>
                                          <p:spTgt spid="19"/>
                                        </p:tgtEl>
                                        <p:attrNameLst>
                                          <p:attrName>ppt_w</p:attrName>
                                        </p:attrNameLst>
                                      </p:cBhvr>
                                      <p:tavLst>
                                        <p:tav tm="0">
                                          <p:val>
                                            <p:strVal val="ppt_w"/>
                                          </p:val>
                                        </p:tav>
                                        <p:tav tm="100000">
                                          <p:val>
                                            <p:fltVal val="0"/>
                                          </p:val>
                                        </p:tav>
                                      </p:tavLst>
                                    </p:anim>
                                    <p:anim calcmode="lin" valueType="num">
                                      <p:cBhvr>
                                        <p:cTn id="31" dur="500"/>
                                        <p:tgtEl>
                                          <p:spTgt spid="19"/>
                                        </p:tgtEl>
                                        <p:attrNameLst>
                                          <p:attrName>ppt_h</p:attrName>
                                        </p:attrNameLst>
                                      </p:cBhvr>
                                      <p:tavLst>
                                        <p:tav tm="0">
                                          <p:val>
                                            <p:strVal val="ppt_h"/>
                                          </p:val>
                                        </p:tav>
                                        <p:tav tm="100000">
                                          <p:val>
                                            <p:fltVal val="0"/>
                                          </p:val>
                                        </p:tav>
                                      </p:tavLst>
                                    </p:anim>
                                    <p:animEffect transition="out" filter="fade">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childTnLst>
                          </p:cTn>
                        </p:par>
                        <p:par>
                          <p:cTn id="34" fill="hold">
                            <p:stCondLst>
                              <p:cond delay="1000"/>
                            </p:stCondLst>
                            <p:childTnLst>
                              <p:par>
                                <p:cTn id="35" presetID="22" presetClass="exit" presetSubtype="8" fill="hold" nodeType="afterEffect">
                                  <p:stCondLst>
                                    <p:cond delay="0"/>
                                  </p:stCondLst>
                                  <p:childTnLst>
                                    <p:animEffect transition="out" filter="wipe(left)">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childTnLst>
                          </p:cTn>
                        </p:par>
                        <p:par>
                          <p:cTn id="38" fill="hold">
                            <p:stCondLst>
                              <p:cond delay="1500"/>
                            </p:stCondLst>
                            <p:childTnLst>
                              <p:par>
                                <p:cTn id="39" presetID="2" presetClass="exit" presetSubtype="2" fill="hold" grpId="1" nodeType="afterEffect">
                                  <p:stCondLst>
                                    <p:cond delay="0"/>
                                  </p:stCondLst>
                                  <p:childTnLst>
                                    <p:anim calcmode="lin" valueType="num">
                                      <p:cBhvr additive="base">
                                        <p:cTn id="40" dur="500"/>
                                        <p:tgtEl>
                                          <p:spTgt spid="20"/>
                                        </p:tgtEl>
                                        <p:attrNameLst>
                                          <p:attrName>ppt_x</p:attrName>
                                        </p:attrNameLst>
                                      </p:cBhvr>
                                      <p:tavLst>
                                        <p:tav tm="0">
                                          <p:val>
                                            <p:strVal val="ppt_x"/>
                                          </p:val>
                                        </p:tav>
                                        <p:tav tm="100000">
                                          <p:val>
                                            <p:strVal val="1+ppt_w/2"/>
                                          </p:val>
                                        </p:tav>
                                      </p:tavLst>
                                    </p:anim>
                                    <p:anim calcmode="lin" valueType="num">
                                      <p:cBhvr additive="base">
                                        <p:cTn id="41" dur="500"/>
                                        <p:tgtEl>
                                          <p:spTgt spid="20"/>
                                        </p:tgtEl>
                                        <p:attrNameLst>
                                          <p:attrName>ppt_y</p:attrName>
                                        </p:attrNameLst>
                                      </p:cBhvr>
                                      <p:tavLst>
                                        <p:tav tm="0">
                                          <p:val>
                                            <p:strVal val="ppt_y"/>
                                          </p:val>
                                        </p:tav>
                                        <p:tav tm="100000">
                                          <p:val>
                                            <p:strVal val="ppt_y"/>
                                          </p:val>
                                        </p:tav>
                                      </p:tavLst>
                                    </p:anim>
                                    <p:set>
                                      <p:cBhvr>
                                        <p:cTn id="42" dur="1" fill="hold">
                                          <p:stCondLst>
                                            <p:cond delay="499"/>
                                          </p:stCondLst>
                                        </p:cTn>
                                        <p:tgtEl>
                                          <p:spTgt spid="20"/>
                                        </p:tgtEl>
                                        <p:attrNameLst>
                                          <p:attrName>style.visibility</p:attrName>
                                        </p:attrNameLst>
                                      </p:cBhvr>
                                      <p:to>
                                        <p:strVal val="hidden"/>
                                      </p:to>
                                    </p:set>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1+#ppt_w/2"/>
                                          </p:val>
                                        </p:tav>
                                        <p:tav tm="100000">
                                          <p:val>
                                            <p:strVal val="#ppt_x"/>
                                          </p:val>
                                        </p:tav>
                                      </p:tavLst>
                                    </p:anim>
                                    <p:anim calcmode="lin" valueType="num">
                                      <p:cBhvr additive="base">
                                        <p:cTn id="47" dur="500" fill="hold"/>
                                        <p:tgtEl>
                                          <p:spTgt spid="23"/>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right)">
                                      <p:cBhvr>
                                        <p:cTn id="51" dur="500"/>
                                        <p:tgtEl>
                                          <p:spTgt spid="24"/>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xit" presetSubtype="32" fill="hold" grpId="1" nodeType="clickEffect">
                                  <p:stCondLst>
                                    <p:cond delay="0"/>
                                  </p:stCondLst>
                                  <p:childTnLst>
                                    <p:anim calcmode="lin" valueType="num">
                                      <p:cBhvr>
                                        <p:cTn id="61" dur="500"/>
                                        <p:tgtEl>
                                          <p:spTgt spid="22"/>
                                        </p:tgtEl>
                                        <p:attrNameLst>
                                          <p:attrName>ppt_w</p:attrName>
                                        </p:attrNameLst>
                                      </p:cBhvr>
                                      <p:tavLst>
                                        <p:tav tm="0">
                                          <p:val>
                                            <p:strVal val="ppt_w"/>
                                          </p:val>
                                        </p:tav>
                                        <p:tav tm="100000">
                                          <p:val>
                                            <p:fltVal val="0"/>
                                          </p:val>
                                        </p:tav>
                                      </p:tavLst>
                                    </p:anim>
                                    <p:anim calcmode="lin" valueType="num">
                                      <p:cBhvr>
                                        <p:cTn id="62" dur="500"/>
                                        <p:tgtEl>
                                          <p:spTgt spid="22"/>
                                        </p:tgtEl>
                                        <p:attrNameLst>
                                          <p:attrName>ppt_h</p:attrName>
                                        </p:attrNameLst>
                                      </p:cBhvr>
                                      <p:tavLst>
                                        <p:tav tm="0">
                                          <p:val>
                                            <p:strVal val="ppt_h"/>
                                          </p:val>
                                        </p:tav>
                                        <p:tav tm="100000">
                                          <p:val>
                                            <p:fltVal val="0"/>
                                          </p:val>
                                        </p:tav>
                                      </p:tavLst>
                                    </p:anim>
                                    <p:animEffect transition="out" filter="fade">
                                      <p:cBhvr>
                                        <p:cTn id="63" dur="500"/>
                                        <p:tgtEl>
                                          <p:spTgt spid="22"/>
                                        </p:tgtEl>
                                      </p:cBhvr>
                                    </p:animEffect>
                                    <p:set>
                                      <p:cBhvr>
                                        <p:cTn id="64" dur="1" fill="hold">
                                          <p:stCondLst>
                                            <p:cond delay="499"/>
                                          </p:stCondLst>
                                        </p:cTn>
                                        <p:tgtEl>
                                          <p:spTgt spid="22"/>
                                        </p:tgtEl>
                                        <p:attrNameLst>
                                          <p:attrName>style.visibility</p:attrName>
                                        </p:attrNameLst>
                                      </p:cBhvr>
                                      <p:to>
                                        <p:strVal val="hidden"/>
                                      </p:to>
                                    </p:set>
                                  </p:childTnLst>
                                </p:cTn>
                              </p:par>
                            </p:childTnLst>
                          </p:cTn>
                        </p:par>
                        <p:par>
                          <p:cTn id="65" fill="hold">
                            <p:stCondLst>
                              <p:cond delay="500"/>
                            </p:stCondLst>
                            <p:childTnLst>
                              <p:par>
                                <p:cTn id="66" presetID="22" presetClass="exit" presetSubtype="4" fill="hold" nodeType="afterEffect">
                                  <p:stCondLst>
                                    <p:cond delay="0"/>
                                  </p:stCondLst>
                                  <p:childTnLst>
                                    <p:animEffect transition="out" filter="wipe(down)">
                                      <p:cBhvr>
                                        <p:cTn id="67" dur="500"/>
                                        <p:tgtEl>
                                          <p:spTgt spid="24"/>
                                        </p:tgtEl>
                                      </p:cBhvr>
                                    </p:animEffect>
                                    <p:set>
                                      <p:cBhvr>
                                        <p:cTn id="68" dur="1" fill="hold">
                                          <p:stCondLst>
                                            <p:cond delay="499"/>
                                          </p:stCondLst>
                                        </p:cTn>
                                        <p:tgtEl>
                                          <p:spTgt spid="24"/>
                                        </p:tgtEl>
                                        <p:attrNameLst>
                                          <p:attrName>style.visibility</p:attrName>
                                        </p:attrNameLst>
                                      </p:cBhvr>
                                      <p:to>
                                        <p:strVal val="hidden"/>
                                      </p:to>
                                    </p:set>
                                  </p:childTnLst>
                                </p:cTn>
                              </p:par>
                            </p:childTnLst>
                          </p:cTn>
                        </p:par>
                        <p:par>
                          <p:cTn id="69" fill="hold">
                            <p:stCondLst>
                              <p:cond delay="1000"/>
                            </p:stCondLst>
                            <p:childTnLst>
                              <p:par>
                                <p:cTn id="70" presetID="2" presetClass="exit" presetSubtype="2" fill="hold" grpId="1" nodeType="afterEffect">
                                  <p:stCondLst>
                                    <p:cond delay="0"/>
                                  </p:stCondLst>
                                  <p:childTnLst>
                                    <p:anim calcmode="lin" valueType="num">
                                      <p:cBhvr additive="base">
                                        <p:cTn id="71" dur="500"/>
                                        <p:tgtEl>
                                          <p:spTgt spid="23"/>
                                        </p:tgtEl>
                                        <p:attrNameLst>
                                          <p:attrName>ppt_x</p:attrName>
                                        </p:attrNameLst>
                                      </p:cBhvr>
                                      <p:tavLst>
                                        <p:tav tm="0">
                                          <p:val>
                                            <p:strVal val="ppt_x"/>
                                          </p:val>
                                        </p:tav>
                                        <p:tav tm="100000">
                                          <p:val>
                                            <p:strVal val="1+ppt_w/2"/>
                                          </p:val>
                                        </p:tav>
                                      </p:tavLst>
                                    </p:anim>
                                    <p:anim calcmode="lin" valueType="num">
                                      <p:cBhvr additive="base">
                                        <p:cTn id="72" dur="500"/>
                                        <p:tgtEl>
                                          <p:spTgt spid="23"/>
                                        </p:tgtEl>
                                        <p:attrNameLst>
                                          <p:attrName>ppt_y</p:attrName>
                                        </p:attrNameLst>
                                      </p:cBhvr>
                                      <p:tavLst>
                                        <p:tav tm="0">
                                          <p:val>
                                            <p:strVal val="ppt_y"/>
                                          </p:val>
                                        </p:tav>
                                        <p:tav tm="100000">
                                          <p:val>
                                            <p:strVal val="ppt_y"/>
                                          </p:val>
                                        </p:tav>
                                      </p:tavLst>
                                    </p:anim>
                                    <p:set>
                                      <p:cBhvr>
                                        <p:cTn id="7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2" grpId="0" animBg="1"/>
      <p:bldP spid="22" grpId="1" animBg="1"/>
      <p:bldP spid="23" grpId="0" animBg="1"/>
      <p:bldP spid="23"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CD014-F6F7-48D3-A2FD-8A06DADB5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8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8" y="128401"/>
            <a:ext cx="6196800"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Contacts</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2027795" y="2357308"/>
            <a:ext cx="5246216" cy="30696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8929815" y="3167268"/>
            <a:ext cx="292443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what field do you want the search to be done?</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a:stCxn id="20" idx="1"/>
            <a:endCxn id="19" idx="3"/>
          </p:cNvCxnSpPr>
          <p:nvPr/>
        </p:nvCxnSpPr>
        <p:spPr>
          <a:xfrm flipH="1" flipV="1">
            <a:off x="7274011" y="2510792"/>
            <a:ext cx="1655804" cy="10104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80AECD0-1DA9-441D-AD31-3E85A677EE3A}"/>
              </a:ext>
            </a:extLst>
          </p:cNvPr>
          <p:cNvSpPr/>
          <p:nvPr/>
        </p:nvSpPr>
        <p:spPr>
          <a:xfrm>
            <a:off x="2026753" y="2025537"/>
            <a:ext cx="5246216" cy="297533"/>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Box 22">
            <a:extLst>
              <a:ext uri="{FF2B5EF4-FFF2-40B4-BE49-F238E27FC236}">
                <a16:creationId xmlns:a16="http://schemas.microsoft.com/office/drawing/2014/main" id="{19797DE2-AC08-4E34-BAD8-E09188370228}"/>
              </a:ext>
            </a:extLst>
          </p:cNvPr>
          <p:cNvSpPr txBox="1"/>
          <p:nvPr/>
        </p:nvSpPr>
        <p:spPr>
          <a:xfrm>
            <a:off x="8929815" y="584172"/>
            <a:ext cx="292443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Enter a search string.</a:t>
            </a:r>
            <a:endParaRPr lang="en-GB" dirty="0"/>
          </a:p>
        </p:txBody>
      </p:sp>
      <p:cxnSp>
        <p:nvCxnSpPr>
          <p:cNvPr id="24" name="Straight Arrow Connector 23">
            <a:extLst>
              <a:ext uri="{FF2B5EF4-FFF2-40B4-BE49-F238E27FC236}">
                <a16:creationId xmlns:a16="http://schemas.microsoft.com/office/drawing/2014/main" id="{D6F56DE8-1BCC-4E56-AA32-3A29B758A643}"/>
              </a:ext>
            </a:extLst>
          </p:cNvPr>
          <p:cNvCxnSpPr>
            <a:cxnSpLocks/>
            <a:stCxn id="23" idx="1"/>
            <a:endCxn id="22" idx="3"/>
          </p:cNvCxnSpPr>
          <p:nvPr/>
        </p:nvCxnSpPr>
        <p:spPr>
          <a:xfrm flipH="1">
            <a:off x="7272969" y="784227"/>
            <a:ext cx="1656846" cy="13900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5BC0686-6525-4994-ACEC-A5B806D10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0337" y="2375069"/>
            <a:ext cx="5219047" cy="1447619"/>
          </a:xfrm>
          <a:prstGeom prst="rect">
            <a:avLst/>
          </a:prstGeom>
          <a:ln>
            <a:solidFill>
              <a:schemeClr val="accent2"/>
            </a:solidFill>
          </a:ln>
        </p:spPr>
      </p:pic>
      <p:grpSp>
        <p:nvGrpSpPr>
          <p:cNvPr id="11" name="Group 10">
            <a:extLst>
              <a:ext uri="{FF2B5EF4-FFF2-40B4-BE49-F238E27FC236}">
                <a16:creationId xmlns:a16="http://schemas.microsoft.com/office/drawing/2014/main" id="{FC74423D-D9E0-4977-83DB-3EE8633BE4FD}"/>
              </a:ext>
            </a:extLst>
          </p:cNvPr>
          <p:cNvGrpSpPr/>
          <p:nvPr/>
        </p:nvGrpSpPr>
        <p:grpSpPr>
          <a:xfrm>
            <a:off x="0" y="6550223"/>
            <a:ext cx="871226" cy="307777"/>
            <a:chOff x="10487026" y="0"/>
            <a:chExt cx="685800" cy="307777"/>
          </a:xfrm>
        </p:grpSpPr>
        <p:sp>
          <p:nvSpPr>
            <p:cNvPr id="12" name="TextBox 11">
              <a:extLst>
                <a:ext uri="{FF2B5EF4-FFF2-40B4-BE49-F238E27FC236}">
                  <a16:creationId xmlns:a16="http://schemas.microsoft.com/office/drawing/2014/main" id="{AAE970A8-C937-442E-A6A4-8F73F51EC3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3" name="TextBox 12">
              <a:extLst>
                <a:ext uri="{FF2B5EF4-FFF2-40B4-BE49-F238E27FC236}">
                  <a16:creationId xmlns:a16="http://schemas.microsoft.com/office/drawing/2014/main" id="{75C3098D-3205-42A9-9C8B-6A863AC252C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42</a:t>
              </a:fld>
              <a:r>
                <a:rPr lang="en-CA" sz="1400" dirty="0"/>
                <a:t> </a:t>
              </a:r>
              <a:endParaRPr lang="en-GB" sz="1400" dirty="0"/>
            </a:p>
          </p:txBody>
        </p:sp>
      </p:grpSp>
    </p:spTree>
    <p:extLst>
      <p:ext uri="{BB962C8B-B14F-4D97-AF65-F5344CB8AC3E}">
        <p14:creationId xmlns:p14="http://schemas.microsoft.com/office/powerpoint/2010/main" val="427251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right)">
                                      <p:cBhvr>
                                        <p:cTn id="12" dur="500"/>
                                        <p:tgtEl>
                                          <p:spTgt spid="24"/>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22"/>
                                        </p:tgtEl>
                                        <p:attrNameLst>
                                          <p:attrName>ppt_w</p:attrName>
                                        </p:attrNameLst>
                                      </p:cBhvr>
                                      <p:tavLst>
                                        <p:tav tm="0">
                                          <p:val>
                                            <p:strVal val="ppt_w"/>
                                          </p:val>
                                        </p:tav>
                                        <p:tav tm="100000">
                                          <p:val>
                                            <p:fltVal val="0"/>
                                          </p:val>
                                        </p:tav>
                                      </p:tavLst>
                                    </p:anim>
                                    <p:anim calcmode="lin" valueType="num">
                                      <p:cBhvr>
                                        <p:cTn id="23" dur="500"/>
                                        <p:tgtEl>
                                          <p:spTgt spid="22"/>
                                        </p:tgtEl>
                                        <p:attrNameLst>
                                          <p:attrName>ppt_h</p:attrName>
                                        </p:attrNameLst>
                                      </p:cBhvr>
                                      <p:tavLst>
                                        <p:tav tm="0">
                                          <p:val>
                                            <p:strVal val="ppt_h"/>
                                          </p:val>
                                        </p:tav>
                                        <p:tav tm="100000">
                                          <p:val>
                                            <p:fltVal val="0"/>
                                          </p:val>
                                        </p:tav>
                                      </p:tavLst>
                                    </p:anim>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par>
                          <p:cTn id="26" fill="hold">
                            <p:stCondLst>
                              <p:cond delay="500"/>
                            </p:stCondLst>
                            <p:childTnLst>
                              <p:par>
                                <p:cTn id="27" presetID="22" presetClass="exit" presetSubtype="4" fill="hold" nodeType="afterEffect">
                                  <p:stCondLst>
                                    <p:cond delay="0"/>
                                  </p:stCondLst>
                                  <p:childTnLst>
                                    <p:animEffect transition="out" filter="wipe(down)">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3"/>
                                        </p:tgtEl>
                                        <p:attrNameLst>
                                          <p:attrName>ppt_x</p:attrName>
                                        </p:attrNameLst>
                                      </p:cBhvr>
                                      <p:tavLst>
                                        <p:tav tm="0">
                                          <p:val>
                                            <p:strVal val="ppt_x"/>
                                          </p:val>
                                        </p:tav>
                                        <p:tav tm="100000">
                                          <p:val>
                                            <p:strVal val="1+ppt_w/2"/>
                                          </p:val>
                                        </p:tav>
                                      </p:tavLst>
                                    </p:anim>
                                    <p:anim calcmode="lin" valueType="num">
                                      <p:cBhvr additive="base">
                                        <p:cTn id="33" dur="500"/>
                                        <p:tgtEl>
                                          <p:spTgt spid="23"/>
                                        </p:tgtEl>
                                        <p:attrNameLst>
                                          <p:attrName>ppt_y</p:attrName>
                                        </p:attrNameLst>
                                      </p:cBhvr>
                                      <p:tavLst>
                                        <p:tav tm="0">
                                          <p:val>
                                            <p:strVal val="ppt_y"/>
                                          </p:val>
                                        </p:tav>
                                        <p:tav tm="100000">
                                          <p:val>
                                            <p:strVal val="ppt_y"/>
                                          </p:val>
                                        </p:tav>
                                      </p:tavLst>
                                    </p:anim>
                                    <p:set>
                                      <p:cBhvr>
                                        <p:cTn id="34" dur="1" fill="hold">
                                          <p:stCondLst>
                                            <p:cond delay="499"/>
                                          </p:stCondLst>
                                        </p:cTn>
                                        <p:tgtEl>
                                          <p:spTgt spid="23"/>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1+#ppt_w/2"/>
                                          </p:val>
                                        </p:tav>
                                        <p:tav tm="100000">
                                          <p:val>
                                            <p:strVal val="#ppt_x"/>
                                          </p:val>
                                        </p:tav>
                                      </p:tavLst>
                                    </p:anim>
                                    <p:anim calcmode="lin" valueType="num">
                                      <p:cBhvr additive="base">
                                        <p:cTn id="39" dur="500" fill="hold"/>
                                        <p:tgtEl>
                                          <p:spTgt spid="20"/>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right)">
                                      <p:cBhvr>
                                        <p:cTn id="43" dur="500"/>
                                        <p:tgtEl>
                                          <p:spTgt spid="21"/>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500" fill="hold"/>
                                        <p:tgtEl>
                                          <p:spTgt spid="19"/>
                                        </p:tgtEl>
                                        <p:attrNameLst>
                                          <p:attrName>ppt_w</p:attrName>
                                        </p:attrNameLst>
                                      </p:cBhvr>
                                      <p:tavLst>
                                        <p:tav tm="0">
                                          <p:val>
                                            <p:fltVal val="0"/>
                                          </p:val>
                                        </p:tav>
                                        <p:tav tm="100000">
                                          <p:val>
                                            <p:strVal val="#ppt_w"/>
                                          </p:val>
                                        </p:tav>
                                      </p:tavLst>
                                    </p:anim>
                                    <p:anim calcmode="lin" valueType="num">
                                      <p:cBhvr>
                                        <p:cTn id="48" dur="500" fill="hold"/>
                                        <p:tgtEl>
                                          <p:spTgt spid="19"/>
                                        </p:tgtEl>
                                        <p:attrNameLst>
                                          <p:attrName>ppt_h</p:attrName>
                                        </p:attrNameLst>
                                      </p:cBhvr>
                                      <p:tavLst>
                                        <p:tav tm="0">
                                          <p:val>
                                            <p:fltVal val="0"/>
                                          </p:val>
                                        </p:tav>
                                        <p:tav tm="100000">
                                          <p:val>
                                            <p:strVal val="#ppt_h"/>
                                          </p:val>
                                        </p:tav>
                                      </p:tavLst>
                                    </p:anim>
                                    <p:animEffect transition="in" filter="fade">
                                      <p:cBhvr>
                                        <p:cTn id="49" dur="500"/>
                                        <p:tgtEl>
                                          <p:spTgt spid="19"/>
                                        </p:tgtEl>
                                      </p:cBhvr>
                                    </p:animEffect>
                                  </p:childTnLst>
                                </p:cTn>
                              </p:par>
                            </p:childTnLst>
                          </p:cTn>
                        </p:par>
                        <p:par>
                          <p:cTn id="50" fill="hold">
                            <p:stCondLst>
                              <p:cond delay="3000"/>
                            </p:stCondLst>
                            <p:childTnLst>
                              <p:par>
                                <p:cTn id="51" presetID="22" presetClass="entr" presetSubtype="1" fill="hold"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16"/>
                                        </p:tgtEl>
                                      </p:cBhvr>
                                    </p:animEffect>
                                    <p:set>
                                      <p:cBhvr>
                                        <p:cTn id="58" dur="1" fill="hold">
                                          <p:stCondLst>
                                            <p:cond delay="499"/>
                                          </p:stCondLst>
                                        </p:cTn>
                                        <p:tgtEl>
                                          <p:spTgt spid="16"/>
                                        </p:tgtEl>
                                        <p:attrNameLst>
                                          <p:attrName>style.visibility</p:attrName>
                                        </p:attrNameLst>
                                      </p:cBhvr>
                                      <p:to>
                                        <p:strVal val="hidden"/>
                                      </p:to>
                                    </p:set>
                                  </p:childTnLst>
                                </p:cTn>
                              </p:par>
                            </p:childTnLst>
                          </p:cTn>
                        </p:par>
                        <p:par>
                          <p:cTn id="59" fill="hold">
                            <p:stCondLst>
                              <p:cond delay="500"/>
                            </p:stCondLst>
                            <p:childTnLst>
                              <p:par>
                                <p:cTn id="60" presetID="53" presetClass="exit" presetSubtype="32" fill="hold" grpId="1" nodeType="afterEffect">
                                  <p:stCondLst>
                                    <p:cond delay="0"/>
                                  </p:stCondLst>
                                  <p:childTnLst>
                                    <p:anim calcmode="lin" valueType="num">
                                      <p:cBhvr>
                                        <p:cTn id="61" dur="500"/>
                                        <p:tgtEl>
                                          <p:spTgt spid="19"/>
                                        </p:tgtEl>
                                        <p:attrNameLst>
                                          <p:attrName>ppt_w</p:attrName>
                                        </p:attrNameLst>
                                      </p:cBhvr>
                                      <p:tavLst>
                                        <p:tav tm="0">
                                          <p:val>
                                            <p:strVal val="ppt_w"/>
                                          </p:val>
                                        </p:tav>
                                        <p:tav tm="100000">
                                          <p:val>
                                            <p:fltVal val="0"/>
                                          </p:val>
                                        </p:tav>
                                      </p:tavLst>
                                    </p:anim>
                                    <p:anim calcmode="lin" valueType="num">
                                      <p:cBhvr>
                                        <p:cTn id="62" dur="500"/>
                                        <p:tgtEl>
                                          <p:spTgt spid="19"/>
                                        </p:tgtEl>
                                        <p:attrNameLst>
                                          <p:attrName>ppt_h</p:attrName>
                                        </p:attrNameLst>
                                      </p:cBhvr>
                                      <p:tavLst>
                                        <p:tav tm="0">
                                          <p:val>
                                            <p:strVal val="ppt_h"/>
                                          </p:val>
                                        </p:tav>
                                        <p:tav tm="100000">
                                          <p:val>
                                            <p:fltVal val="0"/>
                                          </p:val>
                                        </p:tav>
                                      </p:tavLst>
                                    </p:anim>
                                    <p:animEffect transition="out" filter="fade">
                                      <p:cBhvr>
                                        <p:cTn id="63" dur="500"/>
                                        <p:tgtEl>
                                          <p:spTgt spid="19"/>
                                        </p:tgtEl>
                                      </p:cBhvr>
                                    </p:animEffect>
                                    <p:set>
                                      <p:cBhvr>
                                        <p:cTn id="64" dur="1" fill="hold">
                                          <p:stCondLst>
                                            <p:cond delay="499"/>
                                          </p:stCondLst>
                                        </p:cTn>
                                        <p:tgtEl>
                                          <p:spTgt spid="19"/>
                                        </p:tgtEl>
                                        <p:attrNameLst>
                                          <p:attrName>style.visibility</p:attrName>
                                        </p:attrNameLst>
                                      </p:cBhvr>
                                      <p:to>
                                        <p:strVal val="hidden"/>
                                      </p:to>
                                    </p:set>
                                  </p:childTnLst>
                                </p:cTn>
                              </p:par>
                            </p:childTnLst>
                          </p:cTn>
                        </p:par>
                        <p:par>
                          <p:cTn id="65" fill="hold">
                            <p:stCondLst>
                              <p:cond delay="1000"/>
                            </p:stCondLst>
                            <p:childTnLst>
                              <p:par>
                                <p:cTn id="66" presetID="22" presetClass="exit" presetSubtype="8" fill="hold" nodeType="afterEffect">
                                  <p:stCondLst>
                                    <p:cond delay="0"/>
                                  </p:stCondLst>
                                  <p:childTnLst>
                                    <p:animEffect transition="out" filter="wipe(left)">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childTnLst>
                          </p:cTn>
                        </p:par>
                        <p:par>
                          <p:cTn id="69" fill="hold">
                            <p:stCondLst>
                              <p:cond delay="1500"/>
                            </p:stCondLst>
                            <p:childTnLst>
                              <p:par>
                                <p:cTn id="70" presetID="2" presetClass="exit" presetSubtype="2" fill="hold" grpId="1" nodeType="afterEffect">
                                  <p:stCondLst>
                                    <p:cond delay="0"/>
                                  </p:stCondLst>
                                  <p:childTnLst>
                                    <p:anim calcmode="lin" valueType="num">
                                      <p:cBhvr additive="base">
                                        <p:cTn id="71" dur="500"/>
                                        <p:tgtEl>
                                          <p:spTgt spid="20"/>
                                        </p:tgtEl>
                                        <p:attrNameLst>
                                          <p:attrName>ppt_x</p:attrName>
                                        </p:attrNameLst>
                                      </p:cBhvr>
                                      <p:tavLst>
                                        <p:tav tm="0">
                                          <p:val>
                                            <p:strVal val="ppt_x"/>
                                          </p:val>
                                        </p:tav>
                                        <p:tav tm="100000">
                                          <p:val>
                                            <p:strVal val="1+ppt_w/2"/>
                                          </p:val>
                                        </p:tav>
                                      </p:tavLst>
                                    </p:anim>
                                    <p:anim calcmode="lin" valueType="num">
                                      <p:cBhvr additive="base">
                                        <p:cTn id="72" dur="500"/>
                                        <p:tgtEl>
                                          <p:spTgt spid="20"/>
                                        </p:tgtEl>
                                        <p:attrNameLst>
                                          <p:attrName>ppt_y</p:attrName>
                                        </p:attrNameLst>
                                      </p:cBhvr>
                                      <p:tavLst>
                                        <p:tav tm="0">
                                          <p:val>
                                            <p:strVal val="ppt_y"/>
                                          </p:val>
                                        </p:tav>
                                        <p:tav tm="100000">
                                          <p:val>
                                            <p:strVal val="ppt_y"/>
                                          </p:val>
                                        </p:tav>
                                      </p:tavLst>
                                    </p:anim>
                                    <p:set>
                                      <p:cBhvr>
                                        <p:cTn id="73"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2" grpId="0" animBg="1"/>
      <p:bldP spid="22" grpId="1" animBg="1"/>
      <p:bldP spid="23" grpId="0" animBg="1"/>
      <p:bldP spid="23"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CD014-F6F7-48D3-A2FD-8A06DADB5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8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8" y="128401"/>
            <a:ext cx="6143012"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Contacts</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467289" y="2817340"/>
            <a:ext cx="1460365" cy="273198"/>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564537" y="4222201"/>
            <a:ext cx="5674898"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this button to pull up the Contact (Address List) dialog to choose one or more contacts.  By default, the Exchange list is displayed.</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a:stCxn id="20" idx="0"/>
            <a:endCxn id="19" idx="2"/>
          </p:cNvCxnSpPr>
          <p:nvPr/>
        </p:nvCxnSpPr>
        <p:spPr>
          <a:xfrm flipH="1" flipV="1">
            <a:off x="1197472" y="3090538"/>
            <a:ext cx="2204514" cy="11316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80AECD0-1DA9-441D-AD31-3E85A677EE3A}"/>
              </a:ext>
            </a:extLst>
          </p:cNvPr>
          <p:cNvSpPr/>
          <p:nvPr/>
        </p:nvSpPr>
        <p:spPr>
          <a:xfrm>
            <a:off x="2026753" y="2793005"/>
            <a:ext cx="5246216" cy="297533"/>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Box 22">
            <a:extLst>
              <a:ext uri="{FF2B5EF4-FFF2-40B4-BE49-F238E27FC236}">
                <a16:creationId xmlns:a16="http://schemas.microsoft.com/office/drawing/2014/main" id="{19797DE2-AC08-4E34-BAD8-E09188370228}"/>
              </a:ext>
            </a:extLst>
          </p:cNvPr>
          <p:cNvSpPr txBox="1"/>
          <p:nvPr/>
        </p:nvSpPr>
        <p:spPr>
          <a:xfrm>
            <a:off x="8822843" y="2721206"/>
            <a:ext cx="3252615"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OR</a:t>
            </a:r>
            <a:r>
              <a:rPr lang="en-CA" dirty="0"/>
              <a:t> type in the email address or addresses.  Each address is separated by a semi-colon (or leave blank, which forces a search through all contacts).</a:t>
            </a:r>
            <a:endParaRPr lang="en-GB" dirty="0"/>
          </a:p>
        </p:txBody>
      </p:sp>
      <p:cxnSp>
        <p:nvCxnSpPr>
          <p:cNvPr id="24" name="Straight Arrow Connector 23">
            <a:extLst>
              <a:ext uri="{FF2B5EF4-FFF2-40B4-BE49-F238E27FC236}">
                <a16:creationId xmlns:a16="http://schemas.microsoft.com/office/drawing/2014/main" id="{D6F56DE8-1BCC-4E56-AA32-3A29B758A643}"/>
              </a:ext>
            </a:extLst>
          </p:cNvPr>
          <p:cNvCxnSpPr>
            <a:cxnSpLocks/>
            <a:stCxn id="23" idx="1"/>
            <a:endCxn id="22" idx="3"/>
          </p:cNvCxnSpPr>
          <p:nvPr/>
        </p:nvCxnSpPr>
        <p:spPr>
          <a:xfrm flipH="1" flipV="1">
            <a:off x="7272969" y="2941772"/>
            <a:ext cx="1549874" cy="5950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4FC7FDD3-390D-4F75-8EE5-6AEA8240FFC3}"/>
              </a:ext>
            </a:extLst>
          </p:cNvPr>
          <p:cNvGrpSpPr/>
          <p:nvPr/>
        </p:nvGrpSpPr>
        <p:grpSpPr>
          <a:xfrm>
            <a:off x="0" y="6550223"/>
            <a:ext cx="871226" cy="307777"/>
            <a:chOff x="10487026" y="0"/>
            <a:chExt cx="685800" cy="307777"/>
          </a:xfrm>
        </p:grpSpPr>
        <p:sp>
          <p:nvSpPr>
            <p:cNvPr id="11" name="TextBox 10">
              <a:extLst>
                <a:ext uri="{FF2B5EF4-FFF2-40B4-BE49-F238E27FC236}">
                  <a16:creationId xmlns:a16="http://schemas.microsoft.com/office/drawing/2014/main" id="{52084DB2-17AD-4AB1-B641-F28E4A4EE27A}"/>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2" name="TextBox 11">
              <a:extLst>
                <a:ext uri="{FF2B5EF4-FFF2-40B4-BE49-F238E27FC236}">
                  <a16:creationId xmlns:a16="http://schemas.microsoft.com/office/drawing/2014/main" id="{F900B061-0E6B-4A15-9EB8-BA730D1D4962}"/>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43</a:t>
              </a:fld>
              <a:r>
                <a:rPr lang="en-CA" sz="1400" dirty="0"/>
                <a:t> </a:t>
              </a:r>
              <a:endParaRPr lang="en-GB" sz="1400" dirty="0"/>
            </a:p>
          </p:txBody>
        </p:sp>
      </p:grpSp>
    </p:spTree>
    <p:extLst>
      <p:ext uri="{BB962C8B-B14F-4D97-AF65-F5344CB8AC3E}">
        <p14:creationId xmlns:p14="http://schemas.microsoft.com/office/powerpoint/2010/main" val="421373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9"/>
                                        </p:tgtEl>
                                        <p:attrNameLst>
                                          <p:attrName>ppt_w</p:attrName>
                                        </p:attrNameLst>
                                      </p:cBhvr>
                                      <p:tavLst>
                                        <p:tav tm="0">
                                          <p:val>
                                            <p:strVal val="ppt_w"/>
                                          </p:val>
                                        </p:tav>
                                        <p:tav tm="100000">
                                          <p:val>
                                            <p:fltVal val="0"/>
                                          </p:val>
                                        </p:tav>
                                      </p:tavLst>
                                    </p:anim>
                                    <p:anim calcmode="lin" valueType="num">
                                      <p:cBhvr>
                                        <p:cTn id="23" dur="500"/>
                                        <p:tgtEl>
                                          <p:spTgt spid="19"/>
                                        </p:tgtEl>
                                        <p:attrNameLst>
                                          <p:attrName>ppt_h</p:attrName>
                                        </p:attrNameLst>
                                      </p:cBhvr>
                                      <p:tavLst>
                                        <p:tav tm="0">
                                          <p:val>
                                            <p:strVal val="ppt_h"/>
                                          </p:val>
                                        </p:tav>
                                        <p:tav tm="100000">
                                          <p:val>
                                            <p:fltVal val="0"/>
                                          </p:val>
                                        </p:tav>
                                      </p:tavLst>
                                    </p:anim>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500"/>
                            </p:stCondLst>
                            <p:childTnLst>
                              <p:par>
                                <p:cTn id="27" presetID="22" presetClass="exit" presetSubtype="8" fill="hold" nodeType="afterEffect">
                                  <p:stCondLst>
                                    <p:cond delay="0"/>
                                  </p:stCondLst>
                                  <p:childTnLst>
                                    <p:animEffect transition="out" filter="wipe(left)">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0"/>
                                        </p:tgtEl>
                                        <p:attrNameLst>
                                          <p:attrName>ppt_x</p:attrName>
                                        </p:attrNameLst>
                                      </p:cBhvr>
                                      <p:tavLst>
                                        <p:tav tm="0">
                                          <p:val>
                                            <p:strVal val="ppt_x"/>
                                          </p:val>
                                        </p:tav>
                                        <p:tav tm="100000">
                                          <p:val>
                                            <p:strVal val="1+ppt_w/2"/>
                                          </p:val>
                                        </p:tav>
                                      </p:tavLst>
                                    </p:anim>
                                    <p:anim calcmode="lin" valueType="num">
                                      <p:cBhvr additive="base">
                                        <p:cTn id="33" dur="500"/>
                                        <p:tgtEl>
                                          <p:spTgt spid="20"/>
                                        </p:tgtEl>
                                        <p:attrNameLst>
                                          <p:attrName>ppt_y</p:attrName>
                                        </p:attrNameLst>
                                      </p:cBhvr>
                                      <p:tavLst>
                                        <p:tav tm="0">
                                          <p:val>
                                            <p:strVal val="ppt_y"/>
                                          </p:val>
                                        </p:tav>
                                        <p:tav tm="100000">
                                          <p:val>
                                            <p:strVal val="ppt_y"/>
                                          </p:val>
                                        </p:tav>
                                      </p:tavLst>
                                    </p:anim>
                                    <p:set>
                                      <p:cBhvr>
                                        <p:cTn id="34" dur="1" fill="hold">
                                          <p:stCondLst>
                                            <p:cond delay="499"/>
                                          </p:stCondLst>
                                        </p:cTn>
                                        <p:tgtEl>
                                          <p:spTgt spid="20"/>
                                        </p:tgtEl>
                                        <p:attrNameLst>
                                          <p:attrName>style.visibility</p:attrName>
                                        </p:attrNameLst>
                                      </p:cBhvr>
                                      <p:to>
                                        <p:strVal val="hidden"/>
                                      </p:to>
                                    </p:set>
                                  </p:childTnLst>
                                </p:cTn>
                              </p:par>
                            </p:childTnLst>
                          </p:cTn>
                        </p:par>
                        <p:par>
                          <p:cTn id="35" fill="hold">
                            <p:stCondLst>
                              <p:cond delay="1500"/>
                            </p:stCondLst>
                            <p:childTnLst>
                              <p:par>
                                <p:cTn id="36" presetID="2" presetClass="entr" presetSubtype="2"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1+#ppt_w/2"/>
                                          </p:val>
                                        </p:tav>
                                        <p:tav tm="100000">
                                          <p:val>
                                            <p:strVal val="#ppt_x"/>
                                          </p:val>
                                        </p:tav>
                                      </p:tavLst>
                                    </p:anim>
                                    <p:anim calcmode="lin" valueType="num">
                                      <p:cBhvr additive="base">
                                        <p:cTn id="39" dur="500" fill="hold"/>
                                        <p:tgtEl>
                                          <p:spTgt spid="23"/>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2"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right)">
                                      <p:cBhvr>
                                        <p:cTn id="43" dur="500"/>
                                        <p:tgtEl>
                                          <p:spTgt spid="24"/>
                                        </p:tgtEl>
                                      </p:cBhvr>
                                    </p:animEffect>
                                  </p:childTnLst>
                                </p:cTn>
                              </p:par>
                            </p:childTnLst>
                          </p:cTn>
                        </p:par>
                        <p:par>
                          <p:cTn id="44" fill="hold">
                            <p:stCondLst>
                              <p:cond delay="2500"/>
                            </p:stCondLst>
                            <p:childTnLst>
                              <p:par>
                                <p:cTn id="45" presetID="53" presetClass="entr" presetSubtype="16"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500" fill="hold"/>
                                        <p:tgtEl>
                                          <p:spTgt spid="22"/>
                                        </p:tgtEl>
                                        <p:attrNameLst>
                                          <p:attrName>ppt_w</p:attrName>
                                        </p:attrNameLst>
                                      </p:cBhvr>
                                      <p:tavLst>
                                        <p:tav tm="0">
                                          <p:val>
                                            <p:fltVal val="0"/>
                                          </p:val>
                                        </p:tav>
                                        <p:tav tm="100000">
                                          <p:val>
                                            <p:strVal val="#ppt_w"/>
                                          </p:val>
                                        </p:tav>
                                      </p:tavLst>
                                    </p:anim>
                                    <p:anim calcmode="lin" valueType="num">
                                      <p:cBhvr>
                                        <p:cTn id="48" dur="500" fill="hold"/>
                                        <p:tgtEl>
                                          <p:spTgt spid="22"/>
                                        </p:tgtEl>
                                        <p:attrNameLst>
                                          <p:attrName>ppt_h</p:attrName>
                                        </p:attrNameLst>
                                      </p:cBhvr>
                                      <p:tavLst>
                                        <p:tav tm="0">
                                          <p:val>
                                            <p:fltVal val="0"/>
                                          </p:val>
                                        </p:tav>
                                        <p:tav tm="100000">
                                          <p:val>
                                            <p:strVal val="#ppt_h"/>
                                          </p:val>
                                        </p:tav>
                                      </p:tavLst>
                                    </p:anim>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xit" presetSubtype="32" fill="hold" grpId="1" nodeType="clickEffect">
                                  <p:stCondLst>
                                    <p:cond delay="0"/>
                                  </p:stCondLst>
                                  <p:childTnLst>
                                    <p:anim calcmode="lin" valueType="num">
                                      <p:cBhvr>
                                        <p:cTn id="53" dur="500"/>
                                        <p:tgtEl>
                                          <p:spTgt spid="22"/>
                                        </p:tgtEl>
                                        <p:attrNameLst>
                                          <p:attrName>ppt_w</p:attrName>
                                        </p:attrNameLst>
                                      </p:cBhvr>
                                      <p:tavLst>
                                        <p:tav tm="0">
                                          <p:val>
                                            <p:strVal val="ppt_w"/>
                                          </p:val>
                                        </p:tav>
                                        <p:tav tm="100000">
                                          <p:val>
                                            <p:fltVal val="0"/>
                                          </p:val>
                                        </p:tav>
                                      </p:tavLst>
                                    </p:anim>
                                    <p:anim calcmode="lin" valueType="num">
                                      <p:cBhvr>
                                        <p:cTn id="54" dur="500"/>
                                        <p:tgtEl>
                                          <p:spTgt spid="22"/>
                                        </p:tgtEl>
                                        <p:attrNameLst>
                                          <p:attrName>ppt_h</p:attrName>
                                        </p:attrNameLst>
                                      </p:cBhvr>
                                      <p:tavLst>
                                        <p:tav tm="0">
                                          <p:val>
                                            <p:strVal val="ppt_h"/>
                                          </p:val>
                                        </p:tav>
                                        <p:tav tm="100000">
                                          <p:val>
                                            <p:fltVal val="0"/>
                                          </p:val>
                                        </p:tav>
                                      </p:tavLst>
                                    </p:anim>
                                    <p:animEffect transition="out" filter="fade">
                                      <p:cBhvr>
                                        <p:cTn id="55" dur="500"/>
                                        <p:tgtEl>
                                          <p:spTgt spid="22"/>
                                        </p:tgtEl>
                                      </p:cBhvr>
                                    </p:animEffect>
                                    <p:set>
                                      <p:cBhvr>
                                        <p:cTn id="56" dur="1" fill="hold">
                                          <p:stCondLst>
                                            <p:cond delay="499"/>
                                          </p:stCondLst>
                                        </p:cTn>
                                        <p:tgtEl>
                                          <p:spTgt spid="22"/>
                                        </p:tgtEl>
                                        <p:attrNameLst>
                                          <p:attrName>style.visibility</p:attrName>
                                        </p:attrNameLst>
                                      </p:cBhvr>
                                      <p:to>
                                        <p:strVal val="hidden"/>
                                      </p:to>
                                    </p:set>
                                  </p:childTnLst>
                                </p:cTn>
                              </p:par>
                            </p:childTnLst>
                          </p:cTn>
                        </p:par>
                        <p:par>
                          <p:cTn id="57" fill="hold">
                            <p:stCondLst>
                              <p:cond delay="500"/>
                            </p:stCondLst>
                            <p:childTnLst>
                              <p:par>
                                <p:cTn id="58" presetID="22" presetClass="exit" presetSubtype="8" fill="hold" nodeType="afterEffect">
                                  <p:stCondLst>
                                    <p:cond delay="0"/>
                                  </p:stCondLst>
                                  <p:childTnLst>
                                    <p:animEffect transition="out" filter="wipe(left)">
                                      <p:cBhvr>
                                        <p:cTn id="59" dur="500"/>
                                        <p:tgtEl>
                                          <p:spTgt spid="24"/>
                                        </p:tgtEl>
                                      </p:cBhvr>
                                    </p:animEffect>
                                    <p:set>
                                      <p:cBhvr>
                                        <p:cTn id="60" dur="1" fill="hold">
                                          <p:stCondLst>
                                            <p:cond delay="499"/>
                                          </p:stCondLst>
                                        </p:cTn>
                                        <p:tgtEl>
                                          <p:spTgt spid="24"/>
                                        </p:tgtEl>
                                        <p:attrNameLst>
                                          <p:attrName>style.visibility</p:attrName>
                                        </p:attrNameLst>
                                      </p:cBhvr>
                                      <p:to>
                                        <p:strVal val="hidden"/>
                                      </p:to>
                                    </p:set>
                                  </p:childTnLst>
                                </p:cTn>
                              </p:par>
                            </p:childTnLst>
                          </p:cTn>
                        </p:par>
                        <p:par>
                          <p:cTn id="61" fill="hold">
                            <p:stCondLst>
                              <p:cond delay="1000"/>
                            </p:stCondLst>
                            <p:childTnLst>
                              <p:par>
                                <p:cTn id="62" presetID="2" presetClass="exit" presetSubtype="2" fill="hold" grpId="1" nodeType="afterEffect">
                                  <p:stCondLst>
                                    <p:cond delay="0"/>
                                  </p:stCondLst>
                                  <p:childTnLst>
                                    <p:anim calcmode="lin" valueType="num">
                                      <p:cBhvr additive="base">
                                        <p:cTn id="63" dur="500"/>
                                        <p:tgtEl>
                                          <p:spTgt spid="23"/>
                                        </p:tgtEl>
                                        <p:attrNameLst>
                                          <p:attrName>ppt_x</p:attrName>
                                        </p:attrNameLst>
                                      </p:cBhvr>
                                      <p:tavLst>
                                        <p:tav tm="0">
                                          <p:val>
                                            <p:strVal val="ppt_x"/>
                                          </p:val>
                                        </p:tav>
                                        <p:tav tm="100000">
                                          <p:val>
                                            <p:strVal val="1+ppt_w/2"/>
                                          </p:val>
                                        </p:tav>
                                      </p:tavLst>
                                    </p:anim>
                                    <p:anim calcmode="lin" valueType="num">
                                      <p:cBhvr additive="base">
                                        <p:cTn id="64" dur="500"/>
                                        <p:tgtEl>
                                          <p:spTgt spid="23"/>
                                        </p:tgtEl>
                                        <p:attrNameLst>
                                          <p:attrName>ppt_y</p:attrName>
                                        </p:attrNameLst>
                                      </p:cBhvr>
                                      <p:tavLst>
                                        <p:tav tm="0">
                                          <p:val>
                                            <p:strVal val="ppt_y"/>
                                          </p:val>
                                        </p:tav>
                                        <p:tav tm="100000">
                                          <p:val>
                                            <p:strVal val="ppt_y"/>
                                          </p:val>
                                        </p:tav>
                                      </p:tavLst>
                                    </p:anim>
                                    <p:set>
                                      <p:cBhvr>
                                        <p:cTn id="65"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2" grpId="0" animBg="1"/>
      <p:bldP spid="22" grpId="1" animBg="1"/>
      <p:bldP spid="23" grpId="0" animBg="1"/>
      <p:bldP spid="23"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CD014-F6F7-48D3-A2FD-8A06DADB5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8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6232659"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Contacts</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2026753" y="3252079"/>
            <a:ext cx="1350761" cy="273198"/>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383303" y="5087174"/>
            <a:ext cx="3292225"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Is there a time or time period in which to search the contact for the search string?</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p:cNvCxnSpPr>
          <p:nvPr/>
        </p:nvCxnSpPr>
        <p:spPr>
          <a:xfrm flipV="1">
            <a:off x="682322" y="3388678"/>
            <a:ext cx="1337633" cy="16984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80AECD0-1DA9-441D-AD31-3E85A677EE3A}"/>
              </a:ext>
            </a:extLst>
          </p:cNvPr>
          <p:cNvSpPr/>
          <p:nvPr/>
        </p:nvSpPr>
        <p:spPr>
          <a:xfrm>
            <a:off x="3459891" y="3235982"/>
            <a:ext cx="3813077" cy="28929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Box 22">
            <a:extLst>
              <a:ext uri="{FF2B5EF4-FFF2-40B4-BE49-F238E27FC236}">
                <a16:creationId xmlns:a16="http://schemas.microsoft.com/office/drawing/2014/main" id="{19797DE2-AC08-4E34-BAD8-E09188370228}"/>
              </a:ext>
            </a:extLst>
          </p:cNvPr>
          <p:cNvSpPr txBox="1"/>
          <p:nvPr/>
        </p:nvSpPr>
        <p:spPr>
          <a:xfrm>
            <a:off x="8822844" y="2721206"/>
            <a:ext cx="237407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a time period.</a:t>
            </a:r>
            <a:endParaRPr lang="en-GB" dirty="0"/>
          </a:p>
        </p:txBody>
      </p:sp>
      <p:cxnSp>
        <p:nvCxnSpPr>
          <p:cNvPr id="24" name="Straight Arrow Connector 23">
            <a:extLst>
              <a:ext uri="{FF2B5EF4-FFF2-40B4-BE49-F238E27FC236}">
                <a16:creationId xmlns:a16="http://schemas.microsoft.com/office/drawing/2014/main" id="{D6F56DE8-1BCC-4E56-AA32-3A29B758A643}"/>
              </a:ext>
            </a:extLst>
          </p:cNvPr>
          <p:cNvCxnSpPr>
            <a:cxnSpLocks/>
            <a:stCxn id="23" idx="1"/>
            <a:endCxn id="22" idx="3"/>
          </p:cNvCxnSpPr>
          <p:nvPr/>
        </p:nvCxnSpPr>
        <p:spPr>
          <a:xfrm flipH="1">
            <a:off x="7272968" y="2921261"/>
            <a:ext cx="1549876" cy="4593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3B37E46-2921-4F10-81FD-1EB54B02E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68" y="3281750"/>
            <a:ext cx="1333333" cy="774603"/>
          </a:xfrm>
          <a:prstGeom prst="rect">
            <a:avLst/>
          </a:prstGeom>
        </p:spPr>
      </p:pic>
      <p:pic>
        <p:nvPicPr>
          <p:cNvPr id="13" name="Picture 12">
            <a:extLst>
              <a:ext uri="{FF2B5EF4-FFF2-40B4-BE49-F238E27FC236}">
                <a16:creationId xmlns:a16="http://schemas.microsoft.com/office/drawing/2014/main" id="{D09FFD98-F680-4EAC-B3D7-4EC5C60940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6143" y="3274077"/>
            <a:ext cx="3796825" cy="1447619"/>
          </a:xfrm>
          <a:prstGeom prst="rect">
            <a:avLst/>
          </a:prstGeom>
        </p:spPr>
      </p:pic>
      <p:grpSp>
        <p:nvGrpSpPr>
          <p:cNvPr id="12" name="Group 11">
            <a:extLst>
              <a:ext uri="{FF2B5EF4-FFF2-40B4-BE49-F238E27FC236}">
                <a16:creationId xmlns:a16="http://schemas.microsoft.com/office/drawing/2014/main" id="{D5AD0E73-2BE5-4125-9D1F-383F86D2EF15}"/>
              </a:ext>
            </a:extLst>
          </p:cNvPr>
          <p:cNvGrpSpPr/>
          <p:nvPr/>
        </p:nvGrpSpPr>
        <p:grpSpPr>
          <a:xfrm>
            <a:off x="0" y="6550223"/>
            <a:ext cx="871226" cy="307777"/>
            <a:chOff x="10487026" y="0"/>
            <a:chExt cx="685800" cy="307777"/>
          </a:xfrm>
        </p:grpSpPr>
        <p:sp>
          <p:nvSpPr>
            <p:cNvPr id="14" name="TextBox 13">
              <a:extLst>
                <a:ext uri="{FF2B5EF4-FFF2-40B4-BE49-F238E27FC236}">
                  <a16:creationId xmlns:a16="http://schemas.microsoft.com/office/drawing/2014/main" id="{57ED86F0-F78B-4E64-9315-B460847AA4B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5" name="TextBox 14">
              <a:extLst>
                <a:ext uri="{FF2B5EF4-FFF2-40B4-BE49-F238E27FC236}">
                  <a16:creationId xmlns:a16="http://schemas.microsoft.com/office/drawing/2014/main" id="{C1AE84BA-AC6E-400C-8D4C-F607CD0F04EF}"/>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44</a:t>
              </a:fld>
              <a:r>
                <a:rPr lang="en-CA" sz="1400" dirty="0"/>
                <a:t> </a:t>
              </a:r>
              <a:endParaRPr lang="en-GB" sz="1400" dirty="0"/>
            </a:p>
          </p:txBody>
        </p:sp>
      </p:grpSp>
    </p:spTree>
    <p:extLst>
      <p:ext uri="{BB962C8B-B14F-4D97-AF65-F5344CB8AC3E}">
        <p14:creationId xmlns:p14="http://schemas.microsoft.com/office/powerpoint/2010/main" val="6208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500"/>
                            </p:stCondLst>
                            <p:childTnLst>
                              <p:par>
                                <p:cTn id="29" presetID="53" presetClass="exit" presetSubtype="32" fill="hold" grpId="1" nodeType="afterEffect">
                                  <p:stCondLst>
                                    <p:cond delay="0"/>
                                  </p:stCondLst>
                                  <p:childTnLst>
                                    <p:anim calcmode="lin" valueType="num">
                                      <p:cBhvr>
                                        <p:cTn id="30" dur="500"/>
                                        <p:tgtEl>
                                          <p:spTgt spid="19"/>
                                        </p:tgtEl>
                                        <p:attrNameLst>
                                          <p:attrName>ppt_w</p:attrName>
                                        </p:attrNameLst>
                                      </p:cBhvr>
                                      <p:tavLst>
                                        <p:tav tm="0">
                                          <p:val>
                                            <p:strVal val="ppt_w"/>
                                          </p:val>
                                        </p:tav>
                                        <p:tav tm="100000">
                                          <p:val>
                                            <p:fltVal val="0"/>
                                          </p:val>
                                        </p:tav>
                                      </p:tavLst>
                                    </p:anim>
                                    <p:anim calcmode="lin" valueType="num">
                                      <p:cBhvr>
                                        <p:cTn id="31" dur="500"/>
                                        <p:tgtEl>
                                          <p:spTgt spid="19"/>
                                        </p:tgtEl>
                                        <p:attrNameLst>
                                          <p:attrName>ppt_h</p:attrName>
                                        </p:attrNameLst>
                                      </p:cBhvr>
                                      <p:tavLst>
                                        <p:tav tm="0">
                                          <p:val>
                                            <p:strVal val="ppt_h"/>
                                          </p:val>
                                        </p:tav>
                                        <p:tav tm="100000">
                                          <p:val>
                                            <p:fltVal val="0"/>
                                          </p:val>
                                        </p:tav>
                                      </p:tavLst>
                                    </p:anim>
                                    <p:animEffect transition="out" filter="fade">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childTnLst>
                          </p:cTn>
                        </p:par>
                        <p:par>
                          <p:cTn id="34" fill="hold">
                            <p:stCondLst>
                              <p:cond delay="1000"/>
                            </p:stCondLst>
                            <p:childTnLst>
                              <p:par>
                                <p:cTn id="35" presetID="22" presetClass="exit" presetSubtype="1" fill="hold" nodeType="afterEffect">
                                  <p:stCondLst>
                                    <p:cond delay="0"/>
                                  </p:stCondLst>
                                  <p:childTnLst>
                                    <p:animEffect transition="out" filter="wipe(up)">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childTnLst>
                          </p:cTn>
                        </p:par>
                        <p:par>
                          <p:cTn id="38" fill="hold">
                            <p:stCondLst>
                              <p:cond delay="1500"/>
                            </p:stCondLst>
                            <p:childTnLst>
                              <p:par>
                                <p:cTn id="39" presetID="2" presetClass="exit" presetSubtype="2" fill="hold" grpId="1" nodeType="afterEffect">
                                  <p:stCondLst>
                                    <p:cond delay="0"/>
                                  </p:stCondLst>
                                  <p:childTnLst>
                                    <p:anim calcmode="lin" valueType="num">
                                      <p:cBhvr additive="base">
                                        <p:cTn id="40" dur="500"/>
                                        <p:tgtEl>
                                          <p:spTgt spid="20"/>
                                        </p:tgtEl>
                                        <p:attrNameLst>
                                          <p:attrName>ppt_x</p:attrName>
                                        </p:attrNameLst>
                                      </p:cBhvr>
                                      <p:tavLst>
                                        <p:tav tm="0">
                                          <p:val>
                                            <p:strVal val="ppt_x"/>
                                          </p:val>
                                        </p:tav>
                                        <p:tav tm="100000">
                                          <p:val>
                                            <p:strVal val="1+ppt_w/2"/>
                                          </p:val>
                                        </p:tav>
                                      </p:tavLst>
                                    </p:anim>
                                    <p:anim calcmode="lin" valueType="num">
                                      <p:cBhvr additive="base">
                                        <p:cTn id="41" dur="500"/>
                                        <p:tgtEl>
                                          <p:spTgt spid="20"/>
                                        </p:tgtEl>
                                        <p:attrNameLst>
                                          <p:attrName>ppt_y</p:attrName>
                                        </p:attrNameLst>
                                      </p:cBhvr>
                                      <p:tavLst>
                                        <p:tav tm="0">
                                          <p:val>
                                            <p:strVal val="ppt_y"/>
                                          </p:val>
                                        </p:tav>
                                        <p:tav tm="100000">
                                          <p:val>
                                            <p:strVal val="ppt_y"/>
                                          </p:val>
                                        </p:tav>
                                      </p:tavLst>
                                    </p:anim>
                                    <p:set>
                                      <p:cBhvr>
                                        <p:cTn id="42" dur="1" fill="hold">
                                          <p:stCondLst>
                                            <p:cond delay="499"/>
                                          </p:stCondLst>
                                        </p:cTn>
                                        <p:tgtEl>
                                          <p:spTgt spid="20"/>
                                        </p:tgtEl>
                                        <p:attrNameLst>
                                          <p:attrName>style.visibility</p:attrName>
                                        </p:attrNameLst>
                                      </p:cBhvr>
                                      <p:to>
                                        <p:strVal val="hidden"/>
                                      </p:to>
                                    </p:set>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1+#ppt_w/2"/>
                                          </p:val>
                                        </p:tav>
                                        <p:tav tm="100000">
                                          <p:val>
                                            <p:strVal val="#ppt_x"/>
                                          </p:val>
                                        </p:tav>
                                      </p:tavLst>
                                    </p:anim>
                                    <p:anim calcmode="lin" valueType="num">
                                      <p:cBhvr additive="base">
                                        <p:cTn id="47" dur="500" fill="hold"/>
                                        <p:tgtEl>
                                          <p:spTgt spid="23"/>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right)">
                                      <p:cBhvr>
                                        <p:cTn id="51" dur="500"/>
                                        <p:tgtEl>
                                          <p:spTgt spid="24"/>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par>
                          <p:cTn id="58" fill="hold">
                            <p:stCondLst>
                              <p:cond delay="3500"/>
                            </p:stCondLst>
                            <p:childTnLst>
                              <p:par>
                                <p:cTn id="59" presetID="22" presetClass="entr" presetSubtype="1" fill="hold" nodeType="after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up)">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xit" presetSubtype="4" fill="hold" nodeType="clickEffect">
                                  <p:stCondLst>
                                    <p:cond delay="0"/>
                                  </p:stCondLst>
                                  <p:childTnLst>
                                    <p:animEffect transition="out" filter="wipe(down)">
                                      <p:cBhvr>
                                        <p:cTn id="65" dur="500"/>
                                        <p:tgtEl>
                                          <p:spTgt spid="13"/>
                                        </p:tgtEl>
                                      </p:cBhvr>
                                    </p:animEffect>
                                    <p:set>
                                      <p:cBhvr>
                                        <p:cTn id="66" dur="1" fill="hold">
                                          <p:stCondLst>
                                            <p:cond delay="499"/>
                                          </p:stCondLst>
                                        </p:cTn>
                                        <p:tgtEl>
                                          <p:spTgt spid="13"/>
                                        </p:tgtEl>
                                        <p:attrNameLst>
                                          <p:attrName>style.visibility</p:attrName>
                                        </p:attrNameLst>
                                      </p:cBhvr>
                                      <p:to>
                                        <p:strVal val="hidden"/>
                                      </p:to>
                                    </p:set>
                                  </p:childTnLst>
                                </p:cTn>
                              </p:par>
                            </p:childTnLst>
                          </p:cTn>
                        </p:par>
                        <p:par>
                          <p:cTn id="67" fill="hold">
                            <p:stCondLst>
                              <p:cond delay="500"/>
                            </p:stCondLst>
                            <p:childTnLst>
                              <p:par>
                                <p:cTn id="68" presetID="53" presetClass="exit" presetSubtype="32" fill="hold" grpId="1" nodeType="afterEffect">
                                  <p:stCondLst>
                                    <p:cond delay="0"/>
                                  </p:stCondLst>
                                  <p:childTnLst>
                                    <p:anim calcmode="lin" valueType="num">
                                      <p:cBhvr>
                                        <p:cTn id="69" dur="500"/>
                                        <p:tgtEl>
                                          <p:spTgt spid="22"/>
                                        </p:tgtEl>
                                        <p:attrNameLst>
                                          <p:attrName>ppt_w</p:attrName>
                                        </p:attrNameLst>
                                      </p:cBhvr>
                                      <p:tavLst>
                                        <p:tav tm="0">
                                          <p:val>
                                            <p:strVal val="ppt_w"/>
                                          </p:val>
                                        </p:tav>
                                        <p:tav tm="100000">
                                          <p:val>
                                            <p:fltVal val="0"/>
                                          </p:val>
                                        </p:tav>
                                      </p:tavLst>
                                    </p:anim>
                                    <p:anim calcmode="lin" valueType="num">
                                      <p:cBhvr>
                                        <p:cTn id="70" dur="500"/>
                                        <p:tgtEl>
                                          <p:spTgt spid="22"/>
                                        </p:tgtEl>
                                        <p:attrNameLst>
                                          <p:attrName>ppt_h</p:attrName>
                                        </p:attrNameLst>
                                      </p:cBhvr>
                                      <p:tavLst>
                                        <p:tav tm="0">
                                          <p:val>
                                            <p:strVal val="ppt_h"/>
                                          </p:val>
                                        </p:tav>
                                        <p:tav tm="100000">
                                          <p:val>
                                            <p:fltVal val="0"/>
                                          </p:val>
                                        </p:tav>
                                      </p:tavLst>
                                    </p:anim>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childTnLst>
                          </p:cTn>
                        </p:par>
                        <p:par>
                          <p:cTn id="73" fill="hold">
                            <p:stCondLst>
                              <p:cond delay="1000"/>
                            </p:stCondLst>
                            <p:childTnLst>
                              <p:par>
                                <p:cTn id="74" presetID="22" presetClass="exit" presetSubtype="8" fill="hold" nodeType="afterEffect">
                                  <p:stCondLst>
                                    <p:cond delay="0"/>
                                  </p:stCondLst>
                                  <p:childTnLst>
                                    <p:animEffect transition="out" filter="wipe(left)">
                                      <p:cBhvr>
                                        <p:cTn id="75" dur="500"/>
                                        <p:tgtEl>
                                          <p:spTgt spid="24"/>
                                        </p:tgtEl>
                                      </p:cBhvr>
                                    </p:animEffect>
                                    <p:set>
                                      <p:cBhvr>
                                        <p:cTn id="76" dur="1" fill="hold">
                                          <p:stCondLst>
                                            <p:cond delay="499"/>
                                          </p:stCondLst>
                                        </p:cTn>
                                        <p:tgtEl>
                                          <p:spTgt spid="24"/>
                                        </p:tgtEl>
                                        <p:attrNameLst>
                                          <p:attrName>style.visibility</p:attrName>
                                        </p:attrNameLst>
                                      </p:cBhvr>
                                      <p:to>
                                        <p:strVal val="hidden"/>
                                      </p:to>
                                    </p:set>
                                  </p:childTnLst>
                                </p:cTn>
                              </p:par>
                            </p:childTnLst>
                          </p:cTn>
                        </p:par>
                        <p:par>
                          <p:cTn id="77" fill="hold">
                            <p:stCondLst>
                              <p:cond delay="1500"/>
                            </p:stCondLst>
                            <p:childTnLst>
                              <p:par>
                                <p:cTn id="78" presetID="2" presetClass="exit" presetSubtype="2" fill="hold" grpId="1" nodeType="afterEffect">
                                  <p:stCondLst>
                                    <p:cond delay="0"/>
                                  </p:stCondLst>
                                  <p:childTnLst>
                                    <p:anim calcmode="lin" valueType="num">
                                      <p:cBhvr additive="base">
                                        <p:cTn id="79" dur="500"/>
                                        <p:tgtEl>
                                          <p:spTgt spid="23"/>
                                        </p:tgtEl>
                                        <p:attrNameLst>
                                          <p:attrName>ppt_x</p:attrName>
                                        </p:attrNameLst>
                                      </p:cBhvr>
                                      <p:tavLst>
                                        <p:tav tm="0">
                                          <p:val>
                                            <p:strVal val="ppt_x"/>
                                          </p:val>
                                        </p:tav>
                                        <p:tav tm="100000">
                                          <p:val>
                                            <p:strVal val="1+ppt_w/2"/>
                                          </p:val>
                                        </p:tav>
                                      </p:tavLst>
                                    </p:anim>
                                    <p:anim calcmode="lin" valueType="num">
                                      <p:cBhvr additive="base">
                                        <p:cTn id="80" dur="500"/>
                                        <p:tgtEl>
                                          <p:spTgt spid="23"/>
                                        </p:tgtEl>
                                        <p:attrNameLst>
                                          <p:attrName>ppt_y</p:attrName>
                                        </p:attrNameLst>
                                      </p:cBhvr>
                                      <p:tavLst>
                                        <p:tav tm="0">
                                          <p:val>
                                            <p:strVal val="ppt_y"/>
                                          </p:val>
                                        </p:tav>
                                        <p:tav tm="100000">
                                          <p:val>
                                            <p:strVal val="ppt_y"/>
                                          </p:val>
                                        </p:tav>
                                      </p:tavLst>
                                    </p:anim>
                                    <p:set>
                                      <p:cBhvr>
                                        <p:cTn id="81"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2" grpId="0" animBg="1"/>
      <p:bldP spid="22" grpId="1" animBg="1"/>
      <p:bldP spid="23" grpId="0" animBg="1"/>
      <p:bldP spid="23"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805531"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486643" y="2051392"/>
            <a:ext cx="1045595" cy="255203"/>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6" y="5239012"/>
            <a:ext cx="604124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the message you are searching for has a Category assigned, this is where you can select it.</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a:endCxn id="19" idx="2"/>
          </p:cNvCxnSpPr>
          <p:nvPr/>
        </p:nvCxnSpPr>
        <p:spPr>
          <a:xfrm flipV="1">
            <a:off x="144407" y="2306595"/>
            <a:ext cx="865034" cy="29324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0BDD61E-7F2C-4EE3-A1E3-CB67375F6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1833" y="958798"/>
            <a:ext cx="5118091" cy="3937818"/>
          </a:xfrm>
          <a:prstGeom prst="rect">
            <a:avLst/>
          </a:prstGeom>
        </p:spPr>
      </p:pic>
      <p:grpSp>
        <p:nvGrpSpPr>
          <p:cNvPr id="10" name="Group 9">
            <a:extLst>
              <a:ext uri="{FF2B5EF4-FFF2-40B4-BE49-F238E27FC236}">
                <a16:creationId xmlns:a16="http://schemas.microsoft.com/office/drawing/2014/main" id="{0B92E84F-882D-4E04-84BD-D0C94706E91F}"/>
              </a:ext>
            </a:extLst>
          </p:cNvPr>
          <p:cNvGrpSpPr/>
          <p:nvPr/>
        </p:nvGrpSpPr>
        <p:grpSpPr>
          <a:xfrm>
            <a:off x="0" y="6550223"/>
            <a:ext cx="871226" cy="307777"/>
            <a:chOff x="10487026" y="0"/>
            <a:chExt cx="685800" cy="307777"/>
          </a:xfrm>
        </p:grpSpPr>
        <p:sp>
          <p:nvSpPr>
            <p:cNvPr id="11" name="TextBox 10">
              <a:extLst>
                <a:ext uri="{FF2B5EF4-FFF2-40B4-BE49-F238E27FC236}">
                  <a16:creationId xmlns:a16="http://schemas.microsoft.com/office/drawing/2014/main" id="{DCFC06B8-02A7-4183-A9A0-BBF45E5F7563}"/>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2" name="TextBox 11">
              <a:extLst>
                <a:ext uri="{FF2B5EF4-FFF2-40B4-BE49-F238E27FC236}">
                  <a16:creationId xmlns:a16="http://schemas.microsoft.com/office/drawing/2014/main" id="{DA0077C5-907B-4478-9733-F30D70F72017}"/>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45</a:t>
              </a:fld>
              <a:r>
                <a:rPr lang="en-CA" sz="1400" dirty="0"/>
                <a:t> </a:t>
              </a:r>
              <a:endParaRPr lang="en-GB" sz="1400" dirty="0"/>
            </a:p>
          </p:txBody>
        </p:sp>
      </p:grpSp>
    </p:spTree>
    <p:extLst>
      <p:ext uri="{BB962C8B-B14F-4D97-AF65-F5344CB8AC3E}">
        <p14:creationId xmlns:p14="http://schemas.microsoft.com/office/powerpoint/2010/main" val="42078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par>
                          <p:cTn id="19" fill="hold">
                            <p:stCondLst>
                              <p:cond delay="150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9"/>
                                        </p:tgtEl>
                                        <p:attrNameLst>
                                          <p:attrName>style.visibility</p:attrName>
                                        </p:attrNameLst>
                                      </p:cBhvr>
                                      <p:to>
                                        <p:strVal val="hidden"/>
                                      </p:to>
                                    </p:set>
                                  </p:childTnLst>
                                </p:cTn>
                              </p:par>
                            </p:childTnLst>
                          </p:cTn>
                        </p:par>
                        <p:par>
                          <p:cTn id="26" fill="hold">
                            <p:stCondLst>
                              <p:cond delay="0"/>
                            </p:stCondLst>
                            <p:childTnLst>
                              <p:par>
                                <p:cTn id="27" presetID="53" presetClass="exit" presetSubtype="32" fill="hold" grpId="1" nodeType="afterEffect">
                                  <p:stCondLst>
                                    <p:cond delay="0"/>
                                  </p:stCondLst>
                                  <p:childTnLst>
                                    <p:anim calcmode="lin" valueType="num">
                                      <p:cBhvr>
                                        <p:cTn id="28" dur="500"/>
                                        <p:tgtEl>
                                          <p:spTgt spid="19"/>
                                        </p:tgtEl>
                                        <p:attrNameLst>
                                          <p:attrName>ppt_w</p:attrName>
                                        </p:attrNameLst>
                                      </p:cBhvr>
                                      <p:tavLst>
                                        <p:tav tm="0">
                                          <p:val>
                                            <p:strVal val="ppt_w"/>
                                          </p:val>
                                        </p:tav>
                                        <p:tav tm="100000">
                                          <p:val>
                                            <p:fltVal val="0"/>
                                          </p:val>
                                        </p:tav>
                                      </p:tavLst>
                                    </p:anim>
                                    <p:anim calcmode="lin" valueType="num">
                                      <p:cBhvr>
                                        <p:cTn id="29" dur="500"/>
                                        <p:tgtEl>
                                          <p:spTgt spid="19"/>
                                        </p:tgtEl>
                                        <p:attrNameLst>
                                          <p:attrName>ppt_h</p:attrName>
                                        </p:attrNameLst>
                                      </p:cBhvr>
                                      <p:tavLst>
                                        <p:tav tm="0">
                                          <p:val>
                                            <p:strVal val="ppt_h"/>
                                          </p:val>
                                        </p:tav>
                                        <p:tav tm="100000">
                                          <p:val>
                                            <p:fltVal val="0"/>
                                          </p:val>
                                        </p:tav>
                                      </p:tavLst>
                                    </p:anim>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childTnLst>
                          </p:cTn>
                        </p:par>
                        <p:par>
                          <p:cTn id="32" fill="hold">
                            <p:stCondLst>
                              <p:cond delay="500"/>
                            </p:stCondLst>
                            <p:childTnLst>
                              <p:par>
                                <p:cTn id="33" presetID="22" presetClass="exit" presetSubtype="1" fill="hold" nodeType="afterEffect">
                                  <p:stCondLst>
                                    <p:cond delay="0"/>
                                  </p:stCondLst>
                                  <p:childTnLst>
                                    <p:animEffect transition="out" filter="wipe(up)">
                                      <p:cBhvr>
                                        <p:cTn id="34" dur="500"/>
                                        <p:tgtEl>
                                          <p:spTgt spid="21"/>
                                        </p:tgtEl>
                                      </p:cBhvr>
                                    </p:animEffect>
                                    <p:set>
                                      <p:cBhvr>
                                        <p:cTn id="35" dur="1" fill="hold">
                                          <p:stCondLst>
                                            <p:cond delay="499"/>
                                          </p:stCondLst>
                                        </p:cTn>
                                        <p:tgtEl>
                                          <p:spTgt spid="21"/>
                                        </p:tgtEl>
                                        <p:attrNameLst>
                                          <p:attrName>style.visibility</p:attrName>
                                        </p:attrNameLst>
                                      </p:cBhvr>
                                      <p:to>
                                        <p:strVal val="hidden"/>
                                      </p:to>
                                    </p:set>
                                  </p:childTnLst>
                                </p:cTn>
                              </p:par>
                            </p:childTnLst>
                          </p:cTn>
                        </p:par>
                        <p:par>
                          <p:cTn id="36" fill="hold">
                            <p:stCondLst>
                              <p:cond delay="1000"/>
                            </p:stCondLst>
                            <p:childTnLst>
                              <p:par>
                                <p:cTn id="37" presetID="2" presetClass="exit" presetSubtype="2" fill="hold" grpId="1" nodeType="afterEffect">
                                  <p:stCondLst>
                                    <p:cond delay="0"/>
                                  </p:stCondLst>
                                  <p:childTnLst>
                                    <p:anim calcmode="lin" valueType="num">
                                      <p:cBhvr additive="base">
                                        <p:cTn id="38" dur="500"/>
                                        <p:tgtEl>
                                          <p:spTgt spid="20"/>
                                        </p:tgtEl>
                                        <p:attrNameLst>
                                          <p:attrName>ppt_x</p:attrName>
                                        </p:attrNameLst>
                                      </p:cBhvr>
                                      <p:tavLst>
                                        <p:tav tm="0">
                                          <p:val>
                                            <p:strVal val="ppt_x"/>
                                          </p:val>
                                        </p:tav>
                                        <p:tav tm="100000">
                                          <p:val>
                                            <p:strVal val="1+ppt_w/2"/>
                                          </p:val>
                                        </p:tav>
                                      </p:tavLst>
                                    </p:anim>
                                    <p:anim calcmode="lin" valueType="num">
                                      <p:cBhvr additive="base">
                                        <p:cTn id="39" dur="500"/>
                                        <p:tgtEl>
                                          <p:spTgt spid="20"/>
                                        </p:tgtEl>
                                        <p:attrNameLst>
                                          <p:attrName>ppt_y</p:attrName>
                                        </p:attrNameLst>
                                      </p:cBhvr>
                                      <p:tavLst>
                                        <p:tav tm="0">
                                          <p:val>
                                            <p:strVal val="ppt_y"/>
                                          </p:val>
                                        </p:tav>
                                        <p:tav tm="100000">
                                          <p:val>
                                            <p:strVal val="ppt_y"/>
                                          </p:val>
                                        </p:tav>
                                      </p:tavLst>
                                    </p:anim>
                                    <p:set>
                                      <p:cBhvr>
                                        <p:cTn id="40"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715884"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7" y="5239012"/>
            <a:ext cx="871588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Check this box it you want to specify either read or unread messages are searched.</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p:cNvCxnSpPr>
          <p:nvPr/>
        </p:nvCxnSpPr>
        <p:spPr>
          <a:xfrm flipV="1">
            <a:off x="1235677" y="2586682"/>
            <a:ext cx="0" cy="26523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FC2805E-8768-4EDE-A260-7639D7D772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825" y="2388975"/>
            <a:ext cx="6797621" cy="622222"/>
          </a:xfrm>
          <a:prstGeom prst="rect">
            <a:avLst/>
          </a:prstGeom>
        </p:spPr>
      </p:pic>
      <p:grpSp>
        <p:nvGrpSpPr>
          <p:cNvPr id="9" name="Group 8">
            <a:extLst>
              <a:ext uri="{FF2B5EF4-FFF2-40B4-BE49-F238E27FC236}">
                <a16:creationId xmlns:a16="http://schemas.microsoft.com/office/drawing/2014/main" id="{8B9DA7B8-4271-4376-A48B-F3C2850DD9C3}"/>
              </a:ext>
            </a:extLst>
          </p:cNvPr>
          <p:cNvGrpSpPr/>
          <p:nvPr/>
        </p:nvGrpSpPr>
        <p:grpSpPr>
          <a:xfrm>
            <a:off x="0" y="6550223"/>
            <a:ext cx="871226" cy="307777"/>
            <a:chOff x="10487026" y="0"/>
            <a:chExt cx="685800" cy="307777"/>
          </a:xfrm>
        </p:grpSpPr>
        <p:sp>
          <p:nvSpPr>
            <p:cNvPr id="10" name="TextBox 9">
              <a:extLst>
                <a:ext uri="{FF2B5EF4-FFF2-40B4-BE49-F238E27FC236}">
                  <a16:creationId xmlns:a16="http://schemas.microsoft.com/office/drawing/2014/main" id="{476C0C01-A638-442E-B614-3D840E073D99}"/>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1B591B98-503C-439D-B479-B8833207C67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46</a:t>
              </a:fld>
              <a:r>
                <a:rPr lang="en-CA" sz="1400" dirty="0"/>
                <a:t> </a:t>
              </a:r>
              <a:endParaRPr lang="en-GB" sz="1400" dirty="0"/>
            </a:p>
          </p:txBody>
        </p:sp>
      </p:grpSp>
    </p:spTree>
    <p:extLst>
      <p:ext uri="{BB962C8B-B14F-4D97-AF65-F5344CB8AC3E}">
        <p14:creationId xmlns:p14="http://schemas.microsoft.com/office/powerpoint/2010/main" val="21851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7"/>
                                        </p:tgtEl>
                                        <p:attrNameLst>
                                          <p:attrName>style.visibility</p:attrName>
                                        </p:attrNameLst>
                                      </p:cBhvr>
                                      <p:to>
                                        <p:strVal val="hidden"/>
                                      </p:to>
                                    </p:set>
                                  </p:childTnLst>
                                </p:cTn>
                              </p:par>
                            </p:childTnLst>
                          </p:cTn>
                        </p:par>
                        <p:par>
                          <p:cTn id="20" fill="hold">
                            <p:stCondLst>
                              <p:cond delay="0"/>
                            </p:stCondLst>
                            <p:childTnLst>
                              <p:par>
                                <p:cTn id="21" presetID="22" presetClass="exit" presetSubtype="1" fill="hold" nodeType="afterEffect">
                                  <p:stCondLst>
                                    <p:cond delay="0"/>
                                  </p:stCondLst>
                                  <p:childTnLst>
                                    <p:animEffect transition="out" filter="wipe(up)">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par>
                          <p:cTn id="24" fill="hold">
                            <p:stCondLst>
                              <p:cond delay="500"/>
                            </p:stCondLst>
                            <p:childTnLst>
                              <p:par>
                                <p:cTn id="25" presetID="2" presetClass="exit" presetSubtype="2" fill="hold" grpId="1" nodeType="afterEffect">
                                  <p:stCondLst>
                                    <p:cond delay="0"/>
                                  </p:stCondLst>
                                  <p:childTnLst>
                                    <p:anim calcmode="lin" valueType="num">
                                      <p:cBhvr additive="base">
                                        <p:cTn id="26" dur="500"/>
                                        <p:tgtEl>
                                          <p:spTgt spid="20"/>
                                        </p:tgtEl>
                                        <p:attrNameLst>
                                          <p:attrName>ppt_x</p:attrName>
                                        </p:attrNameLst>
                                      </p:cBhvr>
                                      <p:tavLst>
                                        <p:tav tm="0">
                                          <p:val>
                                            <p:strVal val="ppt_x"/>
                                          </p:val>
                                        </p:tav>
                                        <p:tav tm="100000">
                                          <p:val>
                                            <p:strVal val="1+ppt_w/2"/>
                                          </p:val>
                                        </p:tav>
                                      </p:tavLst>
                                    </p:anim>
                                    <p:anim calcmode="lin" valueType="num">
                                      <p:cBhvr additive="base">
                                        <p:cTn id="27" dur="500"/>
                                        <p:tgtEl>
                                          <p:spTgt spid="20"/>
                                        </p:tgtEl>
                                        <p:attrNameLst>
                                          <p:attrName>ppt_y</p:attrName>
                                        </p:attrNameLst>
                                      </p:cBhvr>
                                      <p:tavLst>
                                        <p:tav tm="0">
                                          <p:val>
                                            <p:strVal val="ppt_y"/>
                                          </p:val>
                                        </p:tav>
                                        <p:tav tm="100000">
                                          <p:val>
                                            <p:strVal val="ppt_y"/>
                                          </p:val>
                                        </p:tav>
                                      </p:tavLst>
                                    </p:anim>
                                    <p:set>
                                      <p:cBhvr>
                                        <p:cTn id="2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697954"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6" y="5239012"/>
            <a:ext cx="847279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Check this box it you want to specify messages with one or more attachments or no attachments.</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p:cNvCxnSpPr>
          <p:nvPr/>
        </p:nvCxnSpPr>
        <p:spPr>
          <a:xfrm flipH="1" flipV="1">
            <a:off x="701821" y="2987040"/>
            <a:ext cx="533856" cy="22519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E392AF3-67C9-4A14-9328-C0CF7041C3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06" y="2724398"/>
            <a:ext cx="6780952" cy="622222"/>
          </a:xfrm>
          <a:prstGeom prst="rect">
            <a:avLst/>
          </a:prstGeom>
        </p:spPr>
      </p:pic>
      <p:grpSp>
        <p:nvGrpSpPr>
          <p:cNvPr id="9" name="Group 8">
            <a:extLst>
              <a:ext uri="{FF2B5EF4-FFF2-40B4-BE49-F238E27FC236}">
                <a16:creationId xmlns:a16="http://schemas.microsoft.com/office/drawing/2014/main" id="{8FB57DF0-4073-4C94-80AF-0AB0105CA777}"/>
              </a:ext>
            </a:extLst>
          </p:cNvPr>
          <p:cNvGrpSpPr/>
          <p:nvPr/>
        </p:nvGrpSpPr>
        <p:grpSpPr>
          <a:xfrm>
            <a:off x="0" y="6550223"/>
            <a:ext cx="871226" cy="307777"/>
            <a:chOff x="10487026" y="0"/>
            <a:chExt cx="685800" cy="307777"/>
          </a:xfrm>
        </p:grpSpPr>
        <p:sp>
          <p:nvSpPr>
            <p:cNvPr id="10" name="TextBox 9">
              <a:extLst>
                <a:ext uri="{FF2B5EF4-FFF2-40B4-BE49-F238E27FC236}">
                  <a16:creationId xmlns:a16="http://schemas.microsoft.com/office/drawing/2014/main" id="{177FFA12-7A9E-4AE0-9EAF-543DC3F57C98}"/>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7CC6B11A-7FE8-4F0D-BBF3-C68F00F418E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47</a:t>
              </a:fld>
              <a:r>
                <a:rPr lang="en-CA" sz="1400" dirty="0"/>
                <a:t> </a:t>
              </a:r>
              <a:endParaRPr lang="en-GB" sz="1400" dirty="0"/>
            </a:p>
          </p:txBody>
        </p:sp>
      </p:grpSp>
    </p:spTree>
    <p:extLst>
      <p:ext uri="{BB962C8B-B14F-4D97-AF65-F5344CB8AC3E}">
        <p14:creationId xmlns:p14="http://schemas.microsoft.com/office/powerpoint/2010/main" val="57598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par>
                          <p:cTn id="20" fill="hold">
                            <p:stCondLst>
                              <p:cond delay="0"/>
                            </p:stCondLst>
                            <p:childTnLst>
                              <p:par>
                                <p:cTn id="21" presetID="22" presetClass="exit" presetSubtype="1" fill="hold" nodeType="afterEffect">
                                  <p:stCondLst>
                                    <p:cond delay="0"/>
                                  </p:stCondLst>
                                  <p:childTnLst>
                                    <p:animEffect transition="out" filter="wipe(up)">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par>
                          <p:cTn id="24" fill="hold">
                            <p:stCondLst>
                              <p:cond delay="500"/>
                            </p:stCondLst>
                            <p:childTnLst>
                              <p:par>
                                <p:cTn id="25" presetID="2" presetClass="exit" presetSubtype="2" fill="hold" grpId="1" nodeType="afterEffect">
                                  <p:stCondLst>
                                    <p:cond delay="0"/>
                                  </p:stCondLst>
                                  <p:childTnLst>
                                    <p:anim calcmode="lin" valueType="num">
                                      <p:cBhvr additive="base">
                                        <p:cTn id="26" dur="500"/>
                                        <p:tgtEl>
                                          <p:spTgt spid="20"/>
                                        </p:tgtEl>
                                        <p:attrNameLst>
                                          <p:attrName>ppt_x</p:attrName>
                                        </p:attrNameLst>
                                      </p:cBhvr>
                                      <p:tavLst>
                                        <p:tav tm="0">
                                          <p:val>
                                            <p:strVal val="ppt_x"/>
                                          </p:val>
                                        </p:tav>
                                        <p:tav tm="100000">
                                          <p:val>
                                            <p:strVal val="1+ppt_w/2"/>
                                          </p:val>
                                        </p:tav>
                                      </p:tavLst>
                                    </p:anim>
                                    <p:anim calcmode="lin" valueType="num">
                                      <p:cBhvr additive="base">
                                        <p:cTn id="27" dur="500"/>
                                        <p:tgtEl>
                                          <p:spTgt spid="20"/>
                                        </p:tgtEl>
                                        <p:attrNameLst>
                                          <p:attrName>ppt_y</p:attrName>
                                        </p:attrNameLst>
                                      </p:cBhvr>
                                      <p:tavLst>
                                        <p:tav tm="0">
                                          <p:val>
                                            <p:strVal val="ppt_y"/>
                                          </p:val>
                                        </p:tav>
                                        <p:tav tm="100000">
                                          <p:val>
                                            <p:strVal val="ppt_y"/>
                                          </p:val>
                                        </p:tav>
                                      </p:tavLst>
                                    </p:anim>
                                    <p:set>
                                      <p:cBhvr>
                                        <p:cTn id="2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796566"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6" y="5239012"/>
            <a:ext cx="859319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Check this box it you want to specify the importance the sender of the message assigned to the message.</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p:cNvCxnSpPr>
          <p:nvPr/>
        </p:nvCxnSpPr>
        <p:spPr>
          <a:xfrm flipH="1" flipV="1">
            <a:off x="1301581" y="3245708"/>
            <a:ext cx="232579" cy="19933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4487B65-217F-4DB6-BEA7-D55F336DF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169" y="3053094"/>
            <a:ext cx="6819047" cy="787302"/>
          </a:xfrm>
          <a:prstGeom prst="rect">
            <a:avLst/>
          </a:prstGeom>
        </p:spPr>
      </p:pic>
      <p:grpSp>
        <p:nvGrpSpPr>
          <p:cNvPr id="9" name="Group 8">
            <a:extLst>
              <a:ext uri="{FF2B5EF4-FFF2-40B4-BE49-F238E27FC236}">
                <a16:creationId xmlns:a16="http://schemas.microsoft.com/office/drawing/2014/main" id="{A094E51F-E8C0-41C3-8490-FC96C5D013DF}"/>
              </a:ext>
            </a:extLst>
          </p:cNvPr>
          <p:cNvGrpSpPr/>
          <p:nvPr/>
        </p:nvGrpSpPr>
        <p:grpSpPr>
          <a:xfrm>
            <a:off x="0" y="6550223"/>
            <a:ext cx="871226" cy="307777"/>
            <a:chOff x="10487026" y="0"/>
            <a:chExt cx="685800" cy="307777"/>
          </a:xfrm>
        </p:grpSpPr>
        <p:sp>
          <p:nvSpPr>
            <p:cNvPr id="10" name="TextBox 9">
              <a:extLst>
                <a:ext uri="{FF2B5EF4-FFF2-40B4-BE49-F238E27FC236}">
                  <a16:creationId xmlns:a16="http://schemas.microsoft.com/office/drawing/2014/main" id="{3C58EBEE-C355-409B-B652-F828406CBA31}"/>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630B1A45-B9AA-4E97-845F-7E868BF6D8C2}"/>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48</a:t>
              </a:fld>
              <a:r>
                <a:rPr lang="en-CA" sz="1400" dirty="0"/>
                <a:t> </a:t>
              </a:r>
              <a:endParaRPr lang="en-GB" sz="1400" dirty="0"/>
            </a:p>
          </p:txBody>
        </p:sp>
      </p:grpSp>
    </p:spTree>
    <p:extLst>
      <p:ext uri="{BB962C8B-B14F-4D97-AF65-F5344CB8AC3E}">
        <p14:creationId xmlns:p14="http://schemas.microsoft.com/office/powerpoint/2010/main" val="106809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7"/>
                                        </p:tgtEl>
                                        <p:attrNameLst>
                                          <p:attrName>style.visibility</p:attrName>
                                        </p:attrNameLst>
                                      </p:cBhvr>
                                      <p:to>
                                        <p:strVal val="hidden"/>
                                      </p:to>
                                    </p:set>
                                  </p:childTnLst>
                                </p:cTn>
                              </p:par>
                            </p:childTnLst>
                          </p:cTn>
                        </p:par>
                        <p:par>
                          <p:cTn id="20" fill="hold">
                            <p:stCondLst>
                              <p:cond delay="0"/>
                            </p:stCondLst>
                            <p:childTnLst>
                              <p:par>
                                <p:cTn id="21" presetID="22" presetClass="exit" presetSubtype="1" fill="hold" nodeType="afterEffect">
                                  <p:stCondLst>
                                    <p:cond delay="0"/>
                                  </p:stCondLst>
                                  <p:childTnLst>
                                    <p:animEffect transition="out" filter="wipe(up)">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par>
                          <p:cTn id="24" fill="hold">
                            <p:stCondLst>
                              <p:cond delay="500"/>
                            </p:stCondLst>
                            <p:childTnLst>
                              <p:par>
                                <p:cTn id="25" presetID="2" presetClass="exit" presetSubtype="2" fill="hold" grpId="1" nodeType="afterEffect">
                                  <p:stCondLst>
                                    <p:cond delay="0"/>
                                  </p:stCondLst>
                                  <p:childTnLst>
                                    <p:anim calcmode="lin" valueType="num">
                                      <p:cBhvr additive="base">
                                        <p:cTn id="26" dur="500"/>
                                        <p:tgtEl>
                                          <p:spTgt spid="20"/>
                                        </p:tgtEl>
                                        <p:attrNameLst>
                                          <p:attrName>ppt_x</p:attrName>
                                        </p:attrNameLst>
                                      </p:cBhvr>
                                      <p:tavLst>
                                        <p:tav tm="0">
                                          <p:val>
                                            <p:strVal val="ppt_x"/>
                                          </p:val>
                                        </p:tav>
                                        <p:tav tm="100000">
                                          <p:val>
                                            <p:strVal val="1+ppt_w/2"/>
                                          </p:val>
                                        </p:tav>
                                      </p:tavLst>
                                    </p:anim>
                                    <p:anim calcmode="lin" valueType="num">
                                      <p:cBhvr additive="base">
                                        <p:cTn id="27" dur="500"/>
                                        <p:tgtEl>
                                          <p:spTgt spid="20"/>
                                        </p:tgtEl>
                                        <p:attrNameLst>
                                          <p:attrName>ppt_y</p:attrName>
                                        </p:attrNameLst>
                                      </p:cBhvr>
                                      <p:tavLst>
                                        <p:tav tm="0">
                                          <p:val>
                                            <p:strVal val="ppt_y"/>
                                          </p:val>
                                        </p:tav>
                                        <p:tav tm="100000">
                                          <p:val>
                                            <p:strVal val="ppt_y"/>
                                          </p:val>
                                        </p:tav>
                                      </p:tavLst>
                                    </p:anim>
                                    <p:set>
                                      <p:cBhvr>
                                        <p:cTn id="2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345602" y="198369"/>
            <a:ext cx="8708751"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7" y="5239012"/>
            <a:ext cx="847279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Check this box it you want to specify messages that were previously flagged.</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p:cNvCxnSpPr>
          <p:nvPr/>
        </p:nvCxnSpPr>
        <p:spPr>
          <a:xfrm flipV="1">
            <a:off x="1301581" y="3577808"/>
            <a:ext cx="0" cy="16612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C16A801-D1D3-4DF7-AB4D-F7E38FFED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43" y="3373975"/>
            <a:ext cx="6831746" cy="952381"/>
          </a:xfrm>
          <a:prstGeom prst="rect">
            <a:avLst/>
          </a:prstGeom>
        </p:spPr>
      </p:pic>
      <p:grpSp>
        <p:nvGrpSpPr>
          <p:cNvPr id="9" name="Group 8">
            <a:extLst>
              <a:ext uri="{FF2B5EF4-FFF2-40B4-BE49-F238E27FC236}">
                <a16:creationId xmlns:a16="http://schemas.microsoft.com/office/drawing/2014/main" id="{D18A1B58-ACCE-490E-BF97-B229E6134A0E}"/>
              </a:ext>
            </a:extLst>
          </p:cNvPr>
          <p:cNvGrpSpPr/>
          <p:nvPr/>
        </p:nvGrpSpPr>
        <p:grpSpPr>
          <a:xfrm>
            <a:off x="0" y="6550223"/>
            <a:ext cx="871226" cy="307777"/>
            <a:chOff x="10487026" y="0"/>
            <a:chExt cx="685800" cy="307777"/>
          </a:xfrm>
        </p:grpSpPr>
        <p:sp>
          <p:nvSpPr>
            <p:cNvPr id="10" name="TextBox 9">
              <a:extLst>
                <a:ext uri="{FF2B5EF4-FFF2-40B4-BE49-F238E27FC236}">
                  <a16:creationId xmlns:a16="http://schemas.microsoft.com/office/drawing/2014/main" id="{BBF4DB05-AA71-4999-A665-4AB318C96B8B}"/>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E095294B-E538-4671-9864-B9588E91A343}"/>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49</a:t>
              </a:fld>
              <a:r>
                <a:rPr lang="en-CA" sz="1400" dirty="0"/>
                <a:t> </a:t>
              </a:r>
              <a:endParaRPr lang="en-GB" sz="1400" dirty="0"/>
            </a:p>
          </p:txBody>
        </p:sp>
      </p:grpSp>
    </p:spTree>
    <p:extLst>
      <p:ext uri="{BB962C8B-B14F-4D97-AF65-F5344CB8AC3E}">
        <p14:creationId xmlns:p14="http://schemas.microsoft.com/office/powerpoint/2010/main" val="162587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5"/>
                                        </p:tgtEl>
                                        <p:attrNameLst>
                                          <p:attrName>style.visibility</p:attrName>
                                        </p:attrNameLst>
                                      </p:cBhvr>
                                      <p:to>
                                        <p:strVal val="hidden"/>
                                      </p:to>
                                    </p:set>
                                  </p:childTnLst>
                                </p:cTn>
                              </p:par>
                            </p:childTnLst>
                          </p:cTn>
                        </p:par>
                        <p:par>
                          <p:cTn id="20" fill="hold">
                            <p:stCondLst>
                              <p:cond delay="0"/>
                            </p:stCondLst>
                            <p:childTnLst>
                              <p:par>
                                <p:cTn id="21" presetID="22" presetClass="exit" presetSubtype="1" fill="hold" nodeType="afterEffect">
                                  <p:stCondLst>
                                    <p:cond delay="0"/>
                                  </p:stCondLst>
                                  <p:childTnLst>
                                    <p:animEffect transition="out" filter="wipe(up)">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par>
                          <p:cTn id="24" fill="hold">
                            <p:stCondLst>
                              <p:cond delay="500"/>
                            </p:stCondLst>
                            <p:childTnLst>
                              <p:par>
                                <p:cTn id="25" presetID="2" presetClass="exit" presetSubtype="2" fill="hold" grpId="1" nodeType="afterEffect">
                                  <p:stCondLst>
                                    <p:cond delay="0"/>
                                  </p:stCondLst>
                                  <p:childTnLst>
                                    <p:anim calcmode="lin" valueType="num">
                                      <p:cBhvr additive="base">
                                        <p:cTn id="26" dur="500"/>
                                        <p:tgtEl>
                                          <p:spTgt spid="20"/>
                                        </p:tgtEl>
                                        <p:attrNameLst>
                                          <p:attrName>ppt_x</p:attrName>
                                        </p:attrNameLst>
                                      </p:cBhvr>
                                      <p:tavLst>
                                        <p:tav tm="0">
                                          <p:val>
                                            <p:strVal val="ppt_x"/>
                                          </p:val>
                                        </p:tav>
                                        <p:tav tm="100000">
                                          <p:val>
                                            <p:strVal val="1+ppt_w/2"/>
                                          </p:val>
                                        </p:tav>
                                      </p:tavLst>
                                    </p:anim>
                                    <p:anim calcmode="lin" valueType="num">
                                      <p:cBhvr additive="base">
                                        <p:cTn id="27" dur="500"/>
                                        <p:tgtEl>
                                          <p:spTgt spid="20"/>
                                        </p:tgtEl>
                                        <p:attrNameLst>
                                          <p:attrName>ppt_y</p:attrName>
                                        </p:attrNameLst>
                                      </p:cBhvr>
                                      <p:tavLst>
                                        <p:tav tm="0">
                                          <p:val>
                                            <p:strVal val="ppt_y"/>
                                          </p:val>
                                        </p:tav>
                                        <p:tav tm="100000">
                                          <p:val>
                                            <p:strVal val="ppt_y"/>
                                          </p:val>
                                        </p:tav>
                                      </p:tavLst>
                                    </p:anim>
                                    <p:set>
                                      <p:cBhvr>
                                        <p:cTn id="2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2075FA48-AE2D-4A61-BB05-88EFBF530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4371"/>
            <a:ext cx="12192000" cy="1201979"/>
          </a:xfrm>
          <a:prstGeom prst="rect">
            <a:avLst/>
          </a:prstGeom>
        </p:spPr>
      </p:pic>
      <p:sp>
        <p:nvSpPr>
          <p:cNvPr id="4" name="TextBox 3">
            <a:extLst>
              <a:ext uri="{FF2B5EF4-FFF2-40B4-BE49-F238E27FC236}">
                <a16:creationId xmlns:a16="http://schemas.microsoft.com/office/drawing/2014/main" id="{99706AF2-9074-4B5A-80F4-643F1FCD9D48}"/>
              </a:ext>
            </a:extLst>
          </p:cNvPr>
          <p:cNvSpPr txBox="1"/>
          <p:nvPr/>
        </p:nvSpPr>
        <p:spPr>
          <a:xfrm>
            <a:off x="276838" y="251670"/>
            <a:ext cx="3334504"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pPr algn="ctr"/>
            <a:r>
              <a:rPr lang="en-CA" sz="2000" dirty="0"/>
              <a:t>Pros and cons in using rules.</a:t>
            </a:r>
          </a:p>
        </p:txBody>
      </p:sp>
      <p:sp>
        <p:nvSpPr>
          <p:cNvPr id="5" name="TextBox 4">
            <a:extLst>
              <a:ext uri="{FF2B5EF4-FFF2-40B4-BE49-F238E27FC236}">
                <a16:creationId xmlns:a16="http://schemas.microsoft.com/office/drawing/2014/main" id="{4E6B3829-9664-4381-9F94-2D0EF07CC457}"/>
              </a:ext>
            </a:extLst>
          </p:cNvPr>
          <p:cNvSpPr txBox="1"/>
          <p:nvPr/>
        </p:nvSpPr>
        <p:spPr>
          <a:xfrm>
            <a:off x="183679" y="865389"/>
            <a:ext cx="2894988"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On the Pro side rules can:</a:t>
            </a:r>
          </a:p>
        </p:txBody>
      </p:sp>
      <p:sp>
        <p:nvSpPr>
          <p:cNvPr id="6" name="TextBox 5">
            <a:extLst>
              <a:ext uri="{FF2B5EF4-FFF2-40B4-BE49-F238E27FC236}">
                <a16:creationId xmlns:a16="http://schemas.microsoft.com/office/drawing/2014/main" id="{BA2B6DFF-08D5-4D85-B019-13294A3B1E06}"/>
              </a:ext>
            </a:extLst>
          </p:cNvPr>
          <p:cNvSpPr txBox="1"/>
          <p:nvPr/>
        </p:nvSpPr>
        <p:spPr>
          <a:xfrm>
            <a:off x="183679" y="1419233"/>
            <a:ext cx="5664671" cy="371475"/>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help keep your emails sorted and you organized.</a:t>
            </a:r>
            <a:endParaRPr lang="en-GB" dirty="0"/>
          </a:p>
        </p:txBody>
      </p:sp>
      <p:sp>
        <p:nvSpPr>
          <p:cNvPr id="7" name="TextBox 6">
            <a:extLst>
              <a:ext uri="{FF2B5EF4-FFF2-40B4-BE49-F238E27FC236}">
                <a16:creationId xmlns:a16="http://schemas.microsoft.com/office/drawing/2014/main" id="{A65ADBBD-5E56-45E4-95E6-F73F1F19C5AA}"/>
              </a:ext>
            </a:extLst>
          </p:cNvPr>
          <p:cNvSpPr txBox="1"/>
          <p:nvPr/>
        </p:nvSpPr>
        <p:spPr>
          <a:xfrm>
            <a:off x="183679" y="1979678"/>
            <a:ext cx="5664671" cy="371475"/>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remove unwanted emails automatically.</a:t>
            </a:r>
            <a:endParaRPr lang="en-GB" dirty="0"/>
          </a:p>
        </p:txBody>
      </p:sp>
      <p:sp>
        <p:nvSpPr>
          <p:cNvPr id="8" name="TextBox 7">
            <a:extLst>
              <a:ext uri="{FF2B5EF4-FFF2-40B4-BE49-F238E27FC236}">
                <a16:creationId xmlns:a16="http://schemas.microsoft.com/office/drawing/2014/main" id="{023BBE89-1A40-4F64-B759-D25AD5380ECD}"/>
              </a:ext>
            </a:extLst>
          </p:cNvPr>
          <p:cNvSpPr txBox="1"/>
          <p:nvPr/>
        </p:nvSpPr>
        <p:spPr>
          <a:xfrm>
            <a:off x="183679" y="2540123"/>
            <a:ext cx="5664671" cy="707886"/>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send automatic reply with specific content or template</a:t>
            </a:r>
            <a:endParaRPr lang="en-GB" dirty="0"/>
          </a:p>
        </p:txBody>
      </p:sp>
      <p:sp>
        <p:nvSpPr>
          <p:cNvPr id="9" name="TextBox 8">
            <a:extLst>
              <a:ext uri="{FF2B5EF4-FFF2-40B4-BE49-F238E27FC236}">
                <a16:creationId xmlns:a16="http://schemas.microsoft.com/office/drawing/2014/main" id="{D403BB52-7C30-4199-AAD0-37BB9F4D5A6E}"/>
              </a:ext>
            </a:extLst>
          </p:cNvPr>
          <p:cNvSpPr txBox="1"/>
          <p:nvPr/>
        </p:nvSpPr>
        <p:spPr>
          <a:xfrm>
            <a:off x="183679" y="3428392"/>
            <a:ext cx="5664671"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automatically print the incoming or outgoing email</a:t>
            </a:r>
            <a:endParaRPr lang="en-GB" dirty="0"/>
          </a:p>
        </p:txBody>
      </p:sp>
      <p:sp>
        <p:nvSpPr>
          <p:cNvPr id="10" name="TextBox 9">
            <a:extLst>
              <a:ext uri="{FF2B5EF4-FFF2-40B4-BE49-F238E27FC236}">
                <a16:creationId xmlns:a16="http://schemas.microsoft.com/office/drawing/2014/main" id="{73FCB8EC-02F6-4AD5-AC6D-7892496CBD1F}"/>
              </a:ext>
            </a:extLst>
          </p:cNvPr>
          <p:cNvSpPr txBox="1"/>
          <p:nvPr/>
        </p:nvSpPr>
        <p:spPr>
          <a:xfrm>
            <a:off x="183679" y="3979483"/>
            <a:ext cx="5664671"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play </a:t>
            </a:r>
            <a:r>
              <a:rPr lang="en-CA"/>
              <a:t>a sound</a:t>
            </a:r>
            <a:endParaRPr lang="en-GB" dirty="0"/>
          </a:p>
        </p:txBody>
      </p:sp>
      <p:sp>
        <p:nvSpPr>
          <p:cNvPr id="11" name="TextBox 10">
            <a:extLst>
              <a:ext uri="{FF2B5EF4-FFF2-40B4-BE49-F238E27FC236}">
                <a16:creationId xmlns:a16="http://schemas.microsoft.com/office/drawing/2014/main" id="{51052538-C904-4675-9E73-BD7EEC53683B}"/>
              </a:ext>
            </a:extLst>
          </p:cNvPr>
          <p:cNvSpPr txBox="1"/>
          <p:nvPr/>
        </p:nvSpPr>
        <p:spPr>
          <a:xfrm>
            <a:off x="183679" y="4547699"/>
            <a:ext cx="5664671"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Display a new item alert window</a:t>
            </a:r>
            <a:endParaRPr lang="en-GB" dirty="0"/>
          </a:p>
        </p:txBody>
      </p:sp>
      <p:sp>
        <p:nvSpPr>
          <p:cNvPr id="12" name="TextBox 11">
            <a:extLst>
              <a:ext uri="{FF2B5EF4-FFF2-40B4-BE49-F238E27FC236}">
                <a16:creationId xmlns:a16="http://schemas.microsoft.com/office/drawing/2014/main" id="{1BD2C0B2-5CCC-4D8E-B2C5-34829E36AD1F}"/>
              </a:ext>
            </a:extLst>
          </p:cNvPr>
          <p:cNvSpPr txBox="1"/>
          <p:nvPr/>
        </p:nvSpPr>
        <p:spPr>
          <a:xfrm>
            <a:off x="183679" y="5115915"/>
            <a:ext cx="5664671"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Display a Desktop Alert</a:t>
            </a:r>
            <a:endParaRPr lang="en-GB" dirty="0"/>
          </a:p>
        </p:txBody>
      </p:sp>
      <p:sp>
        <p:nvSpPr>
          <p:cNvPr id="15" name="Rectangle: Rounded Corners 14">
            <a:extLst>
              <a:ext uri="{FF2B5EF4-FFF2-40B4-BE49-F238E27FC236}">
                <a16:creationId xmlns:a16="http://schemas.microsoft.com/office/drawing/2014/main" id="{58FAA8B1-3A41-437D-849D-D879182C8B4A}"/>
              </a:ext>
            </a:extLst>
          </p:cNvPr>
          <p:cNvSpPr/>
          <p:nvPr/>
        </p:nvSpPr>
        <p:spPr>
          <a:xfrm>
            <a:off x="5953126" y="856862"/>
            <a:ext cx="36576" cy="4875475"/>
          </a:xfrm>
          <a:prstGeom prst="roundRect">
            <a:avLst/>
          </a:prstGeom>
          <a:solidFill>
            <a:schemeClr val="tx1"/>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D2EC1CA-BF70-4CFA-820F-2A33E506E2F3}"/>
              </a:ext>
            </a:extLst>
          </p:cNvPr>
          <p:cNvSpPr txBox="1"/>
          <p:nvPr/>
        </p:nvSpPr>
        <p:spPr>
          <a:xfrm>
            <a:off x="6296640" y="856862"/>
            <a:ext cx="3096742"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On the Con side rules can:</a:t>
            </a:r>
          </a:p>
        </p:txBody>
      </p:sp>
      <p:sp>
        <p:nvSpPr>
          <p:cNvPr id="17" name="TextBox 16">
            <a:extLst>
              <a:ext uri="{FF2B5EF4-FFF2-40B4-BE49-F238E27FC236}">
                <a16:creationId xmlns:a16="http://schemas.microsoft.com/office/drawing/2014/main" id="{B1180C76-E839-4540-83AD-F304B1616F72}"/>
              </a:ext>
            </a:extLst>
          </p:cNvPr>
          <p:cNvSpPr txBox="1"/>
          <p:nvPr/>
        </p:nvSpPr>
        <p:spPr>
          <a:xfrm>
            <a:off x="6168791" y="1419233"/>
            <a:ext cx="5774037" cy="707886"/>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cause odd things to happen when there are too many, or they are too complex or run in the wrong order.</a:t>
            </a:r>
            <a:endParaRPr lang="en-GB" dirty="0"/>
          </a:p>
        </p:txBody>
      </p:sp>
      <p:sp>
        <p:nvSpPr>
          <p:cNvPr id="18" name="TextBox 17">
            <a:extLst>
              <a:ext uri="{FF2B5EF4-FFF2-40B4-BE49-F238E27FC236}">
                <a16:creationId xmlns:a16="http://schemas.microsoft.com/office/drawing/2014/main" id="{DAFDC223-57D9-4448-948C-33CFE33C55EA}"/>
              </a:ext>
            </a:extLst>
          </p:cNvPr>
          <p:cNvSpPr txBox="1"/>
          <p:nvPr/>
        </p:nvSpPr>
        <p:spPr>
          <a:xfrm>
            <a:off x="6168791" y="2540122"/>
            <a:ext cx="5774037" cy="707886"/>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make searching for a specific email a little more difficult if the emails are sorted to separate folders.</a:t>
            </a:r>
            <a:endParaRPr lang="en-GB" dirty="0"/>
          </a:p>
        </p:txBody>
      </p:sp>
      <p:sp>
        <p:nvSpPr>
          <p:cNvPr id="19" name="TextBox 18">
            <a:extLst>
              <a:ext uri="{FF2B5EF4-FFF2-40B4-BE49-F238E27FC236}">
                <a16:creationId xmlns:a16="http://schemas.microsoft.com/office/drawing/2014/main" id="{86B23D79-AF7D-454D-9EAA-ED8E39FC6F7B}"/>
              </a:ext>
            </a:extLst>
          </p:cNvPr>
          <p:cNvSpPr txBox="1"/>
          <p:nvPr/>
        </p:nvSpPr>
        <p:spPr>
          <a:xfrm>
            <a:off x="6168791" y="3656214"/>
            <a:ext cx="5774037" cy="400110"/>
          </a:xfrm>
          <a:prstGeom prst="rect">
            <a:avLst/>
          </a:prstGeom>
          <a:solidFill>
            <a:srgbClr val="FDF3ED"/>
          </a:solidFill>
          <a:ln w="19050">
            <a:solidFill>
              <a:schemeClr val="accent2"/>
            </a:solidFill>
          </a:ln>
        </p:spPr>
        <p:txBody>
          <a:bodyPr wrap="square" rtlCol="0">
            <a:spAutoFit/>
          </a:bodyPr>
          <a:lstStyle>
            <a:defPPr>
              <a:defRPr lang="en-US"/>
            </a:defPPr>
            <a:lvl1pPr>
              <a:defRPr sz="2000"/>
            </a:lvl1pPr>
          </a:lstStyle>
          <a:p>
            <a:r>
              <a:rPr lang="en-CA" dirty="0"/>
              <a:t>tends to be a bit complex to set up</a:t>
            </a:r>
            <a:endParaRPr lang="en-GB" dirty="0"/>
          </a:p>
        </p:txBody>
      </p:sp>
      <p:grpSp>
        <p:nvGrpSpPr>
          <p:cNvPr id="20" name="Group 19">
            <a:extLst>
              <a:ext uri="{FF2B5EF4-FFF2-40B4-BE49-F238E27FC236}">
                <a16:creationId xmlns:a16="http://schemas.microsoft.com/office/drawing/2014/main" id="{FF53453C-0EA3-45EE-A2E8-E6C335793523}"/>
              </a:ext>
            </a:extLst>
          </p:cNvPr>
          <p:cNvGrpSpPr/>
          <p:nvPr/>
        </p:nvGrpSpPr>
        <p:grpSpPr>
          <a:xfrm>
            <a:off x="11177895" y="11005"/>
            <a:ext cx="871226" cy="307777"/>
            <a:chOff x="10487026" y="0"/>
            <a:chExt cx="685800" cy="307777"/>
          </a:xfrm>
        </p:grpSpPr>
        <p:sp>
          <p:nvSpPr>
            <p:cNvPr id="21" name="TextBox 20">
              <a:extLst>
                <a:ext uri="{FF2B5EF4-FFF2-40B4-BE49-F238E27FC236}">
                  <a16:creationId xmlns:a16="http://schemas.microsoft.com/office/drawing/2014/main" id="{B8047B4F-AF47-41BB-8020-E3A221E243DF}"/>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6" name="TextBox 25">
              <a:extLst>
                <a:ext uri="{FF2B5EF4-FFF2-40B4-BE49-F238E27FC236}">
                  <a16:creationId xmlns:a16="http://schemas.microsoft.com/office/drawing/2014/main" id="{B444CC88-D1A6-43D1-BCC5-E81DE134EB8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5</a:t>
              </a:fld>
              <a:r>
                <a:rPr lang="en-CA" sz="1400" dirty="0"/>
                <a:t> </a:t>
              </a:r>
              <a:endParaRPr lang="en-GB" sz="1400" dirty="0"/>
            </a:p>
          </p:txBody>
        </p:sp>
      </p:grp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0-#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0-#ppt_w/2"/>
                                          </p:val>
                                        </p:tav>
                                        <p:tav tm="100000">
                                          <p:val>
                                            <p:strVal val="#ppt_x"/>
                                          </p:val>
                                        </p:tav>
                                      </p:tavLst>
                                    </p:anim>
                                    <p:anim calcmode="lin" valueType="num">
                                      <p:cBhvr additive="base">
                                        <p:cTn id="3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0-#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0-#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 fill="hold"/>
                                        <p:tgtEl>
                                          <p:spTgt spid="11"/>
                                        </p:tgtEl>
                                        <p:attrNameLst>
                                          <p:attrName>ppt_x</p:attrName>
                                        </p:attrNameLst>
                                      </p:cBhvr>
                                      <p:tavLst>
                                        <p:tav tm="0">
                                          <p:val>
                                            <p:strVal val="0-#ppt_w/2"/>
                                          </p:val>
                                        </p:tav>
                                        <p:tav tm="100000">
                                          <p:val>
                                            <p:strVal val="#ppt_x"/>
                                          </p:val>
                                        </p:tav>
                                      </p:tavLst>
                                    </p:anim>
                                    <p:anim calcmode="lin" valueType="num">
                                      <p:cBhvr additive="base">
                                        <p:cTn id="55"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0-#ppt_w/2"/>
                                          </p:val>
                                        </p:tav>
                                        <p:tav tm="100000">
                                          <p:val>
                                            <p:strVal val="#ppt_x"/>
                                          </p:val>
                                        </p:tav>
                                      </p:tavLst>
                                    </p:anim>
                                    <p:anim calcmode="lin" valueType="num">
                                      <p:cBhvr additive="base">
                                        <p:cTn id="6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up)">
                                      <p:cBhvr>
                                        <p:cTn id="66" dur="500"/>
                                        <p:tgtEl>
                                          <p:spTgt spid="15"/>
                                        </p:tgtEl>
                                      </p:cBhvr>
                                    </p:animEffect>
                                  </p:childTnLst>
                                </p:cTn>
                              </p:par>
                            </p:childTnLst>
                          </p:cTn>
                        </p:par>
                        <p:par>
                          <p:cTn id="67" fill="hold">
                            <p:stCondLst>
                              <p:cond delay="500"/>
                            </p:stCondLst>
                            <p:childTnLst>
                              <p:par>
                                <p:cTn id="68" presetID="2" presetClass="entr" presetSubtype="2"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additive="base">
                                        <p:cTn id="70" dur="500" fill="hold"/>
                                        <p:tgtEl>
                                          <p:spTgt spid="16"/>
                                        </p:tgtEl>
                                        <p:attrNameLst>
                                          <p:attrName>ppt_x</p:attrName>
                                        </p:attrNameLst>
                                      </p:cBhvr>
                                      <p:tavLst>
                                        <p:tav tm="0">
                                          <p:val>
                                            <p:strVal val="1+#ppt_w/2"/>
                                          </p:val>
                                        </p:tav>
                                        <p:tav tm="100000">
                                          <p:val>
                                            <p:strVal val="#ppt_x"/>
                                          </p:val>
                                        </p:tav>
                                      </p:tavLst>
                                    </p:anim>
                                    <p:anim calcmode="lin" valueType="num">
                                      <p:cBhvr additive="base">
                                        <p:cTn id="71"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 calcmode="lin" valueType="num">
                                      <p:cBhvr additive="base">
                                        <p:cTn id="76" dur="500" fill="hold"/>
                                        <p:tgtEl>
                                          <p:spTgt spid="17"/>
                                        </p:tgtEl>
                                        <p:attrNameLst>
                                          <p:attrName>ppt_x</p:attrName>
                                        </p:attrNameLst>
                                      </p:cBhvr>
                                      <p:tavLst>
                                        <p:tav tm="0">
                                          <p:val>
                                            <p:strVal val="1+#ppt_w/2"/>
                                          </p:val>
                                        </p:tav>
                                        <p:tav tm="100000">
                                          <p:val>
                                            <p:strVal val="#ppt_x"/>
                                          </p:val>
                                        </p:tav>
                                      </p:tavLst>
                                    </p:anim>
                                    <p:anim calcmode="lin" valueType="num">
                                      <p:cBhvr additive="base">
                                        <p:cTn id="77"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additive="base">
                                        <p:cTn id="82" dur="500" fill="hold"/>
                                        <p:tgtEl>
                                          <p:spTgt spid="18"/>
                                        </p:tgtEl>
                                        <p:attrNameLst>
                                          <p:attrName>ppt_x</p:attrName>
                                        </p:attrNameLst>
                                      </p:cBhvr>
                                      <p:tavLst>
                                        <p:tav tm="0">
                                          <p:val>
                                            <p:strVal val="1+#ppt_w/2"/>
                                          </p:val>
                                        </p:tav>
                                        <p:tav tm="100000">
                                          <p:val>
                                            <p:strVal val="#ppt_x"/>
                                          </p:val>
                                        </p:tav>
                                      </p:tavLst>
                                    </p:anim>
                                    <p:anim calcmode="lin" valueType="num">
                                      <p:cBhvr additive="base">
                                        <p:cTn id="83"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2"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additive="base">
                                        <p:cTn id="88" dur="500" fill="hold"/>
                                        <p:tgtEl>
                                          <p:spTgt spid="19"/>
                                        </p:tgtEl>
                                        <p:attrNameLst>
                                          <p:attrName>ppt_x</p:attrName>
                                        </p:attrNameLst>
                                      </p:cBhvr>
                                      <p:tavLst>
                                        <p:tav tm="0">
                                          <p:val>
                                            <p:strVal val="1+#ppt_w/2"/>
                                          </p:val>
                                        </p:tav>
                                        <p:tav tm="100000">
                                          <p:val>
                                            <p:strVal val="#ppt_x"/>
                                          </p:val>
                                        </p:tav>
                                      </p:tavLst>
                                    </p:anim>
                                    <p:anim calcmode="lin" valueType="num">
                                      <p:cBhvr additive="base">
                                        <p:cTn id="89"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7" grpId="0" animBg="1"/>
      <p:bldP spid="8" grpId="0" animBg="1"/>
      <p:bldP spid="9" grpId="0" animBg="1"/>
      <p:bldP spid="10" grpId="0" animBg="1"/>
      <p:bldP spid="11" grpId="0" animBg="1"/>
      <p:bldP spid="12" grpId="0" animBg="1"/>
      <p:bldP spid="15" grpId="0" animBg="1"/>
      <p:bldP spid="16" grpId="0" animBg="1"/>
      <p:bldP spid="17" grpId="0" animBg="1"/>
      <p:bldP spid="18" grpId="0" animBg="1"/>
      <p:bldP spid="1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671060"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477795" y="3750275"/>
            <a:ext cx="1029729" cy="170936"/>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6" y="5239012"/>
            <a:ext cx="6510393"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Check this box it you want to the search to be case sensitive.</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a:endCxn id="19" idx="2"/>
          </p:cNvCxnSpPr>
          <p:nvPr/>
        </p:nvCxnSpPr>
        <p:spPr>
          <a:xfrm flipH="1" flipV="1">
            <a:off x="992660" y="3921211"/>
            <a:ext cx="338300" cy="13178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43DD994-03F8-4C72-B7B6-11E404D06EEE}"/>
              </a:ext>
            </a:extLst>
          </p:cNvPr>
          <p:cNvGrpSpPr/>
          <p:nvPr/>
        </p:nvGrpSpPr>
        <p:grpSpPr>
          <a:xfrm>
            <a:off x="0" y="6550223"/>
            <a:ext cx="871226" cy="307777"/>
            <a:chOff x="10487026" y="0"/>
            <a:chExt cx="685800" cy="307777"/>
          </a:xfrm>
        </p:grpSpPr>
        <p:sp>
          <p:nvSpPr>
            <p:cNvPr id="9" name="TextBox 8">
              <a:extLst>
                <a:ext uri="{FF2B5EF4-FFF2-40B4-BE49-F238E27FC236}">
                  <a16:creationId xmlns:a16="http://schemas.microsoft.com/office/drawing/2014/main" id="{C75C367D-CAA1-49AA-83FD-D3313ABEE035}"/>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0" name="TextBox 9">
              <a:extLst>
                <a:ext uri="{FF2B5EF4-FFF2-40B4-BE49-F238E27FC236}">
                  <a16:creationId xmlns:a16="http://schemas.microsoft.com/office/drawing/2014/main" id="{98F0D01F-B0BB-4AB3-9A06-D70890F1A621}"/>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50</a:t>
              </a:fld>
              <a:r>
                <a:rPr lang="en-CA" sz="1400" dirty="0"/>
                <a:t> </a:t>
              </a:r>
              <a:endParaRPr lang="en-GB" sz="1400" dirty="0"/>
            </a:p>
          </p:txBody>
        </p:sp>
      </p:grpSp>
    </p:spTree>
    <p:extLst>
      <p:ext uri="{BB962C8B-B14F-4D97-AF65-F5344CB8AC3E}">
        <p14:creationId xmlns:p14="http://schemas.microsoft.com/office/powerpoint/2010/main" val="1967234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9"/>
                                        </p:tgtEl>
                                        <p:attrNameLst>
                                          <p:attrName>ppt_w</p:attrName>
                                        </p:attrNameLst>
                                      </p:cBhvr>
                                      <p:tavLst>
                                        <p:tav tm="0">
                                          <p:val>
                                            <p:strVal val="ppt_w"/>
                                          </p:val>
                                        </p:tav>
                                        <p:tav tm="100000">
                                          <p:val>
                                            <p:fltVal val="0"/>
                                          </p:val>
                                        </p:tav>
                                      </p:tavLst>
                                    </p:anim>
                                    <p:anim calcmode="lin" valueType="num">
                                      <p:cBhvr>
                                        <p:cTn id="23" dur="500"/>
                                        <p:tgtEl>
                                          <p:spTgt spid="19"/>
                                        </p:tgtEl>
                                        <p:attrNameLst>
                                          <p:attrName>ppt_h</p:attrName>
                                        </p:attrNameLst>
                                      </p:cBhvr>
                                      <p:tavLst>
                                        <p:tav tm="0">
                                          <p:val>
                                            <p:strVal val="ppt_h"/>
                                          </p:val>
                                        </p:tav>
                                        <p:tav tm="100000">
                                          <p:val>
                                            <p:fltVal val="0"/>
                                          </p:val>
                                        </p:tav>
                                      </p:tavLst>
                                    </p:anim>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500"/>
                            </p:stCondLst>
                            <p:childTnLst>
                              <p:par>
                                <p:cTn id="27" presetID="22" presetClass="exit" presetSubtype="1" fill="hold" nodeType="afterEffect">
                                  <p:stCondLst>
                                    <p:cond delay="0"/>
                                  </p:stCondLst>
                                  <p:childTnLst>
                                    <p:animEffect transition="out" filter="wipe(up)">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0"/>
                                        </p:tgtEl>
                                        <p:attrNameLst>
                                          <p:attrName>ppt_x</p:attrName>
                                        </p:attrNameLst>
                                      </p:cBhvr>
                                      <p:tavLst>
                                        <p:tav tm="0">
                                          <p:val>
                                            <p:strVal val="ppt_x"/>
                                          </p:val>
                                        </p:tav>
                                        <p:tav tm="100000">
                                          <p:val>
                                            <p:strVal val="1+ppt_w/2"/>
                                          </p:val>
                                        </p:tav>
                                      </p:tavLst>
                                    </p:anim>
                                    <p:anim calcmode="lin" valueType="num">
                                      <p:cBhvr additive="base">
                                        <p:cTn id="33" dur="500"/>
                                        <p:tgtEl>
                                          <p:spTgt spid="20"/>
                                        </p:tgtEl>
                                        <p:attrNameLst>
                                          <p:attrName>ppt_y</p:attrName>
                                        </p:attrNameLst>
                                      </p:cBhvr>
                                      <p:tavLst>
                                        <p:tav tm="0">
                                          <p:val>
                                            <p:strVal val="ppt_y"/>
                                          </p:val>
                                        </p:tav>
                                        <p:tav tm="100000">
                                          <p:val>
                                            <p:strVal val="ppt_y"/>
                                          </p:val>
                                        </p:tav>
                                      </p:tavLst>
                                    </p:anim>
                                    <p:set>
                                      <p:cBhvr>
                                        <p:cTn id="3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BCD018-D42B-4CC6-9BE9-30C94F887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44"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886213"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19" name="Rectangle 18">
            <a:extLst>
              <a:ext uri="{FF2B5EF4-FFF2-40B4-BE49-F238E27FC236}">
                <a16:creationId xmlns:a16="http://schemas.microsoft.com/office/drawing/2014/main" id="{F98BA056-2297-4903-8878-008083B651FC}"/>
              </a:ext>
            </a:extLst>
          </p:cNvPr>
          <p:cNvSpPr/>
          <p:nvPr/>
        </p:nvSpPr>
        <p:spPr>
          <a:xfrm>
            <a:off x="659027" y="4288796"/>
            <a:ext cx="6483178" cy="258490"/>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TextBox 19">
            <a:extLst>
              <a:ext uri="{FF2B5EF4-FFF2-40B4-BE49-F238E27FC236}">
                <a16:creationId xmlns:a16="http://schemas.microsoft.com/office/drawing/2014/main" id="{4106A153-6106-4A88-AD2F-3C65A5596067}"/>
              </a:ext>
            </a:extLst>
          </p:cNvPr>
          <p:cNvSpPr txBox="1"/>
          <p:nvPr/>
        </p:nvSpPr>
        <p:spPr>
          <a:xfrm>
            <a:off x="144407" y="5212117"/>
            <a:ext cx="6997798"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the size of the message (including attachments) is known, you can filter the search by specifying the lower and upper size limits.</a:t>
            </a:r>
            <a:endParaRPr lang="en-GB" dirty="0"/>
          </a:p>
        </p:txBody>
      </p:sp>
      <p:cxnSp>
        <p:nvCxnSpPr>
          <p:cNvPr id="21" name="Straight Arrow Connector 20">
            <a:extLst>
              <a:ext uri="{FF2B5EF4-FFF2-40B4-BE49-F238E27FC236}">
                <a16:creationId xmlns:a16="http://schemas.microsoft.com/office/drawing/2014/main" id="{D03E840D-A6C6-46B5-8E76-CC3C2418E195}"/>
              </a:ext>
            </a:extLst>
          </p:cNvPr>
          <p:cNvCxnSpPr>
            <a:cxnSpLocks/>
            <a:stCxn id="20" idx="0"/>
            <a:endCxn id="19" idx="2"/>
          </p:cNvCxnSpPr>
          <p:nvPr/>
        </p:nvCxnSpPr>
        <p:spPr>
          <a:xfrm flipV="1">
            <a:off x="3643306" y="4547286"/>
            <a:ext cx="257310" cy="6648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F377267-2EB3-4517-B3B3-3C446B00E02C}"/>
              </a:ext>
            </a:extLst>
          </p:cNvPr>
          <p:cNvGrpSpPr/>
          <p:nvPr/>
        </p:nvGrpSpPr>
        <p:grpSpPr>
          <a:xfrm>
            <a:off x="0" y="6550223"/>
            <a:ext cx="871226" cy="307777"/>
            <a:chOff x="10487026" y="0"/>
            <a:chExt cx="685800" cy="307777"/>
          </a:xfrm>
        </p:grpSpPr>
        <p:sp>
          <p:nvSpPr>
            <p:cNvPr id="9" name="TextBox 8">
              <a:extLst>
                <a:ext uri="{FF2B5EF4-FFF2-40B4-BE49-F238E27FC236}">
                  <a16:creationId xmlns:a16="http://schemas.microsoft.com/office/drawing/2014/main" id="{FFBC689C-0665-4E6E-809A-1BBFF448D164}"/>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0" name="TextBox 9">
              <a:extLst>
                <a:ext uri="{FF2B5EF4-FFF2-40B4-BE49-F238E27FC236}">
                  <a16:creationId xmlns:a16="http://schemas.microsoft.com/office/drawing/2014/main" id="{9F4A261B-A207-4D31-9F14-01E6643AA44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51</a:t>
              </a:fld>
              <a:r>
                <a:rPr lang="en-CA" sz="1400" dirty="0"/>
                <a:t> </a:t>
              </a:r>
              <a:endParaRPr lang="en-GB" sz="1400" dirty="0"/>
            </a:p>
          </p:txBody>
        </p:sp>
      </p:grpSp>
    </p:spTree>
    <p:extLst>
      <p:ext uri="{BB962C8B-B14F-4D97-AF65-F5344CB8AC3E}">
        <p14:creationId xmlns:p14="http://schemas.microsoft.com/office/powerpoint/2010/main" val="263307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9"/>
                                        </p:tgtEl>
                                        <p:attrNameLst>
                                          <p:attrName>ppt_w</p:attrName>
                                        </p:attrNameLst>
                                      </p:cBhvr>
                                      <p:tavLst>
                                        <p:tav tm="0">
                                          <p:val>
                                            <p:strVal val="ppt_w"/>
                                          </p:val>
                                        </p:tav>
                                        <p:tav tm="100000">
                                          <p:val>
                                            <p:fltVal val="0"/>
                                          </p:val>
                                        </p:tav>
                                      </p:tavLst>
                                    </p:anim>
                                    <p:anim calcmode="lin" valueType="num">
                                      <p:cBhvr>
                                        <p:cTn id="23" dur="500"/>
                                        <p:tgtEl>
                                          <p:spTgt spid="19"/>
                                        </p:tgtEl>
                                        <p:attrNameLst>
                                          <p:attrName>ppt_h</p:attrName>
                                        </p:attrNameLst>
                                      </p:cBhvr>
                                      <p:tavLst>
                                        <p:tav tm="0">
                                          <p:val>
                                            <p:strVal val="ppt_h"/>
                                          </p:val>
                                        </p:tav>
                                        <p:tav tm="100000">
                                          <p:val>
                                            <p:fltVal val="0"/>
                                          </p:val>
                                        </p:tav>
                                      </p:tavLst>
                                    </p:anim>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500"/>
                            </p:stCondLst>
                            <p:childTnLst>
                              <p:par>
                                <p:cTn id="27" presetID="22" presetClass="exit" presetSubtype="1" fill="hold" nodeType="afterEffect">
                                  <p:stCondLst>
                                    <p:cond delay="0"/>
                                  </p:stCondLst>
                                  <p:childTnLst>
                                    <p:animEffect transition="out" filter="wipe(up)">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par>
                          <p:cTn id="30" fill="hold">
                            <p:stCondLst>
                              <p:cond delay="1000"/>
                            </p:stCondLst>
                            <p:childTnLst>
                              <p:par>
                                <p:cTn id="31" presetID="2" presetClass="exit" presetSubtype="2" fill="hold" grpId="1" nodeType="afterEffect">
                                  <p:stCondLst>
                                    <p:cond delay="0"/>
                                  </p:stCondLst>
                                  <p:childTnLst>
                                    <p:anim calcmode="lin" valueType="num">
                                      <p:cBhvr additive="base">
                                        <p:cTn id="32" dur="500"/>
                                        <p:tgtEl>
                                          <p:spTgt spid="20"/>
                                        </p:tgtEl>
                                        <p:attrNameLst>
                                          <p:attrName>ppt_x</p:attrName>
                                        </p:attrNameLst>
                                      </p:cBhvr>
                                      <p:tavLst>
                                        <p:tav tm="0">
                                          <p:val>
                                            <p:strVal val="ppt_x"/>
                                          </p:val>
                                        </p:tav>
                                        <p:tav tm="100000">
                                          <p:val>
                                            <p:strVal val="1+ppt_w/2"/>
                                          </p:val>
                                        </p:tav>
                                      </p:tavLst>
                                    </p:anim>
                                    <p:anim calcmode="lin" valueType="num">
                                      <p:cBhvr additive="base">
                                        <p:cTn id="33" dur="500"/>
                                        <p:tgtEl>
                                          <p:spTgt spid="20"/>
                                        </p:tgtEl>
                                        <p:attrNameLst>
                                          <p:attrName>ppt_y</p:attrName>
                                        </p:attrNameLst>
                                      </p:cBhvr>
                                      <p:tavLst>
                                        <p:tav tm="0">
                                          <p:val>
                                            <p:strVal val="ppt_y"/>
                                          </p:val>
                                        </p:tav>
                                        <p:tav tm="100000">
                                          <p:val>
                                            <p:strVal val="ppt_y"/>
                                          </p:val>
                                        </p:tav>
                                      </p:tavLst>
                                    </p:anim>
                                    <p:set>
                                      <p:cBhvr>
                                        <p:cTn id="3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B54832-0A50-4E2D-8B85-2B63794A8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413" y="700086"/>
            <a:ext cx="8355555" cy="4622222"/>
          </a:xfrm>
          <a:prstGeom prst="rect">
            <a:avLst/>
          </a:prstGeom>
        </p:spPr>
      </p:pic>
      <p:sp>
        <p:nvSpPr>
          <p:cNvPr id="8" name="TextBox 7">
            <a:extLst>
              <a:ext uri="{FF2B5EF4-FFF2-40B4-BE49-F238E27FC236}">
                <a16:creationId xmlns:a16="http://schemas.microsoft.com/office/drawing/2014/main" id="{56B5E3D8-1D29-4ACF-A588-493EF8ED2FBD}"/>
              </a:ext>
            </a:extLst>
          </p:cNvPr>
          <p:cNvSpPr txBox="1"/>
          <p:nvPr/>
        </p:nvSpPr>
        <p:spPr>
          <a:xfrm>
            <a:off x="257787" y="128401"/>
            <a:ext cx="8662095"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nchor="t" anchorCtr="0">
            <a:spAutoFit/>
          </a:bodyPr>
          <a:lstStyle/>
          <a:p>
            <a:r>
              <a:rPr lang="en-CA" sz="2000" dirty="0"/>
              <a:t>Searching for Outlook Objects – Advanced Find – Messages (More Choices Dialog)</a:t>
            </a:r>
            <a:endParaRPr lang="en-GB" sz="2000" dirty="0"/>
          </a:p>
        </p:txBody>
      </p:sp>
      <p:sp>
        <p:nvSpPr>
          <p:cNvPr id="20" name="TextBox 19">
            <a:extLst>
              <a:ext uri="{FF2B5EF4-FFF2-40B4-BE49-F238E27FC236}">
                <a16:creationId xmlns:a16="http://schemas.microsoft.com/office/drawing/2014/main" id="{4106A153-6106-4A88-AD2F-3C65A5596067}"/>
              </a:ext>
            </a:extLst>
          </p:cNvPr>
          <p:cNvSpPr txBox="1"/>
          <p:nvPr/>
        </p:nvSpPr>
        <p:spPr>
          <a:xfrm>
            <a:off x="257786" y="5524661"/>
            <a:ext cx="924480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Advanced Tab of the Advanced Find dialog is a powerful tool that will allow you to search any field that exists in the Outlook software for your specified search criteria.</a:t>
            </a:r>
            <a:endParaRPr lang="en-GB" dirty="0"/>
          </a:p>
        </p:txBody>
      </p:sp>
      <p:sp>
        <p:nvSpPr>
          <p:cNvPr id="5" name="TextBox 4">
            <a:extLst>
              <a:ext uri="{FF2B5EF4-FFF2-40B4-BE49-F238E27FC236}">
                <a16:creationId xmlns:a16="http://schemas.microsoft.com/office/drawing/2014/main" id="{7BBDB9BE-9A19-45A3-9B9E-DD10C209E13A}"/>
              </a:ext>
            </a:extLst>
          </p:cNvPr>
          <p:cNvSpPr txBox="1"/>
          <p:nvPr/>
        </p:nvSpPr>
        <p:spPr>
          <a:xfrm>
            <a:off x="7397578" y="2806348"/>
            <a:ext cx="4308390"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all the other searches fail, you can be very specific in your search.</a:t>
            </a:r>
          </a:p>
          <a:p>
            <a:r>
              <a:rPr lang="en-CA" dirty="0"/>
              <a:t>Click on the Field drop menu and choose the precise field that you want to search using your search criteria.</a:t>
            </a:r>
            <a:endParaRPr lang="en-GB" dirty="0"/>
          </a:p>
        </p:txBody>
      </p:sp>
      <p:cxnSp>
        <p:nvCxnSpPr>
          <p:cNvPr id="7" name="Straight Arrow Connector 6">
            <a:extLst>
              <a:ext uri="{FF2B5EF4-FFF2-40B4-BE49-F238E27FC236}">
                <a16:creationId xmlns:a16="http://schemas.microsoft.com/office/drawing/2014/main" id="{C6303E2A-BF26-4BCE-83C4-F8B08856639F}"/>
              </a:ext>
            </a:extLst>
          </p:cNvPr>
          <p:cNvCxnSpPr/>
          <p:nvPr/>
        </p:nvCxnSpPr>
        <p:spPr>
          <a:xfrm flipH="1">
            <a:off x="1318054" y="3545012"/>
            <a:ext cx="6079524" cy="1208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1BA59A38-AC97-4F29-9CA3-11D89D2C96B7}"/>
              </a:ext>
            </a:extLst>
          </p:cNvPr>
          <p:cNvGrpSpPr/>
          <p:nvPr/>
        </p:nvGrpSpPr>
        <p:grpSpPr>
          <a:xfrm>
            <a:off x="0" y="6550223"/>
            <a:ext cx="871226" cy="307777"/>
            <a:chOff x="10487026" y="0"/>
            <a:chExt cx="685800" cy="307777"/>
          </a:xfrm>
        </p:grpSpPr>
        <p:sp>
          <p:nvSpPr>
            <p:cNvPr id="10" name="TextBox 9">
              <a:extLst>
                <a:ext uri="{FF2B5EF4-FFF2-40B4-BE49-F238E27FC236}">
                  <a16:creationId xmlns:a16="http://schemas.microsoft.com/office/drawing/2014/main" id="{708A73A1-47E2-47C3-90DA-158E3E79B710}"/>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1" name="TextBox 10">
              <a:extLst>
                <a:ext uri="{FF2B5EF4-FFF2-40B4-BE49-F238E27FC236}">
                  <a16:creationId xmlns:a16="http://schemas.microsoft.com/office/drawing/2014/main" id="{0BFCD6EF-A890-4553-92B1-6EF88468FDCE}"/>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52</a:t>
              </a:fld>
              <a:r>
                <a:rPr lang="en-CA" sz="1400" dirty="0"/>
                <a:t> </a:t>
              </a:r>
              <a:endParaRPr lang="en-GB" sz="1400" dirty="0"/>
            </a:p>
          </p:txBody>
        </p:sp>
      </p:grpSp>
    </p:spTree>
    <p:extLst>
      <p:ext uri="{BB962C8B-B14F-4D97-AF65-F5344CB8AC3E}">
        <p14:creationId xmlns:p14="http://schemas.microsoft.com/office/powerpoint/2010/main" val="214135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1" nodeType="clickEffect">
                                  <p:stCondLst>
                                    <p:cond delay="0"/>
                                  </p:stCondLst>
                                  <p:childTnLst>
                                    <p:anim calcmode="lin" valueType="num">
                                      <p:cBhvr additive="base">
                                        <p:cTn id="12" dur="500"/>
                                        <p:tgtEl>
                                          <p:spTgt spid="20"/>
                                        </p:tgtEl>
                                        <p:attrNameLst>
                                          <p:attrName>ppt_x</p:attrName>
                                        </p:attrNameLst>
                                      </p:cBhvr>
                                      <p:tavLst>
                                        <p:tav tm="0">
                                          <p:val>
                                            <p:strVal val="ppt_x"/>
                                          </p:val>
                                        </p:tav>
                                        <p:tav tm="100000">
                                          <p:val>
                                            <p:strVal val="1+ppt_w/2"/>
                                          </p:val>
                                        </p:tav>
                                      </p:tavLst>
                                    </p:anim>
                                    <p:anim calcmode="lin" valueType="num">
                                      <p:cBhvr additive="base">
                                        <p:cTn id="13" dur="500"/>
                                        <p:tgtEl>
                                          <p:spTgt spid="20"/>
                                        </p:tgtEl>
                                        <p:attrNameLst>
                                          <p:attrName>ppt_y</p:attrName>
                                        </p:attrNameLst>
                                      </p:cBhvr>
                                      <p:tavLst>
                                        <p:tav tm="0">
                                          <p:val>
                                            <p:strVal val="ppt_y"/>
                                          </p:val>
                                        </p:tav>
                                        <p:tav tm="100000">
                                          <p:val>
                                            <p:strVal val="ppt_y"/>
                                          </p:val>
                                        </p:tav>
                                      </p:tavLst>
                                    </p:anim>
                                    <p:set>
                                      <p:cBhvr>
                                        <p:cTn id="14" dur="1" fill="hold">
                                          <p:stCondLst>
                                            <p:cond delay="499"/>
                                          </p:stCondLst>
                                        </p:cTn>
                                        <p:tgtEl>
                                          <p:spTgt spid="20"/>
                                        </p:tgtEl>
                                        <p:attrNameLst>
                                          <p:attrName>style.visibility</p:attrName>
                                        </p:attrNameLst>
                                      </p:cBhvr>
                                      <p:to>
                                        <p:strVal val="hidden"/>
                                      </p:to>
                                    </p:set>
                                  </p:childTnLst>
                                </p:cTn>
                              </p:par>
                            </p:childTnLst>
                          </p:cTn>
                        </p:par>
                        <p:par>
                          <p:cTn id="15" fill="hold">
                            <p:stCondLst>
                              <p:cond delay="500"/>
                            </p:stCondLst>
                            <p:childTnLst>
                              <p:par>
                                <p:cTn id="16" presetID="2" presetClass="entr" presetSubtype="2"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2"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right)">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3" name="TextBox 12">
            <a:extLst>
              <a:ext uri="{FF2B5EF4-FFF2-40B4-BE49-F238E27FC236}">
                <a16:creationId xmlns:a16="http://schemas.microsoft.com/office/drawing/2014/main" id="{DE98D213-AAD0-42EA-917A-378330B503B7}"/>
              </a:ext>
            </a:extLst>
          </p:cNvPr>
          <p:cNvSpPr txBox="1"/>
          <p:nvPr/>
        </p:nvSpPr>
        <p:spPr>
          <a:xfrm>
            <a:off x="3416899" y="1845637"/>
            <a:ext cx="4819651" cy="369332"/>
          </a:xfrm>
          <a:prstGeom prst="rect">
            <a:avLst/>
          </a:prstGeom>
          <a:noFill/>
          <a:ln w="19050">
            <a:solidFill>
              <a:schemeClr val="accent2"/>
            </a:solidFill>
          </a:ln>
        </p:spPr>
        <p:txBody>
          <a:bodyPr wrap="square" rtlCol="0">
            <a:spAutoFit/>
          </a:bodyPr>
          <a:lstStyle/>
          <a:p>
            <a:r>
              <a:rPr lang="en-CA" dirty="0"/>
              <a:t>What is an Outlook rule?</a:t>
            </a:r>
          </a:p>
        </p:txBody>
      </p:sp>
      <p:sp>
        <p:nvSpPr>
          <p:cNvPr id="14" name="TextBox 13">
            <a:extLst>
              <a:ext uri="{FF2B5EF4-FFF2-40B4-BE49-F238E27FC236}">
                <a16:creationId xmlns:a16="http://schemas.microsoft.com/office/drawing/2014/main" id="{EE638958-B604-4749-A317-C6E4EB78998A}"/>
              </a:ext>
            </a:extLst>
          </p:cNvPr>
          <p:cNvSpPr txBox="1"/>
          <p:nvPr/>
        </p:nvSpPr>
        <p:spPr>
          <a:xfrm>
            <a:off x="3416900" y="3080798"/>
            <a:ext cx="4819651" cy="369332"/>
          </a:xfrm>
          <a:prstGeom prst="rect">
            <a:avLst/>
          </a:prstGeom>
          <a:noFill/>
          <a:ln w="19050">
            <a:solidFill>
              <a:schemeClr val="accent2"/>
            </a:solidFill>
          </a:ln>
        </p:spPr>
        <p:txBody>
          <a:bodyPr wrap="square" rtlCol="0">
            <a:spAutoFit/>
          </a:bodyPr>
          <a:lstStyle/>
          <a:p>
            <a:r>
              <a:rPr lang="en-CA" dirty="0"/>
              <a:t>Methods for creating and managing rules.</a:t>
            </a:r>
          </a:p>
        </p:txBody>
      </p:sp>
      <p:sp>
        <p:nvSpPr>
          <p:cNvPr id="15" name="TextBox 14">
            <a:extLst>
              <a:ext uri="{FF2B5EF4-FFF2-40B4-BE49-F238E27FC236}">
                <a16:creationId xmlns:a16="http://schemas.microsoft.com/office/drawing/2014/main" id="{E98BDF45-6FE8-49A3-8A94-AD6272519E8D}"/>
              </a:ext>
            </a:extLst>
          </p:cNvPr>
          <p:cNvSpPr txBox="1"/>
          <p:nvPr/>
        </p:nvSpPr>
        <p:spPr>
          <a:xfrm>
            <a:off x="3416899" y="3698871"/>
            <a:ext cx="4819651" cy="369332"/>
          </a:xfrm>
          <a:prstGeom prst="rect">
            <a:avLst/>
          </a:prstGeom>
          <a:noFill/>
          <a:ln w="19050">
            <a:solidFill>
              <a:schemeClr val="accent2"/>
            </a:solidFill>
          </a:ln>
        </p:spPr>
        <p:txBody>
          <a:bodyPr wrap="square" rtlCol="0">
            <a:spAutoFit/>
          </a:bodyPr>
          <a:lstStyle/>
          <a:p>
            <a:r>
              <a:rPr lang="en-CA" dirty="0"/>
              <a:t>Tips for working with rules</a:t>
            </a:r>
          </a:p>
        </p:txBody>
      </p:sp>
      <p:sp>
        <p:nvSpPr>
          <p:cNvPr id="16" name="TextBox 15">
            <a:extLst>
              <a:ext uri="{FF2B5EF4-FFF2-40B4-BE49-F238E27FC236}">
                <a16:creationId xmlns:a16="http://schemas.microsoft.com/office/drawing/2014/main" id="{F2F0F8F6-C356-4A5D-BD3A-EB26D1F9C62A}"/>
              </a:ext>
            </a:extLst>
          </p:cNvPr>
          <p:cNvSpPr txBox="1"/>
          <p:nvPr/>
        </p:nvSpPr>
        <p:spPr>
          <a:xfrm>
            <a:off x="3416899" y="4317932"/>
            <a:ext cx="4819651" cy="369332"/>
          </a:xfrm>
          <a:prstGeom prst="rect">
            <a:avLst/>
          </a:prstGeom>
          <a:noFill/>
          <a:ln w="19050">
            <a:solidFill>
              <a:schemeClr val="accent2"/>
            </a:solidFill>
          </a:ln>
        </p:spPr>
        <p:txBody>
          <a:bodyPr wrap="square" rtlCol="0">
            <a:spAutoFit/>
          </a:bodyPr>
          <a:lstStyle/>
          <a:p>
            <a:r>
              <a:rPr lang="en-CA" dirty="0"/>
              <a:t>Searching for Outlook objects.</a:t>
            </a:r>
            <a:endParaRPr lang="en-GB" dirty="0"/>
          </a:p>
        </p:txBody>
      </p:sp>
      <p:sp>
        <p:nvSpPr>
          <p:cNvPr id="17" name="TextBox 16">
            <a:extLst>
              <a:ext uri="{FF2B5EF4-FFF2-40B4-BE49-F238E27FC236}">
                <a16:creationId xmlns:a16="http://schemas.microsoft.com/office/drawing/2014/main" id="{05FBA264-20FD-4F90-B394-648A20A352AD}"/>
              </a:ext>
            </a:extLst>
          </p:cNvPr>
          <p:cNvSpPr txBox="1"/>
          <p:nvPr/>
        </p:nvSpPr>
        <p:spPr>
          <a:xfrm>
            <a:off x="3416899" y="4934032"/>
            <a:ext cx="4819651" cy="369332"/>
          </a:xfrm>
          <a:prstGeom prst="rect">
            <a:avLst/>
          </a:prstGeom>
          <a:noFill/>
          <a:ln w="19050">
            <a:solidFill>
              <a:schemeClr val="accent2"/>
            </a:solidFill>
          </a:ln>
        </p:spPr>
        <p:txBody>
          <a:bodyPr wrap="square" rtlCol="0">
            <a:spAutoFit/>
          </a:bodyPr>
          <a:lstStyle/>
          <a:p>
            <a:r>
              <a:rPr lang="en-CA" dirty="0"/>
              <a:t>Advanced features of the Search.</a:t>
            </a:r>
          </a:p>
        </p:txBody>
      </p:sp>
      <p:sp>
        <p:nvSpPr>
          <p:cNvPr id="18" name="TextBox 17">
            <a:extLst>
              <a:ext uri="{FF2B5EF4-FFF2-40B4-BE49-F238E27FC236}">
                <a16:creationId xmlns:a16="http://schemas.microsoft.com/office/drawing/2014/main" id="{A6D33867-E93A-40C6-BB59-AA1F012FE57A}"/>
              </a:ext>
            </a:extLst>
          </p:cNvPr>
          <p:cNvSpPr txBox="1"/>
          <p:nvPr/>
        </p:nvSpPr>
        <p:spPr>
          <a:xfrm>
            <a:off x="3435952" y="2463710"/>
            <a:ext cx="4819651" cy="369332"/>
          </a:xfrm>
          <a:prstGeom prst="rect">
            <a:avLst/>
          </a:prstGeom>
          <a:noFill/>
          <a:ln w="19050">
            <a:solidFill>
              <a:schemeClr val="accent2"/>
            </a:solidFill>
          </a:ln>
        </p:spPr>
        <p:txBody>
          <a:bodyPr wrap="square" rtlCol="0">
            <a:spAutoFit/>
          </a:bodyPr>
          <a:lstStyle/>
          <a:p>
            <a:r>
              <a:rPr lang="en-CA" dirty="0"/>
              <a:t>Pros and cons in using rules.</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1+#ppt_w/2"/>
                                          </p:val>
                                        </p:tav>
                                        <p:tav tm="100000">
                                          <p:val>
                                            <p:strVal val="#ppt_x"/>
                                          </p:val>
                                        </p:tav>
                                      </p:tavLst>
                                    </p:anim>
                                    <p:anim calcmode="lin" valueType="num">
                                      <p:cBhvr additive="base">
                                        <p:cTn id="37"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500" fill="hold"/>
                                        <p:tgtEl>
                                          <p:spTgt spid="16"/>
                                        </p:tgtEl>
                                        <p:attrNameLst>
                                          <p:attrName>ppt_x</p:attrName>
                                        </p:attrNameLst>
                                      </p:cBhvr>
                                      <p:tavLst>
                                        <p:tav tm="0">
                                          <p:val>
                                            <p:strVal val="1+#ppt_w/2"/>
                                          </p:val>
                                        </p:tav>
                                        <p:tav tm="100000">
                                          <p:val>
                                            <p:strVal val="#ppt_x"/>
                                          </p:val>
                                        </p:tav>
                                      </p:tavLst>
                                    </p:anim>
                                    <p:anim calcmode="lin" valueType="num">
                                      <p:cBhvr additive="base">
                                        <p:cTn id="4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1+#ppt_w/2"/>
                                          </p:val>
                                        </p:tav>
                                        <p:tav tm="100000">
                                          <p:val>
                                            <p:strVal val="#ppt_x"/>
                                          </p:val>
                                        </p:tav>
                                      </p:tavLst>
                                    </p:anim>
                                    <p:anim calcmode="lin" valueType="num">
                                      <p:cBhvr additive="base">
                                        <p:cTn id="4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3" grpId="0" animBg="1"/>
      <p:bldP spid="14" grpId="0" animBg="1"/>
      <p:bldP spid="15" grpId="0" animBg="1"/>
      <p:bldP spid="16" grpId="0" animBg="1"/>
      <p:bldP spid="17"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nodePh="1">
                                  <p:stCondLst>
                                    <p:cond delay="0"/>
                                  </p:stCondLst>
                                  <p:endCondLst>
                                    <p:cond evt="begin" delay="0">
                                      <p:tn val="17"/>
                                    </p:cond>
                                  </p:end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EFD57F4F-08FB-4CC0-B627-1A2A03D9B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5877" y="1082695"/>
            <a:ext cx="8317913" cy="5720759"/>
          </a:xfrm>
          <a:prstGeom prst="rect">
            <a:avLst/>
          </a:prstGeom>
        </p:spPr>
      </p:pic>
      <p:pic>
        <p:nvPicPr>
          <p:cNvPr id="6" name="Picture 5">
            <a:extLst>
              <a:ext uri="{FF2B5EF4-FFF2-40B4-BE49-F238E27FC236}">
                <a16:creationId xmlns:a16="http://schemas.microsoft.com/office/drawing/2014/main" id="{176A5193-7F5E-4EB7-92DB-180A8583E4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33" y="1674413"/>
            <a:ext cx="2814751" cy="2119246"/>
          </a:xfrm>
          <a:prstGeom prst="rect">
            <a:avLst/>
          </a:prstGeom>
        </p:spPr>
      </p:pic>
      <p:sp>
        <p:nvSpPr>
          <p:cNvPr id="7" name="TextBox 6">
            <a:extLst>
              <a:ext uri="{FF2B5EF4-FFF2-40B4-BE49-F238E27FC236}">
                <a16:creationId xmlns:a16="http://schemas.microsoft.com/office/drawing/2014/main" id="{CD9196C3-88DF-4364-9A8D-3D5CAC0FCE1C}"/>
              </a:ext>
            </a:extLst>
          </p:cNvPr>
          <p:cNvSpPr txBox="1"/>
          <p:nvPr/>
        </p:nvSpPr>
        <p:spPr>
          <a:xfrm>
            <a:off x="276837" y="251670"/>
            <a:ext cx="4742839"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pPr algn="ctr"/>
            <a:r>
              <a:rPr lang="en-CA" sz="2000" dirty="0"/>
              <a:t>Methods for creating and managing rules</a:t>
            </a:r>
          </a:p>
          <a:p>
            <a:pPr algn="ctr"/>
            <a:r>
              <a:rPr lang="en-CA" sz="2000" b="1" dirty="0"/>
              <a:t>Quick Method </a:t>
            </a:r>
          </a:p>
        </p:txBody>
      </p:sp>
      <p:pic>
        <p:nvPicPr>
          <p:cNvPr id="11" name="Picture 10">
            <a:extLst>
              <a:ext uri="{FF2B5EF4-FFF2-40B4-BE49-F238E27FC236}">
                <a16:creationId xmlns:a16="http://schemas.microsoft.com/office/drawing/2014/main" id="{8B5D79DB-CCEB-4D2E-B866-FCDF0F535A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5728" y="3014995"/>
            <a:ext cx="3575448" cy="3676274"/>
          </a:xfrm>
          <a:prstGeom prst="rect">
            <a:avLst/>
          </a:prstGeom>
        </p:spPr>
      </p:pic>
      <p:sp>
        <p:nvSpPr>
          <p:cNvPr id="15" name="TextBox 14">
            <a:extLst>
              <a:ext uri="{FF2B5EF4-FFF2-40B4-BE49-F238E27FC236}">
                <a16:creationId xmlns:a16="http://schemas.microsoft.com/office/drawing/2014/main" id="{27A73B89-B28B-4ABD-9C50-926994F768A0}"/>
              </a:ext>
            </a:extLst>
          </p:cNvPr>
          <p:cNvSpPr txBox="1"/>
          <p:nvPr/>
        </p:nvSpPr>
        <p:spPr>
          <a:xfrm>
            <a:off x="969819" y="3205113"/>
            <a:ext cx="4049858" cy="1015663"/>
          </a:xfrm>
          <a:prstGeom prst="rect">
            <a:avLst/>
          </a:prstGeom>
          <a:solidFill>
            <a:srgbClr val="FADDCA"/>
          </a:solidFill>
          <a:ln w="19050">
            <a:solidFill>
              <a:schemeClr val="accent2"/>
            </a:solidFill>
          </a:ln>
        </p:spPr>
        <p:txBody>
          <a:bodyPr wrap="square" rtlCol="0">
            <a:spAutoFit/>
          </a:bodyPr>
          <a:lstStyle>
            <a:defPPr>
              <a:defRPr lang="en-US"/>
            </a:defPPr>
            <a:lvl1pPr>
              <a:defRPr sz="2000"/>
            </a:lvl1pPr>
          </a:lstStyle>
          <a:p>
            <a:r>
              <a:rPr lang="en-CA" dirty="0"/>
              <a:t>…</a:t>
            </a:r>
            <a:r>
              <a:rPr lang="en-CA" b="1" dirty="0"/>
              <a:t> OR</a:t>
            </a:r>
            <a:r>
              <a:rPr lang="en-CA" dirty="0"/>
              <a:t> … </a:t>
            </a:r>
          </a:p>
          <a:p>
            <a:pPr marL="457200" indent="-457200">
              <a:buAutoNum type="arabicPeriod"/>
            </a:pPr>
            <a:r>
              <a:rPr lang="en-CA" b="1" dirty="0"/>
              <a:t>right-click</a:t>
            </a:r>
            <a:r>
              <a:rPr lang="en-CA" dirty="0"/>
              <a:t> on the email</a:t>
            </a:r>
          </a:p>
          <a:p>
            <a:pPr marL="457200" indent="-457200">
              <a:buAutoNum type="arabicPeriod"/>
            </a:pPr>
            <a:r>
              <a:rPr lang="en-CA" b="1" dirty="0"/>
              <a:t>mouse over </a:t>
            </a:r>
            <a:r>
              <a:rPr lang="en-CA" dirty="0"/>
              <a:t>the </a:t>
            </a:r>
            <a:r>
              <a:rPr lang="en-CA" b="1" dirty="0"/>
              <a:t>Rules</a:t>
            </a:r>
            <a:r>
              <a:rPr lang="en-CA" dirty="0"/>
              <a:t> menu.</a:t>
            </a:r>
            <a:endParaRPr lang="en-GB" dirty="0"/>
          </a:p>
        </p:txBody>
      </p:sp>
      <p:cxnSp>
        <p:nvCxnSpPr>
          <p:cNvPr id="17" name="Straight Arrow Connector 16">
            <a:extLst>
              <a:ext uri="{FF2B5EF4-FFF2-40B4-BE49-F238E27FC236}">
                <a16:creationId xmlns:a16="http://schemas.microsoft.com/office/drawing/2014/main" id="{0801E3B2-2692-4DA1-9C6B-04F1A6D87AA5}"/>
              </a:ext>
            </a:extLst>
          </p:cNvPr>
          <p:cNvCxnSpPr>
            <a:cxnSpLocks/>
          </p:cNvCxnSpPr>
          <p:nvPr/>
        </p:nvCxnSpPr>
        <p:spPr>
          <a:xfrm>
            <a:off x="4618182" y="4063401"/>
            <a:ext cx="2296204" cy="899124"/>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CAAB2B5-E223-4432-9358-19322CEDAF17}"/>
              </a:ext>
            </a:extLst>
          </p:cNvPr>
          <p:cNvSpPr/>
          <p:nvPr/>
        </p:nvSpPr>
        <p:spPr>
          <a:xfrm>
            <a:off x="6914386" y="4962525"/>
            <a:ext cx="1353314"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F832693D-DD8F-44CA-AA1C-7792371B39B9}"/>
              </a:ext>
            </a:extLst>
          </p:cNvPr>
          <p:cNvSpPr txBox="1"/>
          <p:nvPr/>
        </p:nvSpPr>
        <p:spPr>
          <a:xfrm>
            <a:off x="1471935" y="5419781"/>
            <a:ext cx="3575448" cy="400110"/>
          </a:xfrm>
          <a:prstGeom prst="rect">
            <a:avLst/>
          </a:prstGeom>
          <a:solidFill>
            <a:srgbClr val="FADDCA"/>
          </a:solidFill>
          <a:ln w="19050">
            <a:solidFill>
              <a:schemeClr val="accent2"/>
            </a:solidFill>
          </a:ln>
        </p:spPr>
        <p:txBody>
          <a:bodyPr wrap="square" rtlCol="0">
            <a:spAutoFit/>
          </a:bodyPr>
          <a:lstStyle>
            <a:defPPr>
              <a:defRPr lang="en-US"/>
            </a:defPPr>
            <a:lvl1pPr>
              <a:defRPr sz="2000"/>
            </a:lvl1pPr>
          </a:lstStyle>
          <a:p>
            <a:pPr marL="457200" indent="-457200">
              <a:buFont typeface="+mj-lt"/>
              <a:buAutoNum type="arabicPeriod" startAt="3"/>
            </a:pPr>
            <a:r>
              <a:rPr lang="en-CA" dirty="0"/>
              <a:t>Click on </a:t>
            </a:r>
            <a:r>
              <a:rPr lang="en-CA" b="1" dirty="0"/>
              <a:t>Create</a:t>
            </a:r>
            <a:r>
              <a:rPr lang="en-CA" dirty="0"/>
              <a:t> </a:t>
            </a:r>
            <a:r>
              <a:rPr lang="en-CA" b="1" dirty="0"/>
              <a:t>Rule</a:t>
            </a:r>
            <a:r>
              <a:rPr lang="en-CA" dirty="0"/>
              <a:t> …</a:t>
            </a:r>
          </a:p>
        </p:txBody>
      </p:sp>
      <p:cxnSp>
        <p:nvCxnSpPr>
          <p:cNvPr id="20" name="Straight Arrow Connector 19">
            <a:extLst>
              <a:ext uri="{FF2B5EF4-FFF2-40B4-BE49-F238E27FC236}">
                <a16:creationId xmlns:a16="http://schemas.microsoft.com/office/drawing/2014/main" id="{FA4D1AF2-1B17-46FA-9A4B-B3EB78D3F68B}"/>
              </a:ext>
            </a:extLst>
          </p:cNvPr>
          <p:cNvCxnSpPr>
            <a:cxnSpLocks/>
            <a:stCxn id="19" idx="3"/>
            <a:endCxn id="21" idx="1"/>
          </p:cNvCxnSpPr>
          <p:nvPr/>
        </p:nvCxnSpPr>
        <p:spPr>
          <a:xfrm flipV="1">
            <a:off x="5047383" y="5269380"/>
            <a:ext cx="3220317" cy="35045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1D9534C-5593-4B1A-A3DC-80ABF32D9678}"/>
              </a:ext>
            </a:extLst>
          </p:cNvPr>
          <p:cNvSpPr/>
          <p:nvPr/>
        </p:nvSpPr>
        <p:spPr>
          <a:xfrm>
            <a:off x="8267700" y="5178892"/>
            <a:ext cx="2222134"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BACBF9C6-E736-4C3C-81A6-8AB2A85B2E4B}"/>
              </a:ext>
            </a:extLst>
          </p:cNvPr>
          <p:cNvGrpSpPr/>
          <p:nvPr/>
        </p:nvGrpSpPr>
        <p:grpSpPr>
          <a:xfrm>
            <a:off x="11177895" y="11005"/>
            <a:ext cx="871226" cy="307777"/>
            <a:chOff x="10487026" y="0"/>
            <a:chExt cx="685800" cy="307777"/>
          </a:xfrm>
        </p:grpSpPr>
        <p:sp>
          <p:nvSpPr>
            <p:cNvPr id="22" name="TextBox 21">
              <a:extLst>
                <a:ext uri="{FF2B5EF4-FFF2-40B4-BE49-F238E27FC236}">
                  <a16:creationId xmlns:a16="http://schemas.microsoft.com/office/drawing/2014/main" id="{AEC65BAD-0CFD-48B3-A366-A1739A19369F}"/>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3" name="TextBox 22">
              <a:extLst>
                <a:ext uri="{FF2B5EF4-FFF2-40B4-BE49-F238E27FC236}">
                  <a16:creationId xmlns:a16="http://schemas.microsoft.com/office/drawing/2014/main" id="{5AB2C6D0-A1BB-43E4-B109-4107AD4FC234}"/>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6</a:t>
              </a:fld>
              <a:r>
                <a:rPr lang="en-CA" sz="1400" dirty="0"/>
                <a:t> </a:t>
              </a:r>
              <a:endParaRPr lang="en-GB" sz="1400" dirty="0"/>
            </a:p>
          </p:txBody>
        </p:sp>
      </p:grpSp>
      <p:sp>
        <p:nvSpPr>
          <p:cNvPr id="8" name="TextBox 7">
            <a:extLst>
              <a:ext uri="{FF2B5EF4-FFF2-40B4-BE49-F238E27FC236}">
                <a16:creationId xmlns:a16="http://schemas.microsoft.com/office/drawing/2014/main" id="{9F88467A-A5A7-4FBD-AE76-5B2E898A3743}"/>
              </a:ext>
            </a:extLst>
          </p:cNvPr>
          <p:cNvSpPr txBox="1"/>
          <p:nvPr/>
        </p:nvSpPr>
        <p:spPr>
          <a:xfrm>
            <a:off x="230430" y="1209964"/>
            <a:ext cx="2734443" cy="400110"/>
          </a:xfrm>
          <a:prstGeom prst="rect">
            <a:avLst/>
          </a:prstGeom>
          <a:solidFill>
            <a:srgbClr val="FADDCA"/>
          </a:solidFill>
          <a:ln w="19050">
            <a:solidFill>
              <a:schemeClr val="accent2"/>
            </a:solidFill>
          </a:ln>
        </p:spPr>
        <p:txBody>
          <a:bodyPr wrap="square" rtlCol="0">
            <a:spAutoFit/>
          </a:bodyPr>
          <a:lstStyle/>
          <a:p>
            <a:r>
              <a:rPr lang="en-US" sz="2000" dirty="0"/>
              <a:t>Click on the </a:t>
            </a:r>
            <a:r>
              <a:rPr lang="en-US" sz="2000" b="1" dirty="0"/>
              <a:t>Move</a:t>
            </a:r>
            <a:r>
              <a:rPr lang="en-US" sz="2000" dirty="0"/>
              <a:t> menu</a:t>
            </a:r>
          </a:p>
        </p:txBody>
      </p:sp>
      <p:cxnSp>
        <p:nvCxnSpPr>
          <p:cNvPr id="10" name="Straight Arrow Connector 9">
            <a:extLst>
              <a:ext uri="{FF2B5EF4-FFF2-40B4-BE49-F238E27FC236}">
                <a16:creationId xmlns:a16="http://schemas.microsoft.com/office/drawing/2014/main" id="{871E17B8-4D78-48CB-A125-0B85C82786EF}"/>
              </a:ext>
            </a:extLst>
          </p:cNvPr>
          <p:cNvCxnSpPr>
            <a:stCxn id="8" idx="3"/>
          </p:cNvCxnSpPr>
          <p:nvPr/>
        </p:nvCxnSpPr>
        <p:spPr>
          <a:xfrm>
            <a:off x="2964873" y="1410019"/>
            <a:ext cx="5302827" cy="7143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8542A8F-8DA6-4B7C-A7D4-0723E0157EAC}"/>
              </a:ext>
            </a:extLst>
          </p:cNvPr>
          <p:cNvSpPr txBox="1"/>
          <p:nvPr/>
        </p:nvSpPr>
        <p:spPr>
          <a:xfrm>
            <a:off x="239894" y="1823382"/>
            <a:ext cx="3297633" cy="400110"/>
          </a:xfrm>
          <a:prstGeom prst="rect">
            <a:avLst/>
          </a:prstGeom>
          <a:solidFill>
            <a:srgbClr val="FADDCA"/>
          </a:solidFill>
          <a:ln w="19050">
            <a:solidFill>
              <a:schemeClr val="accent2"/>
            </a:solidFill>
          </a:ln>
        </p:spPr>
        <p:txBody>
          <a:bodyPr wrap="square" rtlCol="0">
            <a:spAutoFit/>
          </a:bodyPr>
          <a:lstStyle/>
          <a:p>
            <a:r>
              <a:rPr lang="en-US" sz="2000" dirty="0"/>
              <a:t>Then click on the </a:t>
            </a:r>
            <a:r>
              <a:rPr lang="en-US" sz="2000" b="1" dirty="0"/>
              <a:t>Rules</a:t>
            </a:r>
            <a:r>
              <a:rPr lang="en-US" sz="2000" dirty="0"/>
              <a:t> menu.</a:t>
            </a:r>
          </a:p>
        </p:txBody>
      </p:sp>
      <p:cxnSp>
        <p:nvCxnSpPr>
          <p:cNvPr id="25" name="Straight Arrow Connector 24">
            <a:extLst>
              <a:ext uri="{FF2B5EF4-FFF2-40B4-BE49-F238E27FC236}">
                <a16:creationId xmlns:a16="http://schemas.microsoft.com/office/drawing/2014/main" id="{1BDA7BC1-7E80-4A44-9002-49B54168E0F6}"/>
              </a:ext>
            </a:extLst>
          </p:cNvPr>
          <p:cNvCxnSpPr>
            <a:cxnSpLocks/>
            <a:stCxn id="24" idx="3"/>
          </p:cNvCxnSpPr>
          <p:nvPr/>
        </p:nvCxnSpPr>
        <p:spPr>
          <a:xfrm>
            <a:off x="3537527" y="2023437"/>
            <a:ext cx="5116948" cy="7143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6AF7DC5-1C36-4405-A9F9-D9201A7F3884}"/>
              </a:ext>
            </a:extLst>
          </p:cNvPr>
          <p:cNvSpPr txBox="1"/>
          <p:nvPr/>
        </p:nvSpPr>
        <p:spPr>
          <a:xfrm>
            <a:off x="239894" y="2436327"/>
            <a:ext cx="3297633" cy="400110"/>
          </a:xfrm>
          <a:prstGeom prst="rect">
            <a:avLst/>
          </a:prstGeom>
          <a:solidFill>
            <a:srgbClr val="FADDCA"/>
          </a:solidFill>
          <a:ln w="19050">
            <a:solidFill>
              <a:schemeClr val="accent2"/>
            </a:solidFill>
          </a:ln>
        </p:spPr>
        <p:txBody>
          <a:bodyPr wrap="square" rtlCol="0">
            <a:spAutoFit/>
          </a:bodyPr>
          <a:lstStyle/>
          <a:p>
            <a:r>
              <a:rPr lang="en-US" sz="2000" dirty="0"/>
              <a:t>Now click on </a:t>
            </a:r>
            <a:r>
              <a:rPr lang="en-US" sz="2000" b="1" dirty="0"/>
              <a:t>Create Rule</a:t>
            </a:r>
            <a:r>
              <a:rPr lang="en-US" sz="2000" dirty="0"/>
              <a:t> ...</a:t>
            </a:r>
          </a:p>
        </p:txBody>
      </p:sp>
      <p:cxnSp>
        <p:nvCxnSpPr>
          <p:cNvPr id="28" name="Straight Arrow Connector 27">
            <a:extLst>
              <a:ext uri="{FF2B5EF4-FFF2-40B4-BE49-F238E27FC236}">
                <a16:creationId xmlns:a16="http://schemas.microsoft.com/office/drawing/2014/main" id="{724862AB-0020-49C5-BC51-168204558A38}"/>
              </a:ext>
            </a:extLst>
          </p:cNvPr>
          <p:cNvCxnSpPr>
            <a:cxnSpLocks/>
            <a:stCxn id="27" idx="3"/>
          </p:cNvCxnSpPr>
          <p:nvPr/>
        </p:nvCxnSpPr>
        <p:spPr>
          <a:xfrm>
            <a:off x="3537527" y="2636382"/>
            <a:ext cx="5116948" cy="7572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552F580-EB7A-487F-A2A0-13F047FDE356}"/>
              </a:ext>
            </a:extLst>
          </p:cNvPr>
          <p:cNvCxnSpPr>
            <a:cxnSpLocks/>
          </p:cNvCxnSpPr>
          <p:nvPr/>
        </p:nvCxnSpPr>
        <p:spPr>
          <a:xfrm flipV="1">
            <a:off x="3964978" y="3606145"/>
            <a:ext cx="2131022" cy="101814"/>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7"/>
                                        </p:tgtEl>
                                      </p:cBhvr>
                                    </p:animEffect>
                                    <p:animScale>
                                      <p:cBhvr>
                                        <p:cTn id="13" dur="250" autoRev="1" fill="hold"/>
                                        <p:tgtEl>
                                          <p:spTgt spid="7"/>
                                        </p:tgtEl>
                                      </p:cBhvr>
                                      <p:by x="105000" y="105000"/>
                                    </p:animScale>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childTnLst>
                          </p:cTn>
                        </p:par>
                        <p:par>
                          <p:cTn id="27" fill="hold">
                            <p:stCondLst>
                              <p:cond delay="2500"/>
                            </p:stCondLst>
                            <p:childTnLst>
                              <p:par>
                                <p:cTn id="28" presetID="2" presetClass="entr" presetSubtype="8"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500" fill="hold"/>
                                        <p:tgtEl>
                                          <p:spTgt spid="24"/>
                                        </p:tgtEl>
                                        <p:attrNameLst>
                                          <p:attrName>ppt_x</p:attrName>
                                        </p:attrNameLst>
                                      </p:cBhvr>
                                      <p:tavLst>
                                        <p:tav tm="0">
                                          <p:val>
                                            <p:strVal val="0-#ppt_w/2"/>
                                          </p:val>
                                        </p:tav>
                                        <p:tav tm="100000">
                                          <p:val>
                                            <p:strVal val="#ppt_x"/>
                                          </p:val>
                                        </p:tav>
                                      </p:tavLst>
                                    </p:anim>
                                    <p:anim calcmode="lin" valueType="num">
                                      <p:cBhvr additive="base">
                                        <p:cTn id="31" dur="500" fill="hold"/>
                                        <p:tgtEl>
                                          <p:spTgt spid="24"/>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0-#ppt_w/2"/>
                                          </p:val>
                                        </p:tav>
                                        <p:tav tm="100000">
                                          <p:val>
                                            <p:strVal val="#ppt_x"/>
                                          </p:val>
                                        </p:tav>
                                      </p:tavLst>
                                    </p:anim>
                                    <p:anim calcmode="lin" valueType="num">
                                      <p:cBhvr additive="base">
                                        <p:cTn id="41" dur="500" fill="hold"/>
                                        <p:tgtEl>
                                          <p:spTgt spid="27"/>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left)">
                                      <p:cBhvr>
                                        <p:cTn id="45" dur="500"/>
                                        <p:tgtEl>
                                          <p:spTgt spid="28"/>
                                        </p:tgtEl>
                                      </p:cBhvr>
                                    </p:animEffect>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0-#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wipe(left)">
                                      <p:cBhvr>
                                        <p:cTn id="54" dur="500"/>
                                        <p:tgtEl>
                                          <p:spTgt spid="37"/>
                                        </p:tgtEl>
                                      </p:cBhvr>
                                    </p:animEffect>
                                  </p:childTnLst>
                                </p:cTn>
                              </p:par>
                            </p:childTnLst>
                          </p:cTn>
                        </p:par>
                        <p:par>
                          <p:cTn id="55" fill="hold">
                            <p:stCondLst>
                              <p:cond delay="2000"/>
                            </p:stCondLst>
                            <p:childTnLst>
                              <p:par>
                                <p:cTn id="56" presetID="22" presetClass="entr" presetSubtype="1" fill="hold" nodeType="after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up)">
                                      <p:cBhvr>
                                        <p:cTn id="58" dur="500"/>
                                        <p:tgtEl>
                                          <p:spTgt spid="11"/>
                                        </p:tgtEl>
                                      </p:cBhvr>
                                    </p:animEffect>
                                  </p:childTnLst>
                                </p:cTn>
                              </p:par>
                            </p:childTnLst>
                          </p:cTn>
                        </p:par>
                        <p:par>
                          <p:cTn id="59" fill="hold">
                            <p:stCondLst>
                              <p:cond delay="2500"/>
                            </p:stCondLst>
                            <p:childTnLst>
                              <p:par>
                                <p:cTn id="60" presetID="22" presetClass="entr" presetSubtype="1" fill="hold"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up)">
                                      <p:cBhvr>
                                        <p:cTn id="62" dur="500"/>
                                        <p:tgtEl>
                                          <p:spTgt spid="17"/>
                                        </p:tgtEl>
                                      </p:cBhvr>
                                    </p:animEffect>
                                  </p:childTnLst>
                                </p:cTn>
                              </p:par>
                            </p:childTnLst>
                          </p:cTn>
                        </p:par>
                        <p:par>
                          <p:cTn id="63" fill="hold">
                            <p:stCondLst>
                              <p:cond delay="3000"/>
                            </p:stCondLst>
                            <p:childTnLst>
                              <p:par>
                                <p:cTn id="64" presetID="22" presetClass="entr" presetSubtype="8" fill="hold" grpId="0" nodeType="after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0-#ppt_w/2"/>
                                          </p:val>
                                        </p:tav>
                                        <p:tav tm="100000">
                                          <p:val>
                                            <p:strVal val="#ppt_x"/>
                                          </p:val>
                                        </p:tav>
                                      </p:tavLst>
                                    </p:anim>
                                    <p:anim calcmode="lin" valueType="num">
                                      <p:cBhvr additive="base">
                                        <p:cTn id="72" dur="500" fill="hold"/>
                                        <p:tgtEl>
                                          <p:spTgt spid="19"/>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22" presetClass="entr" presetSubtype="8" fill="hold"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wipe(left)">
                                      <p:cBhvr>
                                        <p:cTn id="76" dur="500"/>
                                        <p:tgtEl>
                                          <p:spTgt spid="20"/>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left)">
                                      <p:cBhvr>
                                        <p:cTn id="8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5" grpId="0" animBg="1"/>
      <p:bldP spid="18" grpId="0" animBg="1"/>
      <p:bldP spid="19" grpId="0" animBg="1"/>
      <p:bldP spid="21" grpId="0" animBg="1"/>
      <p:bldP spid="8" grpId="0" animBg="1"/>
      <p:bldP spid="24"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D4E91BE-FB0C-49E2-9E8D-B554312FC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4087" y="1126236"/>
            <a:ext cx="8317913" cy="5720759"/>
          </a:xfrm>
          <a:prstGeom prst="rect">
            <a:avLst/>
          </a:prstGeom>
        </p:spPr>
      </p:pic>
      <p:sp>
        <p:nvSpPr>
          <p:cNvPr id="6" name="TextBox 5">
            <a:extLst>
              <a:ext uri="{FF2B5EF4-FFF2-40B4-BE49-F238E27FC236}">
                <a16:creationId xmlns:a16="http://schemas.microsoft.com/office/drawing/2014/main" id="{8A52EA7D-6F9A-4136-A41A-B69CA7E87D67}"/>
              </a:ext>
            </a:extLst>
          </p:cNvPr>
          <p:cNvSpPr txBox="1"/>
          <p:nvPr/>
        </p:nvSpPr>
        <p:spPr>
          <a:xfrm>
            <a:off x="276838" y="251670"/>
            <a:ext cx="4655380"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pPr algn="ctr"/>
            <a:r>
              <a:rPr lang="en-CA" sz="2000" dirty="0"/>
              <a:t>Methods for creating and managing rules</a:t>
            </a:r>
          </a:p>
          <a:p>
            <a:pPr algn="ctr"/>
            <a:r>
              <a:rPr lang="en-CA" sz="2000" b="1" dirty="0"/>
              <a:t>Quick Method </a:t>
            </a:r>
          </a:p>
        </p:txBody>
      </p:sp>
      <p:sp>
        <p:nvSpPr>
          <p:cNvPr id="2" name="TextBox 1">
            <a:extLst>
              <a:ext uri="{FF2B5EF4-FFF2-40B4-BE49-F238E27FC236}">
                <a16:creationId xmlns:a16="http://schemas.microsoft.com/office/drawing/2014/main" id="{8EEEC3AF-8A7B-4AF9-B695-112D36A4F964}"/>
              </a:ext>
            </a:extLst>
          </p:cNvPr>
          <p:cNvSpPr txBox="1"/>
          <p:nvPr/>
        </p:nvSpPr>
        <p:spPr>
          <a:xfrm>
            <a:off x="5626971" y="466768"/>
            <a:ext cx="5176008" cy="1015663"/>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When creating a rule from a specific message by right clicking on it you will see this small dialog appear.</a:t>
            </a:r>
            <a:endParaRPr lang="en-GB" sz="2000" dirty="0"/>
          </a:p>
        </p:txBody>
      </p:sp>
      <p:pic>
        <p:nvPicPr>
          <p:cNvPr id="8" name="Picture 7">
            <a:extLst>
              <a:ext uri="{FF2B5EF4-FFF2-40B4-BE49-F238E27FC236}">
                <a16:creationId xmlns:a16="http://schemas.microsoft.com/office/drawing/2014/main" id="{327799F4-9599-4646-A957-21C02046F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6971" y="2928389"/>
            <a:ext cx="4254353" cy="2735637"/>
          </a:xfrm>
          <a:prstGeom prst="rect">
            <a:avLst/>
          </a:prstGeom>
          <a:solidFill>
            <a:srgbClr val="FDF3ED"/>
          </a:solidFill>
        </p:spPr>
      </p:pic>
      <p:sp>
        <p:nvSpPr>
          <p:cNvPr id="9" name="TextBox 8">
            <a:extLst>
              <a:ext uri="{FF2B5EF4-FFF2-40B4-BE49-F238E27FC236}">
                <a16:creationId xmlns:a16="http://schemas.microsoft.com/office/drawing/2014/main" id="{8A7B3E11-0B61-4748-95DA-351B25175E6D}"/>
              </a:ext>
            </a:extLst>
          </p:cNvPr>
          <p:cNvSpPr txBox="1"/>
          <p:nvPr/>
        </p:nvSpPr>
        <p:spPr>
          <a:xfrm>
            <a:off x="7454863" y="2989254"/>
            <a:ext cx="288062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source </a:t>
            </a:r>
            <a:r>
              <a:rPr lang="en-CA"/>
              <a:t>email address</a:t>
            </a:r>
            <a:endParaRPr lang="en-GB" dirty="0"/>
          </a:p>
        </p:txBody>
      </p:sp>
      <p:cxnSp>
        <p:nvCxnSpPr>
          <p:cNvPr id="11" name="Straight Arrow Connector 10">
            <a:extLst>
              <a:ext uri="{FF2B5EF4-FFF2-40B4-BE49-F238E27FC236}">
                <a16:creationId xmlns:a16="http://schemas.microsoft.com/office/drawing/2014/main" id="{619D2948-3D5C-4EFB-B361-B9968B691BE0}"/>
              </a:ext>
            </a:extLst>
          </p:cNvPr>
          <p:cNvCxnSpPr>
            <a:cxnSpLocks/>
            <a:stCxn id="24" idx="3"/>
            <a:endCxn id="23" idx="1"/>
          </p:cNvCxnSpPr>
          <p:nvPr/>
        </p:nvCxnSpPr>
        <p:spPr>
          <a:xfrm>
            <a:off x="3960622" y="2701875"/>
            <a:ext cx="1509001" cy="11140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29D1904-E69D-4110-9C9E-AE5FBFDA3C16}"/>
              </a:ext>
            </a:extLst>
          </p:cNvPr>
          <p:cNvCxnSpPr>
            <a:cxnSpLocks/>
            <a:stCxn id="2" idx="2"/>
            <a:endCxn id="8" idx="0"/>
          </p:cNvCxnSpPr>
          <p:nvPr/>
        </p:nvCxnSpPr>
        <p:spPr>
          <a:xfrm flipH="1">
            <a:off x="7754148" y="1482431"/>
            <a:ext cx="460827" cy="14459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ADF7A8F-9384-4DFD-BC8A-1D40E6EF8D75}"/>
              </a:ext>
            </a:extLst>
          </p:cNvPr>
          <p:cNvSpPr txBox="1"/>
          <p:nvPr/>
        </p:nvSpPr>
        <p:spPr>
          <a:xfrm>
            <a:off x="449502" y="4542148"/>
            <a:ext cx="448271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Subject containing the specified text</a:t>
            </a:r>
            <a:endParaRPr lang="en-GB" dirty="0"/>
          </a:p>
        </p:txBody>
      </p:sp>
      <p:sp>
        <p:nvSpPr>
          <p:cNvPr id="23" name="Left Brace 22">
            <a:extLst>
              <a:ext uri="{FF2B5EF4-FFF2-40B4-BE49-F238E27FC236}">
                <a16:creationId xmlns:a16="http://schemas.microsoft.com/office/drawing/2014/main" id="{715C8276-7162-45FF-A5A4-16E8B56D5D49}"/>
              </a:ext>
            </a:extLst>
          </p:cNvPr>
          <p:cNvSpPr/>
          <p:nvPr/>
        </p:nvSpPr>
        <p:spPr>
          <a:xfrm>
            <a:off x="5469623" y="3429000"/>
            <a:ext cx="436228" cy="773884"/>
          </a:xfrm>
          <a:prstGeom prst="leftBrace">
            <a:avLst/>
          </a:prstGeom>
          <a:noFill/>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24" name="TextBox 23">
            <a:extLst>
              <a:ext uri="{FF2B5EF4-FFF2-40B4-BE49-F238E27FC236}">
                <a16:creationId xmlns:a16="http://schemas.microsoft.com/office/drawing/2014/main" id="{71AFC054-004C-416B-A64A-096B57A57470}"/>
              </a:ext>
            </a:extLst>
          </p:cNvPr>
          <p:cNvSpPr txBox="1"/>
          <p:nvPr/>
        </p:nvSpPr>
        <p:spPr>
          <a:xfrm>
            <a:off x="453006" y="2347932"/>
            <a:ext cx="35076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Choose one or more from the three most common conditions</a:t>
            </a:r>
            <a:endParaRPr lang="en-GB" dirty="0"/>
          </a:p>
        </p:txBody>
      </p:sp>
      <p:cxnSp>
        <p:nvCxnSpPr>
          <p:cNvPr id="25" name="Straight Arrow Connector 24">
            <a:extLst>
              <a:ext uri="{FF2B5EF4-FFF2-40B4-BE49-F238E27FC236}">
                <a16:creationId xmlns:a16="http://schemas.microsoft.com/office/drawing/2014/main" id="{C475A4F5-3E08-41BB-89A4-E96FD5CD87C4}"/>
              </a:ext>
            </a:extLst>
          </p:cNvPr>
          <p:cNvCxnSpPr>
            <a:cxnSpLocks/>
            <a:stCxn id="9" idx="1"/>
          </p:cNvCxnSpPr>
          <p:nvPr/>
        </p:nvCxnSpPr>
        <p:spPr>
          <a:xfrm flipH="1">
            <a:off x="5905851" y="3189309"/>
            <a:ext cx="1549012" cy="4243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26B0865-B22E-4162-8381-3929570AA429}"/>
              </a:ext>
            </a:extLst>
          </p:cNvPr>
          <p:cNvCxnSpPr>
            <a:cxnSpLocks/>
            <a:stCxn id="17" idx="3"/>
          </p:cNvCxnSpPr>
          <p:nvPr/>
        </p:nvCxnSpPr>
        <p:spPr>
          <a:xfrm flipV="1">
            <a:off x="4932218" y="3873455"/>
            <a:ext cx="905613" cy="8687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EA0B2BF-5E68-40A5-AE3C-A14DB8153570}"/>
              </a:ext>
            </a:extLst>
          </p:cNvPr>
          <p:cNvSpPr txBox="1"/>
          <p:nvPr/>
        </p:nvSpPr>
        <p:spPr>
          <a:xfrm>
            <a:off x="8046289" y="4296665"/>
            <a:ext cx="392219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Sent to the recipient address or if the email is sent to multiple people.</a:t>
            </a:r>
            <a:endParaRPr lang="en-GB" dirty="0"/>
          </a:p>
        </p:txBody>
      </p:sp>
      <p:cxnSp>
        <p:nvCxnSpPr>
          <p:cNvPr id="35" name="Straight Arrow Connector 34">
            <a:extLst>
              <a:ext uri="{FF2B5EF4-FFF2-40B4-BE49-F238E27FC236}">
                <a16:creationId xmlns:a16="http://schemas.microsoft.com/office/drawing/2014/main" id="{58A41B72-3629-4C56-81DA-923250B81153}"/>
              </a:ext>
            </a:extLst>
          </p:cNvPr>
          <p:cNvCxnSpPr>
            <a:cxnSpLocks/>
            <a:stCxn id="34" idx="1"/>
          </p:cNvCxnSpPr>
          <p:nvPr/>
        </p:nvCxnSpPr>
        <p:spPr>
          <a:xfrm flipH="1" flipV="1">
            <a:off x="5905851" y="4094426"/>
            <a:ext cx="2140438" cy="5561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B375913-8E09-4DE3-8A09-229F3206ABDE}"/>
              </a:ext>
            </a:extLst>
          </p:cNvPr>
          <p:cNvGrpSpPr/>
          <p:nvPr/>
        </p:nvGrpSpPr>
        <p:grpSpPr>
          <a:xfrm>
            <a:off x="11177895" y="11005"/>
            <a:ext cx="871226" cy="307777"/>
            <a:chOff x="10487026" y="0"/>
            <a:chExt cx="685800" cy="307777"/>
          </a:xfrm>
        </p:grpSpPr>
        <p:sp>
          <p:nvSpPr>
            <p:cNvPr id="18" name="TextBox 17">
              <a:extLst>
                <a:ext uri="{FF2B5EF4-FFF2-40B4-BE49-F238E27FC236}">
                  <a16:creationId xmlns:a16="http://schemas.microsoft.com/office/drawing/2014/main" id="{F7AAA4A4-1A68-40D9-ABC0-8A1065F06B1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9" name="TextBox 18">
              <a:extLst>
                <a:ext uri="{FF2B5EF4-FFF2-40B4-BE49-F238E27FC236}">
                  <a16:creationId xmlns:a16="http://schemas.microsoft.com/office/drawing/2014/main" id="{42D2F2AA-4271-4FF8-A04E-74A8B04D4ED6}"/>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7</a:t>
              </a:fld>
              <a:r>
                <a:rPr lang="en-CA" sz="1400" dirty="0"/>
                <a:t> </a:t>
              </a:r>
              <a:endParaRPr lang="en-GB" sz="1400" dirty="0"/>
            </a:p>
          </p:txBody>
        </p:sp>
      </p:grpSp>
    </p:spTree>
    <p:extLst>
      <p:ext uri="{BB962C8B-B14F-4D97-AF65-F5344CB8AC3E}">
        <p14:creationId xmlns:p14="http://schemas.microsoft.com/office/powerpoint/2010/main" val="83606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righ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1+#ppt_w/2"/>
                                          </p:val>
                                        </p:tav>
                                        <p:tav tm="100000">
                                          <p:val>
                                            <p:strVal val="#ppt_x"/>
                                          </p:val>
                                        </p:tav>
                                      </p:tavLst>
                                    </p:anim>
                                    <p:anim calcmode="lin" valueType="num">
                                      <p:cBhvr additive="base">
                                        <p:cTn id="54" dur="500" fill="hold"/>
                                        <p:tgtEl>
                                          <p:spTgt spid="34"/>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2" fill="hold" nodeType="after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right)">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7" grpId="0" animBg="1"/>
      <p:bldP spid="23" grpId="0" animBg="1"/>
      <p:bldP spid="24" grpId="0" animBg="1"/>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329550F-3655-4341-9EA0-C00419FBA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5877" y="1082695"/>
            <a:ext cx="8317913" cy="5720759"/>
          </a:xfrm>
          <a:prstGeom prst="rect">
            <a:avLst/>
          </a:prstGeom>
        </p:spPr>
      </p:pic>
      <p:sp>
        <p:nvSpPr>
          <p:cNvPr id="6" name="TextBox 5">
            <a:extLst>
              <a:ext uri="{FF2B5EF4-FFF2-40B4-BE49-F238E27FC236}">
                <a16:creationId xmlns:a16="http://schemas.microsoft.com/office/drawing/2014/main" id="{8A52EA7D-6F9A-4136-A41A-B69CA7E87D67}"/>
              </a:ext>
            </a:extLst>
          </p:cNvPr>
          <p:cNvSpPr txBox="1"/>
          <p:nvPr/>
        </p:nvSpPr>
        <p:spPr>
          <a:xfrm>
            <a:off x="142879" y="113781"/>
            <a:ext cx="4142762"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pPr algn="ctr"/>
            <a:r>
              <a:rPr lang="en-CA" sz="2000" dirty="0"/>
              <a:t>Methods for creating and managing rules </a:t>
            </a:r>
            <a:r>
              <a:rPr lang="en-CA" sz="2000" b="1" dirty="0"/>
              <a:t>Quick Method </a:t>
            </a:r>
          </a:p>
        </p:txBody>
      </p:sp>
      <p:sp>
        <p:nvSpPr>
          <p:cNvPr id="2" name="TextBox 1">
            <a:extLst>
              <a:ext uri="{FF2B5EF4-FFF2-40B4-BE49-F238E27FC236}">
                <a16:creationId xmlns:a16="http://schemas.microsoft.com/office/drawing/2014/main" id="{8EEEC3AF-8A7B-4AF9-B695-112D36A4F964}"/>
              </a:ext>
            </a:extLst>
          </p:cNvPr>
          <p:cNvSpPr txBox="1"/>
          <p:nvPr/>
        </p:nvSpPr>
        <p:spPr>
          <a:xfrm>
            <a:off x="5043055" y="106756"/>
            <a:ext cx="5759924" cy="707886"/>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When creating a rule from a specific message by right clicking on it you will see a smaller dialog appear.</a:t>
            </a:r>
            <a:endParaRPr lang="en-GB" sz="2000" dirty="0"/>
          </a:p>
        </p:txBody>
      </p:sp>
      <p:pic>
        <p:nvPicPr>
          <p:cNvPr id="8" name="Picture 7">
            <a:extLst>
              <a:ext uri="{FF2B5EF4-FFF2-40B4-BE49-F238E27FC236}">
                <a16:creationId xmlns:a16="http://schemas.microsoft.com/office/drawing/2014/main" id="{327799F4-9599-4646-A957-21C02046F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6971" y="2928389"/>
            <a:ext cx="4254353" cy="2735637"/>
          </a:xfrm>
          <a:prstGeom prst="rect">
            <a:avLst/>
          </a:prstGeom>
          <a:solidFill>
            <a:srgbClr val="FADDCA"/>
          </a:solidFill>
          <a:ln w="19050">
            <a:solidFill>
              <a:schemeClr val="accent2"/>
            </a:solidFill>
          </a:ln>
        </p:spPr>
      </p:pic>
      <p:sp>
        <p:nvSpPr>
          <p:cNvPr id="9" name="TextBox 8">
            <a:extLst>
              <a:ext uri="{FF2B5EF4-FFF2-40B4-BE49-F238E27FC236}">
                <a16:creationId xmlns:a16="http://schemas.microsoft.com/office/drawing/2014/main" id="{8A7B3E11-0B61-4748-95DA-351B25175E6D}"/>
              </a:ext>
            </a:extLst>
          </p:cNvPr>
          <p:cNvSpPr txBox="1"/>
          <p:nvPr/>
        </p:nvSpPr>
        <p:spPr>
          <a:xfrm>
            <a:off x="8454185" y="4151536"/>
            <a:ext cx="2723710" cy="400110"/>
          </a:xfrm>
          <a:prstGeom prst="rect">
            <a:avLst/>
          </a:prstGeom>
          <a:solidFill>
            <a:srgbClr val="FADDCA"/>
          </a:solidFill>
          <a:ln w="19050">
            <a:solidFill>
              <a:schemeClr val="accent2"/>
            </a:solidFill>
          </a:ln>
        </p:spPr>
        <p:txBody>
          <a:bodyPr wrap="square" rtlCol="0">
            <a:spAutoFit/>
          </a:bodyPr>
          <a:lstStyle>
            <a:defPPr>
              <a:defRPr lang="en-US"/>
            </a:defPPr>
          </a:lstStyle>
          <a:p>
            <a:r>
              <a:rPr lang="en-CA" sz="2000" dirty="0"/>
              <a:t>Pull up an Alert window</a:t>
            </a:r>
            <a:endParaRPr lang="en-GB" sz="2000" dirty="0"/>
          </a:p>
        </p:txBody>
      </p:sp>
      <p:cxnSp>
        <p:nvCxnSpPr>
          <p:cNvPr id="11" name="Straight Arrow Connector 10">
            <a:extLst>
              <a:ext uri="{FF2B5EF4-FFF2-40B4-BE49-F238E27FC236}">
                <a16:creationId xmlns:a16="http://schemas.microsoft.com/office/drawing/2014/main" id="{619D2948-3D5C-4EFB-B361-B9968B691BE0}"/>
              </a:ext>
            </a:extLst>
          </p:cNvPr>
          <p:cNvCxnSpPr>
            <a:cxnSpLocks/>
            <a:stCxn id="24" idx="3"/>
            <a:endCxn id="23" idx="1"/>
          </p:cNvCxnSpPr>
          <p:nvPr/>
        </p:nvCxnSpPr>
        <p:spPr>
          <a:xfrm>
            <a:off x="3597014" y="3857373"/>
            <a:ext cx="1646535" cy="9601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ADF7A8F-9384-4DFD-BC8A-1D40E6EF8D75}"/>
              </a:ext>
            </a:extLst>
          </p:cNvPr>
          <p:cNvSpPr txBox="1"/>
          <p:nvPr/>
        </p:nvSpPr>
        <p:spPr>
          <a:xfrm>
            <a:off x="3162650" y="5528501"/>
            <a:ext cx="1390877" cy="400110"/>
          </a:xfrm>
          <a:prstGeom prst="rect">
            <a:avLst/>
          </a:prstGeom>
          <a:solidFill>
            <a:srgbClr val="FADDCA"/>
          </a:solidFill>
          <a:ln w="19050">
            <a:solidFill>
              <a:schemeClr val="accent2"/>
            </a:solidFill>
          </a:ln>
        </p:spPr>
        <p:txBody>
          <a:bodyPr wrap="square" rtlCol="0">
            <a:spAutoFit/>
          </a:bodyPr>
          <a:lstStyle>
            <a:defPPr>
              <a:defRPr lang="en-US"/>
            </a:defPPr>
          </a:lstStyle>
          <a:p>
            <a:r>
              <a:rPr lang="en-CA" sz="2000" dirty="0"/>
              <a:t>Play a tune</a:t>
            </a:r>
            <a:endParaRPr lang="en-GB" sz="2000" dirty="0"/>
          </a:p>
        </p:txBody>
      </p:sp>
      <p:sp>
        <p:nvSpPr>
          <p:cNvPr id="23" name="Left Brace 22">
            <a:extLst>
              <a:ext uri="{FF2B5EF4-FFF2-40B4-BE49-F238E27FC236}">
                <a16:creationId xmlns:a16="http://schemas.microsoft.com/office/drawing/2014/main" id="{715C8276-7162-45FF-A5A4-16E8B56D5D49}"/>
              </a:ext>
            </a:extLst>
          </p:cNvPr>
          <p:cNvSpPr/>
          <p:nvPr/>
        </p:nvSpPr>
        <p:spPr>
          <a:xfrm>
            <a:off x="5243549" y="4430609"/>
            <a:ext cx="436228" cy="773884"/>
          </a:xfrm>
          <a:prstGeom prst="leftBrace">
            <a:avLst/>
          </a:prstGeom>
          <a:noFill/>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24" name="TextBox 23">
            <a:extLst>
              <a:ext uri="{FF2B5EF4-FFF2-40B4-BE49-F238E27FC236}">
                <a16:creationId xmlns:a16="http://schemas.microsoft.com/office/drawing/2014/main" id="{71AFC054-004C-416B-A64A-096B57A57470}"/>
              </a:ext>
            </a:extLst>
          </p:cNvPr>
          <p:cNvSpPr txBox="1"/>
          <p:nvPr/>
        </p:nvSpPr>
        <p:spPr>
          <a:xfrm>
            <a:off x="476310" y="3349541"/>
            <a:ext cx="3120704" cy="1015663"/>
          </a:xfrm>
          <a:prstGeom prst="rect">
            <a:avLst/>
          </a:prstGeom>
          <a:solidFill>
            <a:srgbClr val="FADDCA"/>
          </a:solidFill>
          <a:ln w="19050">
            <a:solidFill>
              <a:schemeClr val="accent2"/>
            </a:solidFill>
          </a:ln>
        </p:spPr>
        <p:txBody>
          <a:bodyPr wrap="square" rtlCol="0">
            <a:spAutoFit/>
          </a:bodyPr>
          <a:lstStyle>
            <a:defPPr>
              <a:defRPr lang="en-US"/>
            </a:defPPr>
          </a:lstStyle>
          <a:p>
            <a:r>
              <a:rPr lang="en-CA" sz="2000" dirty="0"/>
              <a:t>Choose one or more from the three most common actions.</a:t>
            </a:r>
            <a:endParaRPr lang="en-GB" sz="2000" dirty="0"/>
          </a:p>
        </p:txBody>
      </p:sp>
      <p:cxnSp>
        <p:nvCxnSpPr>
          <p:cNvPr id="25" name="Straight Arrow Connector 24">
            <a:extLst>
              <a:ext uri="{FF2B5EF4-FFF2-40B4-BE49-F238E27FC236}">
                <a16:creationId xmlns:a16="http://schemas.microsoft.com/office/drawing/2014/main" id="{C475A4F5-3E08-41BB-89A4-E96FD5CD87C4}"/>
              </a:ext>
            </a:extLst>
          </p:cNvPr>
          <p:cNvCxnSpPr>
            <a:cxnSpLocks/>
            <a:stCxn id="9" idx="1"/>
          </p:cNvCxnSpPr>
          <p:nvPr/>
        </p:nvCxnSpPr>
        <p:spPr>
          <a:xfrm flipH="1">
            <a:off x="5929155" y="4351591"/>
            <a:ext cx="2525030" cy="1991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26B0865-B22E-4162-8381-3929570AA429}"/>
              </a:ext>
            </a:extLst>
          </p:cNvPr>
          <p:cNvCxnSpPr>
            <a:cxnSpLocks/>
            <a:stCxn id="17" idx="3"/>
          </p:cNvCxnSpPr>
          <p:nvPr/>
        </p:nvCxnSpPr>
        <p:spPr>
          <a:xfrm flipV="1">
            <a:off x="4553527" y="4815282"/>
            <a:ext cx="1250294" cy="9132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EA0B2BF-5E68-40A5-AE3C-A14DB8153570}"/>
              </a:ext>
            </a:extLst>
          </p:cNvPr>
          <p:cNvSpPr txBox="1"/>
          <p:nvPr/>
        </p:nvSpPr>
        <p:spPr>
          <a:xfrm>
            <a:off x="7944259" y="5483284"/>
            <a:ext cx="2525029" cy="400110"/>
          </a:xfrm>
          <a:prstGeom prst="rect">
            <a:avLst/>
          </a:prstGeom>
          <a:solidFill>
            <a:srgbClr val="FADDCA"/>
          </a:solidFill>
          <a:ln w="19050">
            <a:solidFill>
              <a:schemeClr val="accent2"/>
            </a:solidFill>
          </a:ln>
        </p:spPr>
        <p:txBody>
          <a:bodyPr wrap="square" rtlCol="0">
            <a:spAutoFit/>
          </a:bodyPr>
          <a:lstStyle>
            <a:defPPr>
              <a:defRPr lang="en-US"/>
            </a:defPPr>
          </a:lstStyle>
          <a:p>
            <a:r>
              <a:rPr lang="en-CA" sz="2000" dirty="0"/>
              <a:t>Move email to a folder</a:t>
            </a:r>
            <a:endParaRPr lang="en-GB" sz="2000" dirty="0"/>
          </a:p>
        </p:txBody>
      </p:sp>
      <p:cxnSp>
        <p:nvCxnSpPr>
          <p:cNvPr id="35" name="Straight Arrow Connector 34">
            <a:extLst>
              <a:ext uri="{FF2B5EF4-FFF2-40B4-BE49-F238E27FC236}">
                <a16:creationId xmlns:a16="http://schemas.microsoft.com/office/drawing/2014/main" id="{58A41B72-3629-4C56-81DA-923250B81153}"/>
              </a:ext>
            </a:extLst>
          </p:cNvPr>
          <p:cNvCxnSpPr>
            <a:cxnSpLocks/>
            <a:stCxn id="34" idx="1"/>
          </p:cNvCxnSpPr>
          <p:nvPr/>
        </p:nvCxnSpPr>
        <p:spPr>
          <a:xfrm flipH="1" flipV="1">
            <a:off x="5905853" y="5053089"/>
            <a:ext cx="2038406" cy="6302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B77CBF41-F2A8-469E-928C-8B45A41F87FD}"/>
              </a:ext>
            </a:extLst>
          </p:cNvPr>
          <p:cNvGrpSpPr/>
          <p:nvPr/>
        </p:nvGrpSpPr>
        <p:grpSpPr>
          <a:xfrm>
            <a:off x="11177895" y="11005"/>
            <a:ext cx="871226" cy="400110"/>
            <a:chOff x="10487026" y="0"/>
            <a:chExt cx="685800" cy="400110"/>
          </a:xfrm>
        </p:grpSpPr>
        <p:sp>
          <p:nvSpPr>
            <p:cNvPr id="16" name="TextBox 15">
              <a:extLst>
                <a:ext uri="{FF2B5EF4-FFF2-40B4-BE49-F238E27FC236}">
                  <a16:creationId xmlns:a16="http://schemas.microsoft.com/office/drawing/2014/main" id="{DC4EFDC3-597A-4242-BCFC-14D8BDF8CC1D}"/>
                </a:ext>
              </a:extLst>
            </p:cNvPr>
            <p:cNvSpPr txBox="1"/>
            <p:nvPr/>
          </p:nvSpPr>
          <p:spPr>
            <a:xfrm>
              <a:off x="10487026" y="0"/>
              <a:ext cx="552450" cy="400110"/>
            </a:xfrm>
            <a:prstGeom prst="rect">
              <a:avLst/>
            </a:prstGeom>
            <a:noFill/>
          </p:spPr>
          <p:txBody>
            <a:bodyPr wrap="square" rtlCol="0">
              <a:spAutoFit/>
            </a:bodyPr>
            <a:lstStyle/>
            <a:p>
              <a:r>
                <a:rPr lang="en-CA" sz="2000" dirty="0"/>
                <a:t>Page </a:t>
              </a:r>
              <a:endParaRPr lang="en-GB" sz="2000" dirty="0"/>
            </a:p>
          </p:txBody>
        </p:sp>
        <p:sp>
          <p:nvSpPr>
            <p:cNvPr id="18" name="TextBox 17">
              <a:extLst>
                <a:ext uri="{FF2B5EF4-FFF2-40B4-BE49-F238E27FC236}">
                  <a16:creationId xmlns:a16="http://schemas.microsoft.com/office/drawing/2014/main" id="{DBBFBFBA-1F3E-470F-AD2C-7AF9CEEF3817}"/>
                </a:ext>
              </a:extLst>
            </p:cNvPr>
            <p:cNvSpPr txBox="1"/>
            <p:nvPr/>
          </p:nvSpPr>
          <p:spPr>
            <a:xfrm>
              <a:off x="10759072" y="0"/>
              <a:ext cx="413754" cy="400110"/>
            </a:xfrm>
            <a:prstGeom prst="rect">
              <a:avLst/>
            </a:prstGeom>
            <a:noFill/>
          </p:spPr>
          <p:txBody>
            <a:bodyPr wrap="square" rtlCol="0">
              <a:spAutoFit/>
            </a:bodyPr>
            <a:lstStyle/>
            <a:p>
              <a:pPr algn="ctr"/>
              <a:fld id="{599CA30C-359B-48FE-9C30-8978E03E59BB}" type="slidenum">
                <a:rPr lang="en-CA" sz="2000" smtClean="0"/>
                <a:t>8</a:t>
              </a:fld>
              <a:r>
                <a:rPr lang="en-CA" sz="2000" dirty="0"/>
                <a:t> </a:t>
              </a:r>
              <a:endParaRPr lang="en-GB" sz="2000" dirty="0"/>
            </a:p>
          </p:txBody>
        </p:sp>
      </p:grpSp>
    </p:spTree>
    <p:extLst>
      <p:ext uri="{BB962C8B-B14F-4D97-AF65-F5344CB8AC3E}">
        <p14:creationId xmlns:p14="http://schemas.microsoft.com/office/powerpoint/2010/main" val="258672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1+#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right)">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0-#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left)">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500" fill="hold"/>
                                        <p:tgtEl>
                                          <p:spTgt spid="34"/>
                                        </p:tgtEl>
                                        <p:attrNameLst>
                                          <p:attrName>ppt_x</p:attrName>
                                        </p:attrNameLst>
                                      </p:cBhvr>
                                      <p:tavLst>
                                        <p:tav tm="0">
                                          <p:val>
                                            <p:strVal val="1+#ppt_w/2"/>
                                          </p:val>
                                        </p:tav>
                                        <p:tav tm="100000">
                                          <p:val>
                                            <p:strVal val="#ppt_x"/>
                                          </p:val>
                                        </p:tav>
                                      </p:tavLst>
                                    </p:anim>
                                    <p:anim calcmode="lin" valueType="num">
                                      <p:cBhvr additive="base">
                                        <p:cTn id="44" dur="500" fill="hold"/>
                                        <p:tgtEl>
                                          <p:spTgt spid="34"/>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right)">
                                      <p:cBhvr>
                                        <p:cTn id="4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23" grpId="0" animBg="1"/>
      <p:bldP spid="24"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B3BB63E-B66E-4B26-B545-7E2435764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5877" y="1082695"/>
            <a:ext cx="8317913" cy="5720759"/>
          </a:xfrm>
          <a:prstGeom prst="rect">
            <a:avLst/>
          </a:prstGeom>
        </p:spPr>
      </p:pic>
      <p:sp>
        <p:nvSpPr>
          <p:cNvPr id="6" name="TextBox 5">
            <a:extLst>
              <a:ext uri="{FF2B5EF4-FFF2-40B4-BE49-F238E27FC236}">
                <a16:creationId xmlns:a16="http://schemas.microsoft.com/office/drawing/2014/main" id="{8A52EA7D-6F9A-4136-A41A-B69CA7E87D67}"/>
              </a:ext>
            </a:extLst>
          </p:cNvPr>
          <p:cNvSpPr txBox="1"/>
          <p:nvPr/>
        </p:nvSpPr>
        <p:spPr>
          <a:xfrm>
            <a:off x="276837" y="251670"/>
            <a:ext cx="4535307" cy="707886"/>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p>
            <a:pPr algn="ctr"/>
            <a:r>
              <a:rPr lang="en-CA" sz="2000" dirty="0"/>
              <a:t>Methods for creating and managing rules</a:t>
            </a:r>
          </a:p>
          <a:p>
            <a:pPr algn="ctr"/>
            <a:r>
              <a:rPr lang="en-CA" sz="2000" b="1" dirty="0"/>
              <a:t>Quick Method </a:t>
            </a:r>
          </a:p>
        </p:txBody>
      </p:sp>
      <p:pic>
        <p:nvPicPr>
          <p:cNvPr id="4" name="Picture 3">
            <a:extLst>
              <a:ext uri="{FF2B5EF4-FFF2-40B4-BE49-F238E27FC236}">
                <a16:creationId xmlns:a16="http://schemas.microsoft.com/office/drawing/2014/main" id="{983BA58F-9B2B-4203-8D00-B6DD20AF1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6971" y="2928389"/>
            <a:ext cx="4254353" cy="2735637"/>
          </a:xfrm>
          <a:prstGeom prst="rect">
            <a:avLst/>
          </a:prstGeom>
        </p:spPr>
      </p:pic>
      <p:cxnSp>
        <p:nvCxnSpPr>
          <p:cNvPr id="5" name="Straight Arrow Connector 4">
            <a:extLst>
              <a:ext uri="{FF2B5EF4-FFF2-40B4-BE49-F238E27FC236}">
                <a16:creationId xmlns:a16="http://schemas.microsoft.com/office/drawing/2014/main" id="{E472B51A-CBB1-4BAD-95EC-413543C5E383}"/>
              </a:ext>
            </a:extLst>
          </p:cNvPr>
          <p:cNvCxnSpPr>
            <a:cxnSpLocks/>
            <a:stCxn id="7" idx="3"/>
          </p:cNvCxnSpPr>
          <p:nvPr/>
        </p:nvCxnSpPr>
        <p:spPr>
          <a:xfrm>
            <a:off x="3691104" y="2743695"/>
            <a:ext cx="4954132" cy="26688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323D0B-D6F0-4D2D-97F6-7C3A5811E499}"/>
              </a:ext>
            </a:extLst>
          </p:cNvPr>
          <p:cNvSpPr txBox="1"/>
          <p:nvPr/>
        </p:nvSpPr>
        <p:spPr>
          <a:xfrm>
            <a:off x="639375" y="2389752"/>
            <a:ext cx="3051729" cy="707886"/>
          </a:xfrm>
          <a:prstGeom prst="rect">
            <a:avLst/>
          </a:prstGeom>
          <a:solidFill>
            <a:srgbClr val="FADDCA"/>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Advanced</a:t>
            </a:r>
            <a:r>
              <a:rPr lang="en-CA" dirty="0"/>
              <a:t> Options presents the Rules Wizard</a:t>
            </a:r>
            <a:endParaRPr lang="en-GB" dirty="0"/>
          </a:p>
        </p:txBody>
      </p:sp>
      <p:sp>
        <p:nvSpPr>
          <p:cNvPr id="14" name="TextBox 13">
            <a:extLst>
              <a:ext uri="{FF2B5EF4-FFF2-40B4-BE49-F238E27FC236}">
                <a16:creationId xmlns:a16="http://schemas.microsoft.com/office/drawing/2014/main" id="{600C719D-EF0C-4A55-AC7F-44458471BFDD}"/>
              </a:ext>
            </a:extLst>
          </p:cNvPr>
          <p:cNvSpPr txBox="1"/>
          <p:nvPr/>
        </p:nvSpPr>
        <p:spPr>
          <a:xfrm>
            <a:off x="397327" y="4291394"/>
            <a:ext cx="3051729" cy="1938992"/>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defPPr>
              <a:defRPr lang="en-US"/>
            </a:defPPr>
          </a:lstStyle>
          <a:p>
            <a:r>
              <a:rPr lang="en-CA" sz="2000" dirty="0"/>
              <a:t>However, if you want the </a:t>
            </a:r>
            <a:r>
              <a:rPr lang="en-CA" sz="2000" b="1" dirty="0"/>
              <a:t>Rules Wizard</a:t>
            </a:r>
            <a:r>
              <a:rPr lang="en-CA" sz="2000" dirty="0"/>
              <a:t>,</a:t>
            </a:r>
            <a:r>
              <a:rPr lang="en-CA" sz="2000" b="1" dirty="0"/>
              <a:t> </a:t>
            </a:r>
            <a:r>
              <a:rPr lang="en-CA" sz="2000" dirty="0"/>
              <a:t>you are best off launching it through the second method …</a:t>
            </a:r>
          </a:p>
          <a:p>
            <a:r>
              <a:rPr lang="en-CA" sz="2000" dirty="0"/>
              <a:t> </a:t>
            </a:r>
          </a:p>
          <a:p>
            <a:r>
              <a:rPr lang="en-CA" sz="2000" dirty="0"/>
              <a:t>2. </a:t>
            </a:r>
            <a:r>
              <a:rPr lang="en-CA" sz="2000" b="1" dirty="0"/>
              <a:t>Manage Rules &amp; Alerts</a:t>
            </a:r>
            <a:endParaRPr lang="en-GB" sz="2000" b="1" dirty="0"/>
          </a:p>
        </p:txBody>
      </p:sp>
      <p:grpSp>
        <p:nvGrpSpPr>
          <p:cNvPr id="8" name="Group 7">
            <a:extLst>
              <a:ext uri="{FF2B5EF4-FFF2-40B4-BE49-F238E27FC236}">
                <a16:creationId xmlns:a16="http://schemas.microsoft.com/office/drawing/2014/main" id="{3D205E50-859E-45E8-86A0-972F14C38E17}"/>
              </a:ext>
            </a:extLst>
          </p:cNvPr>
          <p:cNvGrpSpPr/>
          <p:nvPr/>
        </p:nvGrpSpPr>
        <p:grpSpPr>
          <a:xfrm>
            <a:off x="11177895" y="11005"/>
            <a:ext cx="871226" cy="307777"/>
            <a:chOff x="10487026" y="0"/>
            <a:chExt cx="685800" cy="307777"/>
          </a:xfrm>
        </p:grpSpPr>
        <p:sp>
          <p:nvSpPr>
            <p:cNvPr id="9" name="TextBox 8">
              <a:extLst>
                <a:ext uri="{FF2B5EF4-FFF2-40B4-BE49-F238E27FC236}">
                  <a16:creationId xmlns:a16="http://schemas.microsoft.com/office/drawing/2014/main" id="{764ECB11-7AFD-47F4-945D-1EAF48C9932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0" name="TextBox 9">
              <a:extLst>
                <a:ext uri="{FF2B5EF4-FFF2-40B4-BE49-F238E27FC236}">
                  <a16:creationId xmlns:a16="http://schemas.microsoft.com/office/drawing/2014/main" id="{739AD484-5F30-4EEE-973D-4914DC004608}"/>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9</a:t>
              </a:fld>
              <a:r>
                <a:rPr lang="en-CA" sz="1400" dirty="0"/>
                <a:t> </a:t>
              </a:r>
              <a:endParaRPr lang="en-GB" sz="1400" dirty="0"/>
            </a:p>
          </p:txBody>
        </p:sp>
      </p:grpSp>
    </p:spTree>
    <p:extLst>
      <p:ext uri="{BB962C8B-B14F-4D97-AF65-F5344CB8AC3E}">
        <p14:creationId xmlns:p14="http://schemas.microsoft.com/office/powerpoint/2010/main" val="365512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par>
                          <p:cTn id="31" fill="hold">
                            <p:stCondLst>
                              <p:cond delay="500"/>
                            </p:stCondLst>
                            <p:childTnLst>
                              <p:par>
                                <p:cTn id="32" presetID="26" presetClass="emph" presetSubtype="0" fill="hold" grpId="1" nodeType="afterEffect">
                                  <p:stCondLst>
                                    <p:cond delay="0"/>
                                  </p:stCondLst>
                                  <p:childTnLst>
                                    <p:animEffect transition="out" filter="fade">
                                      <p:cBhvr>
                                        <p:cTn id="33" dur="500" tmFilter="0, 0; .2, .5; .8, .5; 1, 0"/>
                                        <p:tgtEl>
                                          <p:spTgt spid="14"/>
                                        </p:tgtEl>
                                      </p:cBhvr>
                                    </p:animEffect>
                                    <p:animScale>
                                      <p:cBhvr>
                                        <p:cTn id="34"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14" grpId="0" animBg="1"/>
      <p:bldP spid="14"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17DAB8-5C45-4AD2-83FC-86522F7DDEDE}">
  <ds:schemaRefs>
    <ds:schemaRef ds:uri="http://schemas.microsoft.com/sharepoint/v3/contenttype/forms"/>
  </ds:schemaRefs>
</ds:datastoreItem>
</file>

<file path=customXml/itemProps2.xml><?xml version="1.0" encoding="utf-8"?>
<ds:datastoreItem xmlns:ds="http://schemas.openxmlformats.org/officeDocument/2006/customXml" ds:itemID="{F22F5C2C-4EB3-452D-9123-40E1D0BBD9EB}">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6B328FAA-89C8-4D69-8EAA-1240AAF320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52513</TotalTime>
  <Words>2770</Words>
  <Application>Microsoft Office PowerPoint</Application>
  <PresentationFormat>Widescreen</PresentationFormat>
  <Paragraphs>376</Paragraphs>
  <Slides>55</Slides>
  <Notes>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4" baseType="lpstr">
      <vt:lpstr>Arial</vt:lpstr>
      <vt:lpstr>Calibri</vt:lpstr>
      <vt:lpstr>Calibri Light</vt:lpstr>
      <vt:lpstr>Courier New</vt:lpstr>
      <vt:lpstr>Script MT Bold</vt:lpstr>
      <vt:lpstr>Times New Roman</vt:lpstr>
      <vt:lpstr>Wingdings</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982</cp:revision>
  <dcterms:created xsi:type="dcterms:W3CDTF">2017-09-29T13:57:00Z</dcterms:created>
  <dcterms:modified xsi:type="dcterms:W3CDTF">2026-08-10T19:32:12Z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29300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