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6" r:id="rId5"/>
    <p:sldId id="502" r:id="rId6"/>
    <p:sldId id="259" r:id="rId7"/>
    <p:sldId id="375" r:id="rId8"/>
    <p:sldId id="376" r:id="rId9"/>
    <p:sldId id="380" r:id="rId10"/>
    <p:sldId id="381" r:id="rId11"/>
    <p:sldId id="382" r:id="rId12"/>
    <p:sldId id="377" r:id="rId13"/>
    <p:sldId id="383" r:id="rId14"/>
    <p:sldId id="379" r:id="rId15"/>
    <p:sldId id="384" r:id="rId16"/>
    <p:sldId id="385" r:id="rId17"/>
    <p:sldId id="387" r:id="rId18"/>
    <p:sldId id="378" r:id="rId19"/>
    <p:sldId id="389" r:id="rId20"/>
    <p:sldId id="388" r:id="rId21"/>
    <p:sldId id="390" r:id="rId22"/>
    <p:sldId id="391" r:id="rId23"/>
    <p:sldId id="393" r:id="rId24"/>
    <p:sldId id="392" r:id="rId25"/>
    <p:sldId id="394" r:id="rId26"/>
    <p:sldId id="395" r:id="rId27"/>
    <p:sldId id="396" r:id="rId28"/>
    <p:sldId id="399" r:id="rId29"/>
    <p:sldId id="402" r:id="rId30"/>
    <p:sldId id="403" r:id="rId31"/>
    <p:sldId id="401" r:id="rId32"/>
    <p:sldId id="414" r:id="rId33"/>
    <p:sldId id="413" r:id="rId34"/>
    <p:sldId id="404" r:id="rId35"/>
    <p:sldId id="398" r:id="rId36"/>
    <p:sldId id="416" r:id="rId37"/>
    <p:sldId id="417" r:id="rId38"/>
    <p:sldId id="407" r:id="rId39"/>
    <p:sldId id="350" r:id="rId40"/>
    <p:sldId id="503" r:id="rId41"/>
    <p:sldId id="50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F7"/>
    <a:srgbClr val="FF99FF"/>
    <a:srgbClr val="F4EDF9"/>
    <a:srgbClr val="F4F9F1"/>
    <a:srgbClr val="FDF1E9"/>
    <a:srgbClr val="9BE5FF"/>
    <a:srgbClr val="57D3FF"/>
    <a:srgbClr val="F2F2F2"/>
    <a:srgbClr val="F8CCAE"/>
    <a:srgbClr val="F5B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107" autoAdjust="0"/>
    <p:restoredTop sz="86854" autoAdjust="0"/>
  </p:normalViewPr>
  <p:slideViewPr>
    <p:cSldViewPr snapToGrid="0">
      <p:cViewPr varScale="1">
        <p:scale>
          <a:sx n="94" d="100"/>
          <a:sy n="94" d="100"/>
        </p:scale>
        <p:origin x="17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DBA89D7D-19FB-4136-97EE-7A717762B8AF}"/>
    <pc:docChg chg="modSld">
      <pc:chgData name="help desk" userId="076106f8-e622-4bba-bf8d-41b4b1aaf204" providerId="ADAL" clId="{DBA89D7D-19FB-4136-97EE-7A717762B8AF}" dt="2023-05-04T20:56:16.261" v="2" actId="20577"/>
      <pc:docMkLst>
        <pc:docMk/>
      </pc:docMkLst>
      <pc:sldChg chg="modSp">
        <pc:chgData name="help desk" userId="076106f8-e622-4bba-bf8d-41b4b1aaf204" providerId="ADAL" clId="{DBA89D7D-19FB-4136-97EE-7A717762B8AF}" dt="2023-05-04T20:56:16.261" v="2" actId="20577"/>
        <pc:sldMkLst>
          <pc:docMk/>
          <pc:sldMk cId="3443636487" sldId="259"/>
        </pc:sldMkLst>
        <pc:spChg chg="mod">
          <ac:chgData name="help desk" userId="076106f8-e622-4bba-bf8d-41b4b1aaf204" providerId="ADAL" clId="{DBA89D7D-19FB-4136-97EE-7A717762B8AF}" dt="2023-05-04T20:56:16.261" v="2" actId="20577"/>
          <ac:spMkLst>
            <pc:docMk/>
            <pc:sldMk cId="3443636487" sldId="259"/>
            <ac:spMk id="79" creationId="{00000000-0000-0000-0000-000000000000}"/>
          </ac:spMkLst>
        </pc:spChg>
      </pc:sldChg>
    </pc:docChg>
  </pc:docChgLst>
  <pc:docChgLst>
    <pc:chgData name="help desk" userId="076106f8-e622-4bba-bf8d-41b4b1aaf204" providerId="ADAL" clId="{674BAAC6-924C-4180-9F0E-89DD09AED3E6}"/>
    <pc:docChg chg="custSel modSld">
      <pc:chgData name="help desk" userId="076106f8-e622-4bba-bf8d-41b4b1aaf204" providerId="ADAL" clId="{674BAAC6-924C-4180-9F0E-89DD09AED3E6}" dt="2023-01-31T15:00:20.905" v="518"/>
      <pc:docMkLst>
        <pc:docMk/>
      </pc:docMkLst>
      <pc:sldChg chg="modSp mod">
        <pc:chgData name="help desk" userId="076106f8-e622-4bba-bf8d-41b4b1aaf204" providerId="ADAL" clId="{674BAAC6-924C-4180-9F0E-89DD09AED3E6}" dt="2023-01-31T14:18:21.245" v="0" actId="14100"/>
        <pc:sldMkLst>
          <pc:docMk/>
          <pc:sldMk cId="1250780866" sldId="377"/>
        </pc:sldMkLst>
        <pc:cxnChg chg="mod">
          <ac:chgData name="help desk" userId="076106f8-e622-4bba-bf8d-41b4b1aaf204" providerId="ADAL" clId="{674BAAC6-924C-4180-9F0E-89DD09AED3E6}" dt="2023-01-31T14:18:21.245" v="0" actId="14100"/>
          <ac:cxnSpMkLst>
            <pc:docMk/>
            <pc:sldMk cId="1250780866" sldId="377"/>
            <ac:cxnSpMk id="13" creationId="{30861B28-0711-4D94-96D0-BE2BF56B3F15}"/>
          </ac:cxnSpMkLst>
        </pc:cxnChg>
      </pc:sldChg>
      <pc:sldChg chg="delSp modSp mod modAnim">
        <pc:chgData name="help desk" userId="076106f8-e622-4bba-bf8d-41b4b1aaf204" providerId="ADAL" clId="{674BAAC6-924C-4180-9F0E-89DD09AED3E6}" dt="2023-01-31T14:36:58.586" v="50"/>
        <pc:sldMkLst>
          <pc:docMk/>
          <pc:sldMk cId="2407130280" sldId="378"/>
        </pc:sldMkLst>
        <pc:spChg chg="mod">
          <ac:chgData name="help desk" userId="076106f8-e622-4bba-bf8d-41b4b1aaf204" providerId="ADAL" clId="{674BAAC6-924C-4180-9F0E-89DD09AED3E6}" dt="2023-01-31T14:33:37.542" v="35" actId="1076"/>
          <ac:spMkLst>
            <pc:docMk/>
            <pc:sldMk cId="2407130280" sldId="378"/>
            <ac:spMk id="7" creationId="{376F54B2-12DB-45EE-AB69-F603BA36229C}"/>
          </ac:spMkLst>
        </pc:spChg>
        <pc:spChg chg="mod">
          <ac:chgData name="help desk" userId="076106f8-e622-4bba-bf8d-41b4b1aaf204" providerId="ADAL" clId="{674BAAC6-924C-4180-9F0E-89DD09AED3E6}" dt="2023-01-31T14:33:18.022" v="32" actId="1076"/>
          <ac:spMkLst>
            <pc:docMk/>
            <pc:sldMk cId="2407130280" sldId="378"/>
            <ac:spMk id="26" creationId="{84613E66-CD46-47E3-BD2E-009FEB6E5225}"/>
          </ac:spMkLst>
        </pc:spChg>
        <pc:spChg chg="del">
          <ac:chgData name="help desk" userId="076106f8-e622-4bba-bf8d-41b4b1aaf204" providerId="ADAL" clId="{674BAAC6-924C-4180-9F0E-89DD09AED3E6}" dt="2023-01-31T14:34:36.516" v="43" actId="478"/>
          <ac:spMkLst>
            <pc:docMk/>
            <pc:sldMk cId="2407130280" sldId="378"/>
            <ac:spMk id="32" creationId="{FF588299-BDAE-4393-AEAD-12CC18C0879D}"/>
          </ac:spMkLst>
        </pc:spChg>
        <pc:cxnChg chg="mod">
          <ac:chgData name="help desk" userId="076106f8-e622-4bba-bf8d-41b4b1aaf204" providerId="ADAL" clId="{674BAAC6-924C-4180-9F0E-89DD09AED3E6}" dt="2023-01-31T14:33:41.046" v="36" actId="14100"/>
          <ac:cxnSpMkLst>
            <pc:docMk/>
            <pc:sldMk cId="2407130280" sldId="378"/>
            <ac:cxnSpMk id="23" creationId="{66F5F22C-B0AA-4813-9390-F6822AB85D03}"/>
          </ac:cxnSpMkLst>
        </pc:cxnChg>
        <pc:cxnChg chg="mod">
          <ac:chgData name="help desk" userId="076106f8-e622-4bba-bf8d-41b4b1aaf204" providerId="ADAL" clId="{674BAAC6-924C-4180-9F0E-89DD09AED3E6}" dt="2023-01-31T14:33:31.564" v="34" actId="14100"/>
          <ac:cxnSpMkLst>
            <pc:docMk/>
            <pc:sldMk cId="2407130280" sldId="378"/>
            <ac:cxnSpMk id="28" creationId="{E59D25B5-54AB-4562-AB1C-AF2AF7B94A36}"/>
          </ac:cxnSpMkLst>
        </pc:cxnChg>
        <pc:cxnChg chg="del">
          <ac:chgData name="help desk" userId="076106f8-e622-4bba-bf8d-41b4b1aaf204" providerId="ADAL" clId="{674BAAC6-924C-4180-9F0E-89DD09AED3E6}" dt="2023-01-31T14:34:37.694" v="44" actId="478"/>
          <ac:cxnSpMkLst>
            <pc:docMk/>
            <pc:sldMk cId="2407130280" sldId="378"/>
            <ac:cxnSpMk id="34" creationId="{7D64409B-6E47-4135-80A6-F82FA0F85993}"/>
          </ac:cxnSpMkLst>
        </pc:cxnChg>
      </pc:sldChg>
      <pc:sldChg chg="modSp mod">
        <pc:chgData name="help desk" userId="076106f8-e622-4bba-bf8d-41b4b1aaf204" providerId="ADAL" clId="{674BAAC6-924C-4180-9F0E-89DD09AED3E6}" dt="2023-01-31T14:44:00.919" v="230" actId="1076"/>
        <pc:sldMkLst>
          <pc:docMk/>
          <pc:sldMk cId="3700615344" sldId="389"/>
        </pc:sldMkLst>
        <pc:spChg chg="mod">
          <ac:chgData name="help desk" userId="076106f8-e622-4bba-bf8d-41b4b1aaf204" providerId="ADAL" clId="{674BAAC6-924C-4180-9F0E-89DD09AED3E6}" dt="2023-01-31T14:43:48.209" v="229" actId="6549"/>
          <ac:spMkLst>
            <pc:docMk/>
            <pc:sldMk cId="3700615344" sldId="389"/>
            <ac:spMk id="2" creationId="{F55F879B-AAA0-B7DA-4DAB-439C488CB9FE}"/>
          </ac:spMkLst>
        </pc:spChg>
        <pc:spChg chg="mod">
          <ac:chgData name="help desk" userId="076106f8-e622-4bba-bf8d-41b4b1aaf204" providerId="ADAL" clId="{674BAAC6-924C-4180-9F0E-89DD09AED3E6}" dt="2023-01-31T14:38:58.846" v="135" actId="20577"/>
          <ac:spMkLst>
            <pc:docMk/>
            <pc:sldMk cId="3700615344" sldId="389"/>
            <ac:spMk id="7" creationId="{800C47A5-79D6-4588-9DC5-D0958B1F9A29}"/>
          </ac:spMkLst>
        </pc:spChg>
        <pc:spChg chg="mod">
          <ac:chgData name="help desk" userId="076106f8-e622-4bba-bf8d-41b4b1aaf204" providerId="ADAL" clId="{674BAAC6-924C-4180-9F0E-89DD09AED3E6}" dt="2023-01-31T14:44:00.919" v="230" actId="1076"/>
          <ac:spMkLst>
            <pc:docMk/>
            <pc:sldMk cId="3700615344" sldId="389"/>
            <ac:spMk id="14" creationId="{22A8A14D-9385-4436-9573-691F2E13C552}"/>
          </ac:spMkLst>
        </pc:spChg>
      </pc:sldChg>
      <pc:sldChg chg="addSp delSp modSp mod delAnim modAnim">
        <pc:chgData name="help desk" userId="076106f8-e622-4bba-bf8d-41b4b1aaf204" providerId="ADAL" clId="{674BAAC6-924C-4180-9F0E-89DD09AED3E6}" dt="2023-01-31T14:56:50.569" v="517" actId="1076"/>
        <pc:sldMkLst>
          <pc:docMk/>
          <pc:sldMk cId="4109764727" sldId="392"/>
        </pc:sldMkLst>
        <pc:spChg chg="add mod">
          <ac:chgData name="help desk" userId="076106f8-e622-4bba-bf8d-41b4b1aaf204" providerId="ADAL" clId="{674BAAC6-924C-4180-9F0E-89DD09AED3E6}" dt="2023-01-31T14:56:50.569" v="517" actId="1076"/>
          <ac:spMkLst>
            <pc:docMk/>
            <pc:sldMk cId="4109764727" sldId="392"/>
            <ac:spMk id="6" creationId="{C70D831C-7453-4018-B959-ECCF33B974E9}"/>
          </ac:spMkLst>
        </pc:spChg>
        <pc:spChg chg="mod">
          <ac:chgData name="help desk" userId="076106f8-e622-4bba-bf8d-41b4b1aaf204" providerId="ADAL" clId="{674BAAC6-924C-4180-9F0E-89DD09AED3E6}" dt="2023-01-31T14:51:38.497" v="505" actId="20577"/>
          <ac:spMkLst>
            <pc:docMk/>
            <pc:sldMk cId="4109764727" sldId="392"/>
            <ac:spMk id="17" creationId="{DD579357-B252-425E-80A9-CB5A411BBE6F}"/>
          </ac:spMkLst>
        </pc:spChg>
        <pc:spChg chg="mod">
          <ac:chgData name="help desk" userId="076106f8-e622-4bba-bf8d-41b4b1aaf204" providerId="ADAL" clId="{674BAAC6-924C-4180-9F0E-89DD09AED3E6}" dt="2023-01-31T14:56:50.569" v="517" actId="1076"/>
          <ac:spMkLst>
            <pc:docMk/>
            <pc:sldMk cId="4109764727" sldId="392"/>
            <ac:spMk id="18" creationId="{0F36FDBA-6EAA-429D-B335-5C0D70F45F36}"/>
          </ac:spMkLst>
        </pc:spChg>
        <pc:picChg chg="mod">
          <ac:chgData name="help desk" userId="076106f8-e622-4bba-bf8d-41b4b1aaf204" providerId="ADAL" clId="{674BAAC6-924C-4180-9F0E-89DD09AED3E6}" dt="2023-01-31T14:56:50.569" v="517" actId="1076"/>
          <ac:picMkLst>
            <pc:docMk/>
            <pc:sldMk cId="4109764727" sldId="392"/>
            <ac:picMk id="5" creationId="{3D85ACDA-596C-4AC3-BC9C-9CFE7BD560A3}"/>
          </ac:picMkLst>
        </pc:picChg>
        <pc:cxnChg chg="del mod">
          <ac:chgData name="help desk" userId="076106f8-e622-4bba-bf8d-41b4b1aaf204" providerId="ADAL" clId="{674BAAC6-924C-4180-9F0E-89DD09AED3E6}" dt="2023-01-31T14:51:45.993" v="507" actId="478"/>
          <ac:cxnSpMkLst>
            <pc:docMk/>
            <pc:sldMk cId="4109764727" sldId="392"/>
            <ac:cxnSpMk id="20" creationId="{2CE5B5C0-556E-4808-A41A-DE28E9997A66}"/>
          </ac:cxnSpMkLst>
        </pc:cxnChg>
      </pc:sldChg>
      <pc:sldChg chg="modSp mod">
        <pc:chgData name="help desk" userId="076106f8-e622-4bba-bf8d-41b4b1aaf204" providerId="ADAL" clId="{674BAAC6-924C-4180-9F0E-89DD09AED3E6}" dt="2023-01-31T14:46:57.367" v="231" actId="14100"/>
        <pc:sldMkLst>
          <pc:docMk/>
          <pc:sldMk cId="2255743606" sldId="393"/>
        </pc:sldMkLst>
        <pc:spChg chg="mod">
          <ac:chgData name="help desk" userId="076106f8-e622-4bba-bf8d-41b4b1aaf204" providerId="ADAL" clId="{674BAAC6-924C-4180-9F0E-89DD09AED3E6}" dt="2023-01-31T14:46:57.367" v="231" actId="14100"/>
          <ac:spMkLst>
            <pc:docMk/>
            <pc:sldMk cId="2255743606" sldId="393"/>
            <ac:spMk id="22" creationId="{D9B55A06-4A08-4BC6-A474-9953224FE7EE}"/>
          </ac:spMkLst>
        </pc:spChg>
      </pc:sldChg>
      <pc:sldChg chg="modAnim">
        <pc:chgData name="help desk" userId="076106f8-e622-4bba-bf8d-41b4b1aaf204" providerId="ADAL" clId="{674BAAC6-924C-4180-9F0E-89DD09AED3E6}" dt="2023-01-31T15:00:20.905" v="518"/>
        <pc:sldMkLst>
          <pc:docMk/>
          <pc:sldMk cId="994251687" sldId="414"/>
        </pc:sldMkLst>
      </pc:sldChg>
    </pc:docChg>
  </pc:docChgLst>
  <pc:docChgLst>
    <pc:chgData name="help desk" userId="076106f8-e622-4bba-bf8d-41b4b1aaf204" providerId="ADAL" clId="{C1900466-9907-4B23-94C0-8668AE059104}"/>
    <pc:docChg chg="modSld">
      <pc:chgData name="help desk" userId="076106f8-e622-4bba-bf8d-41b4b1aaf204" providerId="ADAL" clId="{C1900466-9907-4B23-94C0-8668AE059104}" dt="2025-08-06T21:25:00.007" v="396" actId="1076"/>
      <pc:docMkLst>
        <pc:docMk/>
      </pc:docMkLst>
      <pc:sldChg chg="modNotesTx">
        <pc:chgData name="help desk" userId="076106f8-e622-4bba-bf8d-41b4b1aaf204" providerId="ADAL" clId="{C1900466-9907-4B23-94C0-8668AE059104}" dt="2025-08-06T21:10:23.445" v="259"/>
        <pc:sldMkLst>
          <pc:docMk/>
          <pc:sldMk cId="1339213863" sldId="381"/>
        </pc:sldMkLst>
      </pc:sldChg>
      <pc:sldChg chg="modNotesTx">
        <pc:chgData name="help desk" userId="076106f8-e622-4bba-bf8d-41b4b1aaf204" providerId="ADAL" clId="{C1900466-9907-4B23-94C0-8668AE059104}" dt="2025-08-06T21:19:35.288" v="318" actId="20577"/>
        <pc:sldMkLst>
          <pc:docMk/>
          <pc:sldMk cId="2455322428" sldId="383"/>
        </pc:sldMkLst>
      </pc:sldChg>
      <pc:sldChg chg="modNotesTx">
        <pc:chgData name="help desk" userId="076106f8-e622-4bba-bf8d-41b4b1aaf204" providerId="ADAL" clId="{C1900466-9907-4B23-94C0-8668AE059104}" dt="2025-08-06T21:13:22.587" v="285"/>
        <pc:sldMkLst>
          <pc:docMk/>
          <pc:sldMk cId="730363997" sldId="387"/>
        </pc:sldMkLst>
      </pc:sldChg>
      <pc:sldChg chg="modNotesTx">
        <pc:chgData name="help desk" userId="076106f8-e622-4bba-bf8d-41b4b1aaf204" providerId="ADAL" clId="{C1900466-9907-4B23-94C0-8668AE059104}" dt="2025-08-06T21:22:17.632" v="345"/>
        <pc:sldMkLst>
          <pc:docMk/>
          <pc:sldMk cId="3700615344" sldId="389"/>
        </pc:sldMkLst>
      </pc:sldChg>
      <pc:sldChg chg="addSp modSp mod modAnim modNotesTx">
        <pc:chgData name="help desk" userId="076106f8-e622-4bba-bf8d-41b4b1aaf204" providerId="ADAL" clId="{C1900466-9907-4B23-94C0-8668AE059104}" dt="2025-08-06T21:25:00.007" v="396" actId="1076"/>
        <pc:sldMkLst>
          <pc:docMk/>
          <pc:sldMk cId="2638071174" sldId="398"/>
        </pc:sldMkLst>
        <pc:spChg chg="add mod">
          <ac:chgData name="help desk" userId="076106f8-e622-4bba-bf8d-41b4b1aaf204" providerId="ADAL" clId="{C1900466-9907-4B23-94C0-8668AE059104}" dt="2025-08-06T21:25:00.007" v="396" actId="1076"/>
          <ac:spMkLst>
            <pc:docMk/>
            <pc:sldMk cId="2638071174" sldId="398"/>
            <ac:spMk id="6" creationId="{966330F5-7296-4557-BBDB-C666B9CEBA28}"/>
          </ac:spMkLst>
        </pc:spChg>
        <pc:spChg chg="add mod">
          <ac:chgData name="help desk" userId="076106f8-e622-4bba-bf8d-41b4b1aaf204" providerId="ADAL" clId="{C1900466-9907-4B23-94C0-8668AE059104}" dt="2025-07-25T15:36:19.870" v="231" actId="20577"/>
          <ac:spMkLst>
            <pc:docMk/>
            <pc:sldMk cId="2638071174" sldId="398"/>
            <ac:spMk id="19" creationId="{4EBE4F2D-91B0-47E2-8595-AF4283134D21}"/>
          </ac:spMkLst>
        </pc:spChg>
      </pc:sldChg>
    </pc:docChg>
  </pc:docChgLst>
  <pc:docChgLst>
    <pc:chgData name="help desk" userId="076106f8-e622-4bba-bf8d-41b4b1aaf204" providerId="ADAL" clId="{8247E802-FF5F-4EE8-B8DF-0A4392082624}"/>
    <pc:docChg chg="custSel addSld delSld modSld">
      <pc:chgData name="help desk" userId="076106f8-e622-4bba-bf8d-41b4b1aaf204" providerId="ADAL" clId="{8247E802-FF5F-4EE8-B8DF-0A4392082624}" dt="2026-04-30T14:22:03.873" v="44"/>
      <pc:docMkLst>
        <pc:docMk/>
      </pc:docMkLst>
      <pc:sldChg chg="addSp delSp modSp add mod modAnim">
        <pc:chgData name="help desk" userId="076106f8-e622-4bba-bf8d-41b4b1aaf204" providerId="ADAL" clId="{8247E802-FF5F-4EE8-B8DF-0A4392082624}" dt="2026-04-30T14:21:55.263" v="43"/>
        <pc:sldMkLst>
          <pc:docMk/>
          <pc:sldMk cId="1576177480" sldId="256"/>
        </pc:sldMkLst>
        <pc:spChg chg="mod">
          <ac:chgData name="help desk" userId="076106f8-e622-4bba-bf8d-41b4b1aaf204" providerId="ADAL" clId="{8247E802-FF5F-4EE8-B8DF-0A4392082624}" dt="2026-04-28T19:51:11.358" v="23" actId="20577"/>
          <ac:spMkLst>
            <pc:docMk/>
            <pc:sldMk cId="1576177480" sldId="256"/>
            <ac:spMk id="2" creationId="{2FC3E90C-15F8-4D2E-8C40-759E6203ED1D}"/>
          </ac:spMkLst>
        </pc:spChg>
        <pc:spChg chg="mod">
          <ac:chgData name="help desk" userId="076106f8-e622-4bba-bf8d-41b4b1aaf204" providerId="ADAL" clId="{8247E802-FF5F-4EE8-B8DF-0A4392082624}" dt="2026-04-28T19:51:59.775" v="41" actId="1076"/>
          <ac:spMkLst>
            <pc:docMk/>
            <pc:sldMk cId="1576177480" sldId="256"/>
            <ac:spMk id="4" creationId="{24C85F65-DB85-4182-8096-C15FF31740A5}"/>
          </ac:spMkLst>
        </pc:spChg>
        <pc:picChg chg="del">
          <ac:chgData name="help desk" userId="076106f8-e622-4bba-bf8d-41b4b1aaf204" providerId="ADAL" clId="{8247E802-FF5F-4EE8-B8DF-0A4392082624}" dt="2026-04-28T19:51:14.474" v="24" actId="478"/>
          <ac:picMkLst>
            <pc:docMk/>
            <pc:sldMk cId="1576177480" sldId="256"/>
            <ac:picMk id="6" creationId="{F0BDB16D-45B7-4392-B244-9429637C479B}"/>
          </ac:picMkLst>
        </pc:picChg>
        <pc:picChg chg="add mod">
          <ac:chgData name="help desk" userId="076106f8-e622-4bba-bf8d-41b4b1aaf204" providerId="ADAL" clId="{8247E802-FF5F-4EE8-B8DF-0A4392082624}" dt="2026-04-28T19:51:32.941" v="26" actId="1076"/>
          <ac:picMkLst>
            <pc:docMk/>
            <pc:sldMk cId="1576177480" sldId="256"/>
            <ac:picMk id="8" creationId="{B7C72A99-B08A-4A0F-BCB7-BAD67C9ED020}"/>
          </ac:picMkLst>
        </pc:picChg>
      </pc:sldChg>
      <pc:sldChg chg="del">
        <pc:chgData name="help desk" userId="076106f8-e622-4bba-bf8d-41b4b1aaf204" providerId="ADAL" clId="{8247E802-FF5F-4EE8-B8DF-0A4392082624}" dt="2026-04-28T19:52:10.850" v="42" actId="47"/>
        <pc:sldMkLst>
          <pc:docMk/>
          <pc:sldMk cId="2847858403" sldId="257"/>
        </pc:sldMkLst>
      </pc:sldChg>
      <pc:sldChg chg="modAnim">
        <pc:chgData name="help desk" userId="076106f8-e622-4bba-bf8d-41b4b1aaf204" providerId="ADAL" clId="{8247E802-FF5F-4EE8-B8DF-0A4392082624}" dt="2026-04-30T14:22:03.873" v="44"/>
        <pc:sldMkLst>
          <pc:docMk/>
          <pc:sldMk cId="1905254606" sldId="502"/>
        </pc:sldMkLst>
      </pc:sldChg>
    </pc:docChg>
  </pc:docChgLst>
  <pc:docChgLst>
    <pc:chgData name="help desk" userId="076106f8-e622-4bba-bf8d-41b4b1aaf204" providerId="ADAL" clId="{638FF138-4967-49F7-B3E3-6E2509396D9F}"/>
    <pc:docChg chg="delSld modSld">
      <pc:chgData name="help desk" userId="076106f8-e622-4bba-bf8d-41b4b1aaf204" providerId="ADAL" clId="{638FF138-4967-49F7-B3E3-6E2509396D9F}" dt="2024-07-29T15:32:30.365" v="90"/>
      <pc:docMkLst>
        <pc:docMk/>
      </pc:docMkLst>
      <pc:sldChg chg="del">
        <pc:chgData name="help desk" userId="076106f8-e622-4bba-bf8d-41b4b1aaf204" providerId="ADAL" clId="{638FF138-4967-49F7-B3E3-6E2509396D9F}" dt="2024-07-29T15:14:53.993" v="1" actId="2696"/>
        <pc:sldMkLst>
          <pc:docMk/>
          <pc:sldMk cId="1625631789" sldId="256"/>
        </pc:sldMkLst>
      </pc:sldChg>
      <pc:sldChg chg="modSp">
        <pc:chgData name="help desk" userId="076106f8-e622-4bba-bf8d-41b4b1aaf204" providerId="ADAL" clId="{638FF138-4967-49F7-B3E3-6E2509396D9F}" dt="2024-07-29T15:14:18.701" v="0" actId="14100"/>
        <pc:sldMkLst>
          <pc:docMk/>
          <pc:sldMk cId="2847858403" sldId="257"/>
        </pc:sldMkLst>
        <pc:picChg chg="mod">
          <ac:chgData name="help desk" userId="076106f8-e622-4bba-bf8d-41b4b1aaf204" providerId="ADAL" clId="{638FF138-4967-49F7-B3E3-6E2509396D9F}" dt="2024-07-29T15:14:18.701" v="0" actId="14100"/>
          <ac:picMkLst>
            <pc:docMk/>
            <pc:sldMk cId="2847858403" sldId="257"/>
            <ac:picMk id="15362" creationId="{00000000-0000-0000-0000-000000000000}"/>
          </ac:picMkLst>
        </pc:picChg>
      </pc:sldChg>
      <pc:sldChg chg="del">
        <pc:chgData name="help desk" userId="076106f8-e622-4bba-bf8d-41b4b1aaf204" providerId="ADAL" clId="{638FF138-4967-49F7-B3E3-6E2509396D9F}" dt="2024-07-29T15:14:53.993" v="1" actId="2696"/>
        <pc:sldMkLst>
          <pc:docMk/>
          <pc:sldMk cId="3038758337" sldId="263"/>
        </pc:sldMkLst>
      </pc:sldChg>
      <pc:sldChg chg="del">
        <pc:chgData name="help desk" userId="076106f8-e622-4bba-bf8d-41b4b1aaf204" providerId="ADAL" clId="{638FF138-4967-49F7-B3E3-6E2509396D9F}" dt="2024-07-29T15:14:53.993" v="1" actId="2696"/>
        <pc:sldMkLst>
          <pc:docMk/>
          <pc:sldMk cId="1538006657" sldId="264"/>
        </pc:sldMkLst>
      </pc:sldChg>
      <pc:sldChg chg="del">
        <pc:chgData name="help desk" userId="076106f8-e622-4bba-bf8d-41b4b1aaf204" providerId="ADAL" clId="{638FF138-4967-49F7-B3E3-6E2509396D9F}" dt="2024-07-29T15:14:53.993" v="1" actId="2696"/>
        <pc:sldMkLst>
          <pc:docMk/>
          <pc:sldMk cId="2521371328" sldId="265"/>
        </pc:sldMkLst>
      </pc:sldChg>
      <pc:sldChg chg="del">
        <pc:chgData name="help desk" userId="076106f8-e622-4bba-bf8d-41b4b1aaf204" providerId="ADAL" clId="{638FF138-4967-49F7-B3E3-6E2509396D9F}" dt="2024-07-29T15:14:53.993" v="1" actId="2696"/>
        <pc:sldMkLst>
          <pc:docMk/>
          <pc:sldMk cId="212212897" sldId="266"/>
        </pc:sldMkLst>
      </pc:sldChg>
      <pc:sldChg chg="del">
        <pc:chgData name="help desk" userId="076106f8-e622-4bba-bf8d-41b4b1aaf204" providerId="ADAL" clId="{638FF138-4967-49F7-B3E3-6E2509396D9F}" dt="2024-07-29T15:14:53.993" v="1" actId="2696"/>
        <pc:sldMkLst>
          <pc:docMk/>
          <pc:sldMk cId="2651532878" sldId="267"/>
        </pc:sldMkLst>
      </pc:sldChg>
      <pc:sldChg chg="modSp">
        <pc:chgData name="help desk" userId="076106f8-e622-4bba-bf8d-41b4b1aaf204" providerId="ADAL" clId="{638FF138-4967-49F7-B3E3-6E2509396D9F}" dt="2024-07-29T15:24:50.343" v="85" actId="20577"/>
        <pc:sldMkLst>
          <pc:docMk/>
          <pc:sldMk cId="1636148928" sldId="385"/>
        </pc:sldMkLst>
        <pc:spChg chg="mod">
          <ac:chgData name="help desk" userId="076106f8-e622-4bba-bf8d-41b4b1aaf204" providerId="ADAL" clId="{638FF138-4967-49F7-B3E3-6E2509396D9F}" dt="2024-07-29T15:24:50.343" v="85" actId="20577"/>
          <ac:spMkLst>
            <pc:docMk/>
            <pc:sldMk cId="1636148928" sldId="385"/>
            <ac:spMk id="14" creationId="{258E15BD-FAD1-48E9-A7C6-A2E458EB3595}"/>
          </ac:spMkLst>
        </pc:spChg>
        <pc:cxnChg chg="mod">
          <ac:chgData name="help desk" userId="076106f8-e622-4bba-bf8d-41b4b1aaf204" providerId="ADAL" clId="{638FF138-4967-49F7-B3E3-6E2509396D9F}" dt="2024-07-29T15:24:42.782" v="74" actId="20577"/>
          <ac:cxnSpMkLst>
            <pc:docMk/>
            <pc:sldMk cId="1636148928" sldId="385"/>
            <ac:cxnSpMk id="15" creationId="{36435AE1-23BA-4206-AC7D-A14175BB6D88}"/>
          </ac:cxnSpMkLst>
        </pc:cxnChg>
      </pc:sldChg>
      <pc:sldChg chg="modAnim">
        <pc:chgData name="help desk" userId="076106f8-e622-4bba-bf8d-41b4b1aaf204" providerId="ADAL" clId="{638FF138-4967-49F7-B3E3-6E2509396D9F}" dt="2024-07-29T15:32:30.365" v="90"/>
        <pc:sldMkLst>
          <pc:docMk/>
          <pc:sldMk cId="3252470328" sldId="404"/>
        </pc:sldMkLst>
      </pc:sldChg>
      <pc:sldChg chg="del">
        <pc:chgData name="help desk" userId="076106f8-e622-4bba-bf8d-41b4b1aaf204" providerId="ADAL" clId="{638FF138-4967-49F7-B3E3-6E2509396D9F}" dt="2024-07-29T15:14:53.993" v="1" actId="2696"/>
        <pc:sldMkLst>
          <pc:docMk/>
          <pc:sldMk cId="2314503019" sldId="408"/>
        </pc:sldMkLst>
      </pc:sldChg>
      <pc:sldChg chg="del">
        <pc:chgData name="help desk" userId="076106f8-e622-4bba-bf8d-41b4b1aaf204" providerId="ADAL" clId="{638FF138-4967-49F7-B3E3-6E2509396D9F}" dt="2024-07-29T15:14:53.993" v="1" actId="2696"/>
        <pc:sldMkLst>
          <pc:docMk/>
          <pc:sldMk cId="528791687" sldId="409"/>
        </pc:sldMkLst>
      </pc:sldChg>
      <pc:sldChg chg="del">
        <pc:chgData name="help desk" userId="076106f8-e622-4bba-bf8d-41b4b1aaf204" providerId="ADAL" clId="{638FF138-4967-49F7-B3E3-6E2509396D9F}" dt="2024-07-29T15:14:53.993" v="1" actId="2696"/>
        <pc:sldMkLst>
          <pc:docMk/>
          <pc:sldMk cId="3318881279" sldId="410"/>
        </pc:sldMkLst>
      </pc:sldChg>
      <pc:sldChg chg="del">
        <pc:chgData name="help desk" userId="076106f8-e622-4bba-bf8d-41b4b1aaf204" providerId="ADAL" clId="{638FF138-4967-49F7-B3E3-6E2509396D9F}" dt="2024-07-29T15:14:53.993" v="1" actId="2696"/>
        <pc:sldMkLst>
          <pc:docMk/>
          <pc:sldMk cId="3816924526" sldId="411"/>
        </pc:sldMkLst>
      </pc:sldChg>
      <pc:sldChg chg="del">
        <pc:chgData name="help desk" userId="076106f8-e622-4bba-bf8d-41b4b1aaf204" providerId="ADAL" clId="{638FF138-4967-49F7-B3E3-6E2509396D9F}" dt="2024-07-29T15:14:53.993" v="1" actId="2696"/>
        <pc:sldMkLst>
          <pc:docMk/>
          <pc:sldMk cId="1332410728" sldId="412"/>
        </pc:sldMkLst>
      </pc:sldChg>
    </pc:docChg>
  </pc:docChgLst>
  <pc:docChgLst>
    <pc:chgData name="help desk" userId="076106f8-e622-4bba-bf8d-41b4b1aaf204" providerId="ADAL" clId="{2638D3E5-08F9-4003-B241-F49BC4D54928}"/>
    <pc:docChg chg="modSld">
      <pc:chgData name="help desk" userId="076106f8-e622-4bba-bf8d-41b4b1aaf204" providerId="ADAL" clId="{2638D3E5-08F9-4003-B241-F49BC4D54928}" dt="2026-08-10T16:56:54.740" v="352" actId="20577"/>
      <pc:docMkLst>
        <pc:docMk/>
      </pc:docMkLst>
      <pc:sldChg chg="modSp">
        <pc:chgData name="help desk" userId="076106f8-e622-4bba-bf8d-41b4b1aaf204" providerId="ADAL" clId="{2638D3E5-08F9-4003-B241-F49BC4D54928}" dt="2026-08-10T16:41:19.740" v="17" actId="20577"/>
        <pc:sldMkLst>
          <pc:docMk/>
          <pc:sldMk cId="582156921" sldId="375"/>
        </pc:sldMkLst>
        <pc:spChg chg="mod">
          <ac:chgData name="help desk" userId="076106f8-e622-4bba-bf8d-41b4b1aaf204" providerId="ADAL" clId="{2638D3E5-08F9-4003-B241-F49BC4D54928}" dt="2026-08-10T16:40:36.467" v="15" actId="20577"/>
          <ac:spMkLst>
            <pc:docMk/>
            <pc:sldMk cId="582156921" sldId="375"/>
            <ac:spMk id="4" creationId="{5FAE7C8D-8401-48A3-A190-1D4BE25EBE30}"/>
          </ac:spMkLst>
        </pc:spChg>
        <pc:spChg chg="mod">
          <ac:chgData name="help desk" userId="076106f8-e622-4bba-bf8d-41b4b1aaf204" providerId="ADAL" clId="{2638D3E5-08F9-4003-B241-F49BC4D54928}" dt="2026-08-10T16:41:07.087" v="16" actId="20577"/>
          <ac:spMkLst>
            <pc:docMk/>
            <pc:sldMk cId="582156921" sldId="375"/>
            <ac:spMk id="5" creationId="{C4AE29EA-0F73-45CF-8AAB-AB639F7CF532}"/>
          </ac:spMkLst>
        </pc:spChg>
        <pc:spChg chg="mod">
          <ac:chgData name="help desk" userId="076106f8-e622-4bba-bf8d-41b4b1aaf204" providerId="ADAL" clId="{2638D3E5-08F9-4003-B241-F49BC4D54928}" dt="2026-08-10T16:41:19.740" v="17" actId="20577"/>
          <ac:spMkLst>
            <pc:docMk/>
            <pc:sldMk cId="582156921" sldId="375"/>
            <ac:spMk id="6" creationId="{CA546CF3-7CF9-4791-9BB5-74329027CCAF}"/>
          </ac:spMkLst>
        </pc:spChg>
      </pc:sldChg>
      <pc:sldChg chg="modSp">
        <pc:chgData name="help desk" userId="076106f8-e622-4bba-bf8d-41b4b1aaf204" providerId="ADAL" clId="{2638D3E5-08F9-4003-B241-F49BC4D54928}" dt="2026-08-10T16:44:37.717" v="98" actId="120"/>
        <pc:sldMkLst>
          <pc:docMk/>
          <pc:sldMk cId="2407130280" sldId="378"/>
        </pc:sldMkLst>
        <pc:spChg chg="mod">
          <ac:chgData name="help desk" userId="076106f8-e622-4bba-bf8d-41b4b1aaf204" providerId="ADAL" clId="{2638D3E5-08F9-4003-B241-F49BC4D54928}" dt="2026-08-10T16:44:37.717" v="98" actId="120"/>
          <ac:spMkLst>
            <pc:docMk/>
            <pc:sldMk cId="2407130280" sldId="378"/>
            <ac:spMk id="2" creationId="{10E68DCC-DA20-4786-A3B1-7E247861B3CC}"/>
          </ac:spMkLst>
        </pc:spChg>
        <pc:spChg chg="mod">
          <ac:chgData name="help desk" userId="076106f8-e622-4bba-bf8d-41b4b1aaf204" providerId="ADAL" clId="{2638D3E5-08F9-4003-B241-F49BC4D54928}" dt="2026-08-10T16:44:14.088" v="66" actId="20577"/>
          <ac:spMkLst>
            <pc:docMk/>
            <pc:sldMk cId="2407130280" sldId="378"/>
            <ac:spMk id="4" creationId="{AE1B5C43-D41E-442F-87ED-F28B41C52071}"/>
          </ac:spMkLst>
        </pc:spChg>
      </pc:sldChg>
      <pc:sldChg chg="modSp">
        <pc:chgData name="help desk" userId="076106f8-e622-4bba-bf8d-41b4b1aaf204" providerId="ADAL" clId="{2638D3E5-08F9-4003-B241-F49BC4D54928}" dt="2026-08-10T16:42:35.497" v="28" actId="20577"/>
        <pc:sldMkLst>
          <pc:docMk/>
          <pc:sldMk cId="2932277816" sldId="379"/>
        </pc:sldMkLst>
        <pc:spChg chg="mod">
          <ac:chgData name="help desk" userId="076106f8-e622-4bba-bf8d-41b4b1aaf204" providerId="ADAL" clId="{2638D3E5-08F9-4003-B241-F49BC4D54928}" dt="2026-08-10T16:42:35.497" v="28" actId="20577"/>
          <ac:spMkLst>
            <pc:docMk/>
            <pc:sldMk cId="2932277816" sldId="379"/>
            <ac:spMk id="7" creationId="{9C32169E-337D-4314-AC99-4EC25BB64A27}"/>
          </ac:spMkLst>
        </pc:spChg>
      </pc:sldChg>
      <pc:sldChg chg="modSp">
        <pc:chgData name="help desk" userId="076106f8-e622-4bba-bf8d-41b4b1aaf204" providerId="ADAL" clId="{2638D3E5-08F9-4003-B241-F49BC4D54928}" dt="2026-08-10T16:41:45.691" v="24" actId="20577"/>
        <pc:sldMkLst>
          <pc:docMk/>
          <pc:sldMk cId="2147862309" sldId="380"/>
        </pc:sldMkLst>
        <pc:spChg chg="mod">
          <ac:chgData name="help desk" userId="076106f8-e622-4bba-bf8d-41b4b1aaf204" providerId="ADAL" clId="{2638D3E5-08F9-4003-B241-F49BC4D54928}" dt="2026-08-10T16:41:45.691" v="24" actId="20577"/>
          <ac:spMkLst>
            <pc:docMk/>
            <pc:sldMk cId="2147862309" sldId="380"/>
            <ac:spMk id="13" creationId="{3D8DECD1-1B89-46D1-8F2B-A0819BA5DC92}"/>
          </ac:spMkLst>
        </pc:spChg>
      </pc:sldChg>
      <pc:sldChg chg="modSp">
        <pc:chgData name="help desk" userId="076106f8-e622-4bba-bf8d-41b4b1aaf204" providerId="ADAL" clId="{2638D3E5-08F9-4003-B241-F49BC4D54928}" dt="2026-08-10T16:43:15.150" v="34" actId="20577"/>
        <pc:sldMkLst>
          <pc:docMk/>
          <pc:sldMk cId="4287026375" sldId="384"/>
        </pc:sldMkLst>
        <pc:spChg chg="mod">
          <ac:chgData name="help desk" userId="076106f8-e622-4bba-bf8d-41b4b1aaf204" providerId="ADAL" clId="{2638D3E5-08F9-4003-B241-F49BC4D54928}" dt="2026-08-10T16:43:15.150" v="34" actId="20577"/>
          <ac:spMkLst>
            <pc:docMk/>
            <pc:sldMk cId="4287026375" sldId="384"/>
            <ac:spMk id="16" creationId="{61DD0BD4-EE26-4F41-B3E3-002F88220E6B}"/>
          </ac:spMkLst>
        </pc:spChg>
      </pc:sldChg>
      <pc:sldChg chg="modSp">
        <pc:chgData name="help desk" userId="076106f8-e622-4bba-bf8d-41b4b1aaf204" providerId="ADAL" clId="{2638D3E5-08F9-4003-B241-F49BC4D54928}" dt="2026-08-10T16:47:03.293" v="110" actId="20577"/>
        <pc:sldMkLst>
          <pc:docMk/>
          <pc:sldMk cId="3700615344" sldId="389"/>
        </pc:sldMkLst>
        <pc:spChg chg="mod">
          <ac:chgData name="help desk" userId="076106f8-e622-4bba-bf8d-41b4b1aaf204" providerId="ADAL" clId="{2638D3E5-08F9-4003-B241-F49BC4D54928}" dt="2026-08-10T16:45:43.554" v="104" actId="20577"/>
          <ac:spMkLst>
            <pc:docMk/>
            <pc:sldMk cId="3700615344" sldId="389"/>
            <ac:spMk id="2" creationId="{F55F879B-AAA0-B7DA-4DAB-439C488CB9FE}"/>
          </ac:spMkLst>
        </pc:spChg>
        <pc:spChg chg="mod">
          <ac:chgData name="help desk" userId="076106f8-e622-4bba-bf8d-41b4b1aaf204" providerId="ADAL" clId="{2638D3E5-08F9-4003-B241-F49BC4D54928}" dt="2026-08-10T16:45:15.009" v="99" actId="20577"/>
          <ac:spMkLst>
            <pc:docMk/>
            <pc:sldMk cId="3700615344" sldId="389"/>
            <ac:spMk id="6" creationId="{FD3E77D6-9DAD-4E7C-9498-7E112BE27311}"/>
          </ac:spMkLst>
        </pc:spChg>
        <pc:spChg chg="mod">
          <ac:chgData name="help desk" userId="076106f8-e622-4bba-bf8d-41b4b1aaf204" providerId="ADAL" clId="{2638D3E5-08F9-4003-B241-F49BC4D54928}" dt="2026-08-10T16:46:50.749" v="105" actId="20577"/>
          <ac:spMkLst>
            <pc:docMk/>
            <pc:sldMk cId="3700615344" sldId="389"/>
            <ac:spMk id="13" creationId="{746AA09D-1DFD-4600-A9AD-5C399142E7E2}"/>
          </ac:spMkLst>
        </pc:spChg>
        <pc:spChg chg="mod">
          <ac:chgData name="help desk" userId="076106f8-e622-4bba-bf8d-41b4b1aaf204" providerId="ADAL" clId="{2638D3E5-08F9-4003-B241-F49BC4D54928}" dt="2026-08-10T16:47:03.293" v="110" actId="20577"/>
          <ac:spMkLst>
            <pc:docMk/>
            <pc:sldMk cId="3700615344" sldId="389"/>
            <ac:spMk id="14" creationId="{22A8A14D-9385-4436-9573-691F2E13C552}"/>
          </ac:spMkLst>
        </pc:spChg>
      </pc:sldChg>
      <pc:sldChg chg="modSp mod">
        <pc:chgData name="help desk" userId="076106f8-e622-4bba-bf8d-41b4b1aaf204" providerId="ADAL" clId="{2638D3E5-08F9-4003-B241-F49BC4D54928}" dt="2026-08-10T16:48:26.370" v="186" actId="14100"/>
        <pc:sldMkLst>
          <pc:docMk/>
          <pc:sldMk cId="1960022502" sldId="390"/>
        </pc:sldMkLst>
        <pc:spChg chg="mod">
          <ac:chgData name="help desk" userId="076106f8-e622-4bba-bf8d-41b4b1aaf204" providerId="ADAL" clId="{2638D3E5-08F9-4003-B241-F49BC4D54928}" dt="2026-08-10T16:48:00.035" v="185" actId="20577"/>
          <ac:spMkLst>
            <pc:docMk/>
            <pc:sldMk cId="1960022502" sldId="390"/>
            <ac:spMk id="16" creationId="{FF047A41-8FED-43BB-9C52-B2008D6F0F4A}"/>
          </ac:spMkLst>
        </pc:spChg>
        <pc:cxnChg chg="mod">
          <ac:chgData name="help desk" userId="076106f8-e622-4bba-bf8d-41b4b1aaf204" providerId="ADAL" clId="{2638D3E5-08F9-4003-B241-F49BC4D54928}" dt="2026-08-10T16:48:26.370" v="186" actId="14100"/>
          <ac:cxnSpMkLst>
            <pc:docMk/>
            <pc:sldMk cId="1960022502" sldId="390"/>
            <ac:cxnSpMk id="17" creationId="{73DB16CA-E164-4D6E-9BC9-3ADD702EC69B}"/>
          </ac:cxnSpMkLst>
        </pc:cxnChg>
        <pc:cxnChg chg="mod">
          <ac:chgData name="help desk" userId="076106f8-e622-4bba-bf8d-41b4b1aaf204" providerId="ADAL" clId="{2638D3E5-08F9-4003-B241-F49BC4D54928}" dt="2026-08-10T16:47:59.017" v="153" actId="20577"/>
          <ac:cxnSpMkLst>
            <pc:docMk/>
            <pc:sldMk cId="1960022502" sldId="390"/>
            <ac:cxnSpMk id="18" creationId="{F61096CE-137B-44E2-9285-B77F82AD659D}"/>
          </ac:cxnSpMkLst>
        </pc:cxnChg>
      </pc:sldChg>
      <pc:sldChg chg="modSp mod">
        <pc:chgData name="help desk" userId="076106f8-e622-4bba-bf8d-41b4b1aaf204" providerId="ADAL" clId="{2638D3E5-08F9-4003-B241-F49BC4D54928}" dt="2026-08-10T16:50:47.665" v="225" actId="1035"/>
        <pc:sldMkLst>
          <pc:docMk/>
          <pc:sldMk cId="4109764727" sldId="392"/>
        </pc:sldMkLst>
        <pc:spChg chg="mod">
          <ac:chgData name="help desk" userId="076106f8-e622-4bba-bf8d-41b4b1aaf204" providerId="ADAL" clId="{2638D3E5-08F9-4003-B241-F49BC4D54928}" dt="2026-08-10T16:50:25.180" v="215" actId="20577"/>
          <ac:spMkLst>
            <pc:docMk/>
            <pc:sldMk cId="4109764727" sldId="392"/>
            <ac:spMk id="7" creationId="{286034F7-6876-4BC2-87CA-B346C97E453F}"/>
          </ac:spMkLst>
        </pc:spChg>
        <pc:spChg chg="mod">
          <ac:chgData name="help desk" userId="076106f8-e622-4bba-bf8d-41b4b1aaf204" providerId="ADAL" clId="{2638D3E5-08F9-4003-B241-F49BC4D54928}" dt="2026-08-10T16:50:47.665" v="225" actId="1035"/>
          <ac:spMkLst>
            <pc:docMk/>
            <pc:sldMk cId="4109764727" sldId="392"/>
            <ac:spMk id="14" creationId="{B549BF74-D82A-4DE9-B319-D7DEB62A366C}"/>
          </ac:spMkLst>
        </pc:spChg>
      </pc:sldChg>
      <pc:sldChg chg="modSp">
        <pc:chgData name="help desk" userId="076106f8-e622-4bba-bf8d-41b4b1aaf204" providerId="ADAL" clId="{2638D3E5-08F9-4003-B241-F49BC4D54928}" dt="2026-08-10T16:49:12.208" v="206" actId="20577"/>
        <pc:sldMkLst>
          <pc:docMk/>
          <pc:sldMk cId="2255743606" sldId="393"/>
        </pc:sldMkLst>
        <pc:spChg chg="mod">
          <ac:chgData name="help desk" userId="076106f8-e622-4bba-bf8d-41b4b1aaf204" providerId="ADAL" clId="{2638D3E5-08F9-4003-B241-F49BC4D54928}" dt="2026-08-10T16:48:58.918" v="187" actId="20577"/>
          <ac:spMkLst>
            <pc:docMk/>
            <pc:sldMk cId="2255743606" sldId="393"/>
            <ac:spMk id="22" creationId="{D9B55A06-4A08-4BC6-A474-9953224FE7EE}"/>
          </ac:spMkLst>
        </pc:spChg>
        <pc:spChg chg="mod">
          <ac:chgData name="help desk" userId="076106f8-e622-4bba-bf8d-41b4b1aaf204" providerId="ADAL" clId="{2638D3E5-08F9-4003-B241-F49BC4D54928}" dt="2026-08-10T16:49:12.208" v="206" actId="20577"/>
          <ac:spMkLst>
            <pc:docMk/>
            <pc:sldMk cId="2255743606" sldId="393"/>
            <ac:spMk id="31" creationId="{E2CBDEF8-C096-4838-85EC-97FC6E736681}"/>
          </ac:spMkLst>
        </pc:spChg>
      </pc:sldChg>
      <pc:sldChg chg="modSp">
        <pc:chgData name="help desk" userId="076106f8-e622-4bba-bf8d-41b4b1aaf204" providerId="ADAL" clId="{2638D3E5-08F9-4003-B241-F49BC4D54928}" dt="2026-08-10T16:52:58.041" v="235" actId="20577"/>
        <pc:sldMkLst>
          <pc:docMk/>
          <pc:sldMk cId="1662043527" sldId="395"/>
        </pc:sldMkLst>
        <pc:spChg chg="mod">
          <ac:chgData name="help desk" userId="076106f8-e622-4bba-bf8d-41b4b1aaf204" providerId="ADAL" clId="{2638D3E5-08F9-4003-B241-F49BC4D54928}" dt="2026-08-10T16:52:58.041" v="235" actId="20577"/>
          <ac:spMkLst>
            <pc:docMk/>
            <pc:sldMk cId="1662043527" sldId="395"/>
            <ac:spMk id="12" creationId="{FAC97078-5036-4637-9AC4-E343B2851A9D}"/>
          </ac:spMkLst>
        </pc:spChg>
      </pc:sldChg>
      <pc:sldChg chg="modSp">
        <pc:chgData name="help desk" userId="076106f8-e622-4bba-bf8d-41b4b1aaf204" providerId="ADAL" clId="{2638D3E5-08F9-4003-B241-F49BC4D54928}" dt="2026-08-10T16:53:33.642" v="271" actId="20577"/>
        <pc:sldMkLst>
          <pc:docMk/>
          <pc:sldMk cId="3835037159" sldId="399"/>
        </pc:sldMkLst>
        <pc:spChg chg="mod">
          <ac:chgData name="help desk" userId="076106f8-e622-4bba-bf8d-41b4b1aaf204" providerId="ADAL" clId="{2638D3E5-08F9-4003-B241-F49BC4D54928}" dt="2026-08-10T16:53:33.642" v="271" actId="20577"/>
          <ac:spMkLst>
            <pc:docMk/>
            <pc:sldMk cId="3835037159" sldId="399"/>
            <ac:spMk id="22" creationId="{1309AFC0-4CF7-4335-B40D-28E22260DBD1}"/>
          </ac:spMkLst>
        </pc:spChg>
      </pc:sldChg>
      <pc:sldChg chg="modSp mod">
        <pc:chgData name="help desk" userId="076106f8-e622-4bba-bf8d-41b4b1aaf204" providerId="ADAL" clId="{2638D3E5-08F9-4003-B241-F49BC4D54928}" dt="2026-08-10T16:54:17.664" v="276" actId="14100"/>
        <pc:sldMkLst>
          <pc:docMk/>
          <pc:sldMk cId="1837753801" sldId="401"/>
        </pc:sldMkLst>
        <pc:spChg chg="mod">
          <ac:chgData name="help desk" userId="076106f8-e622-4bba-bf8d-41b4b1aaf204" providerId="ADAL" clId="{2638D3E5-08F9-4003-B241-F49BC4D54928}" dt="2026-08-10T16:54:17.664" v="276" actId="14100"/>
          <ac:spMkLst>
            <pc:docMk/>
            <pc:sldMk cId="1837753801" sldId="401"/>
            <ac:spMk id="12" creationId="{EAD65F1F-6F4F-4222-826B-5492A702BC83}"/>
          </ac:spMkLst>
        </pc:spChg>
      </pc:sldChg>
      <pc:sldChg chg="modSp mod">
        <pc:chgData name="help desk" userId="076106f8-e622-4bba-bf8d-41b4b1aaf204" providerId="ADAL" clId="{2638D3E5-08F9-4003-B241-F49BC4D54928}" dt="2026-08-10T16:55:20.305" v="350" actId="20577"/>
        <pc:sldMkLst>
          <pc:docMk/>
          <pc:sldMk cId="3252470328" sldId="404"/>
        </pc:sldMkLst>
        <pc:spChg chg="mod">
          <ac:chgData name="help desk" userId="076106f8-e622-4bba-bf8d-41b4b1aaf204" providerId="ADAL" clId="{2638D3E5-08F9-4003-B241-F49BC4D54928}" dt="2026-08-10T16:54:40.183" v="278" actId="14100"/>
          <ac:spMkLst>
            <pc:docMk/>
            <pc:sldMk cId="3252470328" sldId="404"/>
            <ac:spMk id="8" creationId="{1903DBE3-0678-498F-9975-63B404D3E555}"/>
          </ac:spMkLst>
        </pc:spChg>
        <pc:spChg chg="mod">
          <ac:chgData name="help desk" userId="076106f8-e622-4bba-bf8d-41b4b1aaf204" providerId="ADAL" clId="{2638D3E5-08F9-4003-B241-F49BC4D54928}" dt="2026-08-10T16:55:20.305" v="350" actId="20577"/>
          <ac:spMkLst>
            <pc:docMk/>
            <pc:sldMk cId="3252470328" sldId="404"/>
            <ac:spMk id="39" creationId="{4E43FE18-5CAA-4309-BAB2-438F813BFEA4}"/>
          </ac:spMkLst>
        </pc:spChg>
      </pc:sldChg>
      <pc:sldChg chg="modSp">
        <pc:chgData name="help desk" userId="076106f8-e622-4bba-bf8d-41b4b1aaf204" providerId="ADAL" clId="{2638D3E5-08F9-4003-B241-F49BC4D54928}" dt="2026-08-10T16:56:54.740" v="352" actId="20577"/>
        <pc:sldMkLst>
          <pc:docMk/>
          <pc:sldMk cId="2161302369" sldId="417"/>
        </pc:sldMkLst>
        <pc:spChg chg="mod">
          <ac:chgData name="help desk" userId="076106f8-e622-4bba-bf8d-41b4b1aaf204" providerId="ADAL" clId="{2638D3E5-08F9-4003-B241-F49BC4D54928}" dt="2026-08-10T16:56:54.740" v="352" actId="20577"/>
          <ac:spMkLst>
            <pc:docMk/>
            <pc:sldMk cId="2161302369" sldId="417"/>
            <ac:spMk id="24" creationId="{DF34C8AF-AA40-43AE-828E-F6BD8247558A}"/>
          </ac:spMkLst>
        </pc:spChg>
      </pc:sldChg>
    </pc:docChg>
  </pc:docChgLst>
  <pc:docChgLst>
    <pc:chgData name="help desk" userId="076106f8-e622-4bba-bf8d-41b4b1aaf204" providerId="ADAL" clId="{22A4B827-57B2-495D-B6BF-44C20C2AF18F}"/>
    <pc:docChg chg="undo custSel addSld delSld modSld">
      <pc:chgData name="help desk" userId="076106f8-e622-4bba-bf8d-41b4b1aaf204" providerId="ADAL" clId="{22A4B827-57B2-495D-B6BF-44C20C2AF18F}" dt="2025-01-27T15:01:29.281" v="22" actId="478"/>
      <pc:docMkLst>
        <pc:docMk/>
      </pc:docMkLst>
      <pc:sldChg chg="addSp delSp modSp mod">
        <pc:chgData name="help desk" userId="076106f8-e622-4bba-bf8d-41b4b1aaf204" providerId="ADAL" clId="{22A4B827-57B2-495D-B6BF-44C20C2AF18F}" dt="2025-01-27T15:01:29.281" v="22" actId="478"/>
        <pc:sldMkLst>
          <pc:docMk/>
          <pc:sldMk cId="2847858403" sldId="257"/>
        </pc:sldMkLst>
        <pc:spChg chg="add del mod">
          <ac:chgData name="help desk" userId="076106f8-e622-4bba-bf8d-41b4b1aaf204" providerId="ADAL" clId="{22A4B827-57B2-495D-B6BF-44C20C2AF18F}" dt="2025-01-27T15:01:29.281" v="22" actId="478"/>
          <ac:spMkLst>
            <pc:docMk/>
            <pc:sldMk cId="2847858403" sldId="257"/>
            <ac:spMk id="2" creationId="{00000000-0000-0000-0000-000000000000}"/>
          </ac:spMkLst>
        </pc:spChg>
        <pc:spChg chg="add del mod">
          <ac:chgData name="help desk" userId="076106f8-e622-4bba-bf8d-41b4b1aaf204" providerId="ADAL" clId="{22A4B827-57B2-495D-B6BF-44C20C2AF18F}" dt="2025-01-27T15:00:59.618" v="5"/>
          <ac:spMkLst>
            <pc:docMk/>
            <pc:sldMk cId="2847858403" sldId="257"/>
            <ac:spMk id="7" creationId="{D9B42595-2EFE-4938-93E4-0125EC65DCE0}"/>
          </ac:spMkLst>
        </pc:spChg>
        <pc:spChg chg="add mod">
          <ac:chgData name="help desk" userId="076106f8-e622-4bba-bf8d-41b4b1aaf204" providerId="ADAL" clId="{22A4B827-57B2-495D-B6BF-44C20C2AF18F}" dt="2025-01-27T15:01:27.424" v="21" actId="1076"/>
          <ac:spMkLst>
            <pc:docMk/>
            <pc:sldMk cId="2847858403" sldId="257"/>
            <ac:spMk id="8" creationId="{61DF0FB3-C66F-4E45-81D0-C7038DE73072}"/>
          </ac:spMkLst>
        </pc:spChg>
      </pc:sldChg>
      <pc:sldChg chg="modSp">
        <pc:chgData name="help desk" userId="076106f8-e622-4bba-bf8d-41b4b1aaf204" providerId="ADAL" clId="{22A4B827-57B2-495D-B6BF-44C20C2AF18F}" dt="2025-01-14T21:46:23.525" v="2"/>
        <pc:sldMkLst>
          <pc:docMk/>
          <pc:sldMk cId="3125298073" sldId="258"/>
        </pc:sldMkLst>
        <pc:spChg chg="mod">
          <ac:chgData name="help desk" userId="076106f8-e622-4bba-bf8d-41b4b1aaf204" providerId="ADAL" clId="{22A4B827-57B2-495D-B6BF-44C20C2AF18F}" dt="2025-01-14T21:46:23.525" v="2"/>
          <ac:spMkLst>
            <pc:docMk/>
            <pc:sldMk cId="3125298073" sldId="258"/>
            <ac:spMk id="4" creationId="{AD148FFB-0773-4F1D-987F-DFDD48FB2726}"/>
          </ac:spMkLst>
        </pc:spChg>
      </pc:sldChg>
      <pc:sldChg chg="del">
        <pc:chgData name="help desk" userId="076106f8-e622-4bba-bf8d-41b4b1aaf204" providerId="ADAL" clId="{22A4B827-57B2-495D-B6BF-44C20C2AF18F}" dt="2025-01-10T14:51:11.121" v="1" actId="47"/>
        <pc:sldMkLst>
          <pc:docMk/>
          <pc:sldMk cId="4268497802" sldId="260"/>
        </pc:sldMkLst>
      </pc:sldChg>
      <pc:sldChg chg="add">
        <pc:chgData name="help desk" userId="076106f8-e622-4bba-bf8d-41b4b1aaf204" providerId="ADAL" clId="{22A4B827-57B2-495D-B6BF-44C20C2AF18F}" dt="2025-01-10T14:51:06.527" v="0"/>
        <pc:sldMkLst>
          <pc:docMk/>
          <pc:sldMk cId="2323928072" sldId="418"/>
        </pc:sldMkLst>
      </pc:sldChg>
    </pc:docChg>
  </pc:docChgLst>
  <pc:docChgLst>
    <pc:chgData name="help" userId="076106f8-e622-4bba-bf8d-41b4b1aaf204" providerId="ADAL" clId="{8247E802-FF5F-4EE8-B8DF-0A4392082624}"/>
    <pc:docChg chg="addSld delSld modSld">
      <pc:chgData name="help" userId="076106f8-e622-4bba-bf8d-41b4b1aaf204" providerId="ADAL" clId="{8247E802-FF5F-4EE8-B8DF-0A4392082624}" dt="2026-04-29T17:16:00.501" v="28"/>
      <pc:docMkLst>
        <pc:docMk/>
      </pc:docMkLst>
      <pc:sldChg chg="addSp modSp mod">
        <pc:chgData name="help" userId="076106f8-e622-4bba-bf8d-41b4b1aaf204" providerId="ADAL" clId="{8247E802-FF5F-4EE8-B8DF-0A4392082624}" dt="2026-04-29T17:12:59.868" v="15" actId="1038"/>
        <pc:sldMkLst>
          <pc:docMk/>
          <pc:sldMk cId="1576177480" sldId="256"/>
        </pc:sldMkLst>
        <pc:spChg chg="mod">
          <ac:chgData name="help" userId="076106f8-e622-4bba-bf8d-41b4b1aaf204" providerId="ADAL" clId="{8247E802-FF5F-4EE8-B8DF-0A4392082624}" dt="2026-04-29T17:12:24.057" v="0" actId="21"/>
          <ac:spMkLst>
            <pc:docMk/>
            <pc:sldMk cId="1576177480" sldId="256"/>
            <ac:spMk id="2" creationId="{2FC3E90C-15F8-4D2E-8C40-759E6203ED1D}"/>
          </ac:spMkLst>
        </pc:spChg>
        <pc:spChg chg="add mod">
          <ac:chgData name="help" userId="076106f8-e622-4bba-bf8d-41b4b1aaf204" providerId="ADAL" clId="{8247E802-FF5F-4EE8-B8DF-0A4392082624}" dt="2026-04-29T17:12:59.868" v="15" actId="1038"/>
          <ac:spMkLst>
            <pc:docMk/>
            <pc:sldMk cId="1576177480" sldId="256"/>
            <ac:spMk id="3" creationId="{2F1534AE-1069-4941-8D9E-FEE5922FD58B}"/>
          </ac:spMkLst>
        </pc:spChg>
      </pc:sldChg>
      <pc:sldChg chg="del">
        <pc:chgData name="help" userId="076106f8-e622-4bba-bf8d-41b4b1aaf204" providerId="ADAL" clId="{8247E802-FF5F-4EE8-B8DF-0A4392082624}" dt="2026-04-29T17:15:01.116" v="21" actId="47"/>
        <pc:sldMkLst>
          <pc:docMk/>
          <pc:sldMk cId="3125298073" sldId="258"/>
        </pc:sldMkLst>
      </pc:sldChg>
      <pc:sldChg chg="modAnim">
        <pc:chgData name="help" userId="076106f8-e622-4bba-bf8d-41b4b1aaf204" providerId="ADAL" clId="{8247E802-FF5F-4EE8-B8DF-0A4392082624}" dt="2026-04-29T17:16:00.501" v="28"/>
        <pc:sldMkLst>
          <pc:docMk/>
          <pc:sldMk cId="3443636487" sldId="259"/>
        </pc:sldMkLst>
      </pc:sldChg>
      <pc:sldChg chg="del">
        <pc:chgData name="help" userId="076106f8-e622-4bba-bf8d-41b4b1aaf204" providerId="ADAL" clId="{8247E802-FF5F-4EE8-B8DF-0A4392082624}" dt="2026-04-29T17:13:55.888" v="20" actId="47"/>
        <pc:sldMkLst>
          <pc:docMk/>
          <pc:sldMk cId="3148168845" sldId="261"/>
        </pc:sldMkLst>
      </pc:sldChg>
      <pc:sldChg chg="del">
        <pc:chgData name="help" userId="076106f8-e622-4bba-bf8d-41b4b1aaf204" providerId="ADAL" clId="{8247E802-FF5F-4EE8-B8DF-0A4392082624}" dt="2026-04-29T17:13:44.965" v="18" actId="47"/>
        <pc:sldMkLst>
          <pc:docMk/>
          <pc:sldMk cId="2323928072" sldId="418"/>
        </pc:sldMkLst>
      </pc:sldChg>
      <pc:sldChg chg="add">
        <pc:chgData name="help" userId="076106f8-e622-4bba-bf8d-41b4b1aaf204" providerId="ADAL" clId="{8247E802-FF5F-4EE8-B8DF-0A4392082624}" dt="2026-04-29T17:13:36.379" v="16"/>
        <pc:sldMkLst>
          <pc:docMk/>
          <pc:sldMk cId="1905254606" sldId="502"/>
        </pc:sldMkLst>
      </pc:sldChg>
      <pc:sldChg chg="add">
        <pc:chgData name="help" userId="076106f8-e622-4bba-bf8d-41b4b1aaf204" providerId="ADAL" clId="{8247E802-FF5F-4EE8-B8DF-0A4392082624}" dt="2026-04-29T17:13:41.162" v="17"/>
        <pc:sldMkLst>
          <pc:docMk/>
          <pc:sldMk cId="1570527782" sldId="503"/>
        </pc:sldMkLst>
      </pc:sldChg>
      <pc:sldChg chg="add">
        <pc:chgData name="help" userId="076106f8-e622-4bba-bf8d-41b4b1aaf204" providerId="ADAL" clId="{8247E802-FF5F-4EE8-B8DF-0A4392082624}" dt="2026-04-29T17:13:52.753" v="19"/>
        <pc:sldMkLst>
          <pc:docMk/>
          <pc:sldMk cId="33441867" sldId="5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1: </a:t>
            </a:r>
            <a:r>
              <a:rPr lang="en-CA" sz="1800" dirty="0">
                <a:effectLst/>
                <a:latin typeface="Calibri" panose="020F0502020204030204" pitchFamily="34" charset="0"/>
                <a:ea typeface="Calibri" panose="020F0502020204030204" pitchFamily="34" charset="0"/>
                <a:cs typeface="Times New Roman" panose="02020603050405020304" pitchFamily="18" charset="0"/>
              </a:rPr>
              <a:t>What ribbon command do you click on to create a new calendar?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Answer: b. </a:t>
            </a:r>
            <a:r>
              <a:rPr lang="en-CA" sz="1800" dirty="0">
                <a:effectLst/>
                <a:latin typeface="Calibri" panose="020F0502020204030204" pitchFamily="34" charset="0"/>
                <a:ea typeface="Calibri" panose="020F0502020204030204" pitchFamily="34" charset="0"/>
                <a:cs typeface="Times New Roman" panose="02020603050405020304" pitchFamily="18" charset="0"/>
              </a:rPr>
              <a:t>Calendar module / Folder Ribbon</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7</a:t>
            </a:fld>
            <a:endParaRPr lang="en-CA"/>
          </a:p>
        </p:txBody>
      </p:sp>
    </p:spTree>
    <p:extLst>
      <p:ext uri="{BB962C8B-B14F-4D97-AF65-F5344CB8AC3E}">
        <p14:creationId xmlns:p14="http://schemas.microsoft.com/office/powerpoint/2010/main" val="1096981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Question 1: What ribbon command do you click on to create a new calendar? (Slide 8)</a:t>
            </a: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   Answer 1:  c. Calendar module / Folder Ribbon</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8</a:t>
            </a:fld>
            <a:endParaRPr lang="en-CA"/>
          </a:p>
        </p:txBody>
      </p:sp>
    </p:spTree>
    <p:extLst>
      <p:ext uri="{BB962C8B-B14F-4D97-AF65-F5344CB8AC3E}">
        <p14:creationId xmlns:p14="http://schemas.microsoft.com/office/powerpoint/2010/main" val="731164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3: </a:t>
            </a:r>
            <a:r>
              <a:rPr lang="en-CA" sz="1800" dirty="0">
                <a:effectLst/>
                <a:latin typeface="Calibri" panose="020F0502020204030204" pitchFamily="34" charset="0"/>
                <a:ea typeface="Calibri" panose="020F0502020204030204" pitchFamily="34" charset="0"/>
                <a:cs typeface="Times New Roman" panose="02020603050405020304" pitchFamily="18" charset="0"/>
              </a:rPr>
              <a:t>You have created a calendar.  How do you set permissions for individual people to access that calendar?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Answer 2: a. Calendar module / Select calendar / Right-click on calendar / Properties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                 c. Calendar module / Select calendar / Home ribbon / Calendar Permissions</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10</a:t>
            </a:fld>
            <a:endParaRPr lang="en-CA"/>
          </a:p>
        </p:txBody>
      </p:sp>
    </p:spTree>
    <p:extLst>
      <p:ext uri="{BB962C8B-B14F-4D97-AF65-F5344CB8AC3E}">
        <p14:creationId xmlns:p14="http://schemas.microsoft.com/office/powerpoint/2010/main" val="3648276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spcAft>
                <a:spcPts val="800"/>
              </a:spcAft>
              <a:buFont typeface="+mj-lt"/>
              <a:buNone/>
            </a:pPr>
            <a:r>
              <a:rPr lang="en-CA" dirty="0"/>
              <a:t>Question 2: </a:t>
            </a:r>
            <a:r>
              <a:rPr lang="en-CA" sz="1800" dirty="0">
                <a:effectLst/>
                <a:latin typeface="Calibri" panose="020F0502020204030204" pitchFamily="34" charset="0"/>
                <a:ea typeface="Calibri" panose="020F0502020204030204" pitchFamily="34" charset="0"/>
                <a:cs typeface="Times New Roman" panose="02020603050405020304" pitchFamily="18" charset="0"/>
              </a:rPr>
              <a:t>If you have access to another person’s calendar, where do you find that calendar. </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      Answer: d. Calendar module / Folder Pane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14</a:t>
            </a:fld>
            <a:endParaRPr lang="en-CA"/>
          </a:p>
        </p:txBody>
      </p:sp>
    </p:spTree>
    <p:extLst>
      <p:ext uri="{BB962C8B-B14F-4D97-AF65-F5344CB8AC3E}">
        <p14:creationId xmlns:p14="http://schemas.microsoft.com/office/powerpoint/2010/main" val="2119835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4: </a:t>
            </a:r>
            <a:r>
              <a:rPr lang="en-CA" sz="1800" dirty="0">
                <a:effectLst/>
                <a:latin typeface="Calibri" panose="020F0502020204030204" pitchFamily="34" charset="0"/>
                <a:ea typeface="Calibri" panose="020F0502020204030204" pitchFamily="34" charset="0"/>
                <a:cs typeface="Times New Roman" panose="02020603050405020304" pitchFamily="18" charset="0"/>
              </a:rPr>
              <a:t>Define OneDrive</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      Answer:  a.  A file sharing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br>
              <a:rPr lang="en-CA" dirty="0"/>
            </a:br>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16</a:t>
            </a:fld>
            <a:endParaRPr lang="en-CA"/>
          </a:p>
        </p:txBody>
      </p:sp>
    </p:spTree>
    <p:extLst>
      <p:ext uri="{BB962C8B-B14F-4D97-AF65-F5344CB8AC3E}">
        <p14:creationId xmlns:p14="http://schemas.microsoft.com/office/powerpoint/2010/main" val="945168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5:  What is a Shared Library?</a:t>
            </a:r>
            <a:br>
              <a:rPr lang="en-CA" dirty="0"/>
            </a:br>
            <a:r>
              <a:rPr lang="en-CA" dirty="0"/>
              <a:t>      Answer:  b.  </a:t>
            </a:r>
            <a:r>
              <a:rPr lang="en-US" sz="1800" dirty="0">
                <a:effectLst/>
                <a:latin typeface="Calibri" panose="020F0502020204030204" pitchFamily="34" charset="0"/>
                <a:ea typeface="Calibri" panose="020F0502020204030204" pitchFamily="34" charset="0"/>
                <a:cs typeface="Times New Roman" panose="02020603050405020304" pitchFamily="18" charset="0"/>
              </a:rPr>
              <a:t>A space where teams can collaborate on files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32</a:t>
            </a:fld>
            <a:endParaRPr lang="en-CA"/>
          </a:p>
        </p:txBody>
      </p:sp>
    </p:spTree>
    <p:extLst>
      <p:ext uri="{BB962C8B-B14F-4D97-AF65-F5344CB8AC3E}">
        <p14:creationId xmlns:p14="http://schemas.microsoft.com/office/powerpoint/2010/main" val="4161323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2026-08-10</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4987502" y="3324225"/>
            <a:ext cx="2927773" cy="523220"/>
          </a:xfrm>
          <a:prstGeom prst="rect">
            <a:avLst/>
          </a:prstGeom>
          <a:noFill/>
        </p:spPr>
        <p:txBody>
          <a:bodyPr wrap="square" rtlCol="0">
            <a:spAutoFit/>
          </a:bodyPr>
          <a:lstStyle/>
          <a:p>
            <a:r>
              <a:rPr lang="en-CA" sz="2800" dirty="0">
                <a:latin typeface="Script MT Bold" panose="03040602040607080904" pitchFamily="66" charset="0"/>
              </a:rPr>
              <a:t>Intermediate Level</a:t>
            </a:r>
          </a:p>
        </p:txBody>
      </p:sp>
      <p:pic>
        <p:nvPicPr>
          <p:cNvPr id="8" name="Picture 7">
            <a:extLst>
              <a:ext uri="{FF2B5EF4-FFF2-40B4-BE49-F238E27FC236}">
                <a16:creationId xmlns:a16="http://schemas.microsoft.com/office/drawing/2014/main" id="{B7C72A99-B08A-4A0F-BCB7-BAD67C9ED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4420" y="2231967"/>
            <a:ext cx="983159" cy="914400"/>
          </a:xfrm>
          <a:prstGeom prst="rect">
            <a:avLst/>
          </a:prstGeom>
        </p:spPr>
      </p:pic>
      <p:sp>
        <p:nvSpPr>
          <p:cNvPr id="3" name="TextBox 2">
            <a:extLst>
              <a:ext uri="{FF2B5EF4-FFF2-40B4-BE49-F238E27FC236}">
                <a16:creationId xmlns:a16="http://schemas.microsoft.com/office/drawing/2014/main" id="{2F1534AE-1069-4941-8D9E-FEE5922FD58B}"/>
              </a:ext>
            </a:extLst>
          </p:cNvPr>
          <p:cNvSpPr txBox="1"/>
          <p:nvPr/>
        </p:nvSpPr>
        <p:spPr>
          <a:xfrm>
            <a:off x="2682240" y="1016000"/>
            <a:ext cx="7142480" cy="923330"/>
          </a:xfrm>
          <a:prstGeom prst="rect">
            <a:avLst/>
          </a:prstGeom>
          <a:noFill/>
        </p:spPr>
        <p:txBody>
          <a:bodyPr wrap="square" rtlCol="0">
            <a:spAutoFit/>
          </a:bodyPr>
          <a:lstStyle/>
          <a:p>
            <a:r>
              <a:rPr lang="en-CA" sz="5400" dirty="0">
                <a:solidFill>
                  <a:schemeClr val="tx1"/>
                </a:solidFill>
              </a:rPr>
              <a:t>Outlook 2021 Calendars</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39105352-7D21-4AC2-84C0-1C0F15CE7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40" y="628331"/>
            <a:ext cx="9209548" cy="6194261"/>
          </a:xfrm>
          <a:prstGeom prst="rect">
            <a:avLst/>
          </a:prstGeom>
        </p:spPr>
      </p:pic>
      <p:pic>
        <p:nvPicPr>
          <p:cNvPr id="8" name="Picture 7">
            <a:extLst>
              <a:ext uri="{FF2B5EF4-FFF2-40B4-BE49-F238E27FC236}">
                <a16:creationId xmlns:a16="http://schemas.microsoft.com/office/drawing/2014/main" id="{682DF578-5AF4-4040-997A-B0F0B47730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953" y="1440938"/>
            <a:ext cx="3182709" cy="4366024"/>
          </a:xfrm>
          <a:prstGeom prst="rect">
            <a:avLst/>
          </a:prstGeom>
        </p:spPr>
      </p:pic>
      <p:sp>
        <p:nvSpPr>
          <p:cNvPr id="3" name="TextBox 2">
            <a:extLst>
              <a:ext uri="{FF2B5EF4-FFF2-40B4-BE49-F238E27FC236}">
                <a16:creationId xmlns:a16="http://schemas.microsoft.com/office/drawing/2014/main" id="{6F98C1EA-AB71-44BB-B8B1-AC6800682EA0}"/>
              </a:ext>
            </a:extLst>
          </p:cNvPr>
          <p:cNvSpPr txBox="1"/>
          <p:nvPr/>
        </p:nvSpPr>
        <p:spPr>
          <a:xfrm>
            <a:off x="5518818" y="164758"/>
            <a:ext cx="4749132" cy="400110"/>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Now that the TB Nurses calendar is made …</a:t>
            </a:r>
            <a:endParaRPr lang="en-GB" dirty="0"/>
          </a:p>
        </p:txBody>
      </p:sp>
      <p:sp>
        <p:nvSpPr>
          <p:cNvPr id="4" name="TextBox 3">
            <a:extLst>
              <a:ext uri="{FF2B5EF4-FFF2-40B4-BE49-F238E27FC236}">
                <a16:creationId xmlns:a16="http://schemas.microsoft.com/office/drawing/2014/main" id="{17D80733-4E62-4134-8780-4201CDFE6E0E}"/>
              </a:ext>
            </a:extLst>
          </p:cNvPr>
          <p:cNvSpPr txBox="1"/>
          <p:nvPr/>
        </p:nvSpPr>
        <p:spPr>
          <a:xfrm>
            <a:off x="190461" y="164758"/>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sp>
        <p:nvSpPr>
          <p:cNvPr id="11" name="TextBox 10">
            <a:extLst>
              <a:ext uri="{FF2B5EF4-FFF2-40B4-BE49-F238E27FC236}">
                <a16:creationId xmlns:a16="http://schemas.microsoft.com/office/drawing/2014/main" id="{9149080C-BC88-4499-BCE7-0B8270723A57}"/>
              </a:ext>
            </a:extLst>
          </p:cNvPr>
          <p:cNvSpPr txBox="1"/>
          <p:nvPr/>
        </p:nvSpPr>
        <p:spPr>
          <a:xfrm>
            <a:off x="259316" y="5806962"/>
            <a:ext cx="294914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Left Click on Properties</a:t>
            </a:r>
            <a:endParaRPr lang="en-GB" dirty="0"/>
          </a:p>
        </p:txBody>
      </p:sp>
      <p:pic>
        <p:nvPicPr>
          <p:cNvPr id="14" name="Picture 13">
            <a:extLst>
              <a:ext uri="{FF2B5EF4-FFF2-40B4-BE49-F238E27FC236}">
                <a16:creationId xmlns:a16="http://schemas.microsoft.com/office/drawing/2014/main" id="{B3BC4419-5BAC-426B-A5EB-174EE19CE2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2356" y="3791581"/>
            <a:ext cx="1597143" cy="2993502"/>
          </a:xfrm>
          <a:prstGeom prst="rect">
            <a:avLst/>
          </a:prstGeom>
        </p:spPr>
      </p:pic>
      <p:cxnSp>
        <p:nvCxnSpPr>
          <p:cNvPr id="16" name="Straight Arrow Connector 15">
            <a:extLst>
              <a:ext uri="{FF2B5EF4-FFF2-40B4-BE49-F238E27FC236}">
                <a16:creationId xmlns:a16="http://schemas.microsoft.com/office/drawing/2014/main" id="{38D9270A-53E9-4C26-8100-ABA0D53EF817}"/>
              </a:ext>
            </a:extLst>
          </p:cNvPr>
          <p:cNvCxnSpPr>
            <a:stCxn id="11" idx="3"/>
          </p:cNvCxnSpPr>
          <p:nvPr/>
        </p:nvCxnSpPr>
        <p:spPr>
          <a:xfrm>
            <a:off x="3208461" y="6007017"/>
            <a:ext cx="613895" cy="5255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47D8FD0-575D-4C93-B584-98E375539913}"/>
              </a:ext>
            </a:extLst>
          </p:cNvPr>
          <p:cNvSpPr/>
          <p:nvPr/>
        </p:nvSpPr>
        <p:spPr>
          <a:xfrm>
            <a:off x="3822356" y="6532605"/>
            <a:ext cx="1597143" cy="25247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9F1AC119-8A55-4B05-809C-E755B6A7BE8B}"/>
              </a:ext>
            </a:extLst>
          </p:cNvPr>
          <p:cNvCxnSpPr>
            <a:stCxn id="17" idx="3"/>
          </p:cNvCxnSpPr>
          <p:nvPr/>
        </p:nvCxnSpPr>
        <p:spPr>
          <a:xfrm flipV="1">
            <a:off x="5419499" y="5806962"/>
            <a:ext cx="1088393" cy="8518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92F97D2-B85E-4AE4-AE7D-B9B5757A1DE0}"/>
              </a:ext>
            </a:extLst>
          </p:cNvPr>
          <p:cNvSpPr txBox="1"/>
          <p:nvPr/>
        </p:nvSpPr>
        <p:spPr>
          <a:xfrm>
            <a:off x="925296" y="956302"/>
            <a:ext cx="379498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Left Click </a:t>
            </a:r>
            <a:r>
              <a:rPr lang="en-CA"/>
              <a:t>on the</a:t>
            </a:r>
            <a:r>
              <a:rPr lang="en-CA" dirty="0"/>
              <a:t> </a:t>
            </a:r>
            <a:r>
              <a:rPr lang="en-CA"/>
              <a:t>Permissions tab.</a:t>
            </a:r>
            <a:endParaRPr lang="en-GB" dirty="0"/>
          </a:p>
        </p:txBody>
      </p:sp>
      <p:cxnSp>
        <p:nvCxnSpPr>
          <p:cNvPr id="23" name="Straight Arrow Connector 22">
            <a:extLst>
              <a:ext uri="{FF2B5EF4-FFF2-40B4-BE49-F238E27FC236}">
                <a16:creationId xmlns:a16="http://schemas.microsoft.com/office/drawing/2014/main" id="{1BB886FA-F108-4BA6-9CDD-81ED5F29420A}"/>
              </a:ext>
            </a:extLst>
          </p:cNvPr>
          <p:cNvCxnSpPr>
            <a:cxnSpLocks/>
            <a:stCxn id="22" idx="3"/>
          </p:cNvCxnSpPr>
          <p:nvPr/>
        </p:nvCxnSpPr>
        <p:spPr>
          <a:xfrm>
            <a:off x="4720281" y="1156357"/>
            <a:ext cx="2899719" cy="6477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D803F01D-FBEC-4715-B56A-862F900721EF}"/>
              </a:ext>
            </a:extLst>
          </p:cNvPr>
          <p:cNvGrpSpPr/>
          <p:nvPr/>
        </p:nvGrpSpPr>
        <p:grpSpPr>
          <a:xfrm>
            <a:off x="11019228" y="57036"/>
            <a:ext cx="982311" cy="307777"/>
            <a:chOff x="10487026" y="0"/>
            <a:chExt cx="510161" cy="307777"/>
          </a:xfrm>
        </p:grpSpPr>
        <p:sp>
          <p:nvSpPr>
            <p:cNvPr id="33" name="TextBox 32">
              <a:extLst>
                <a:ext uri="{FF2B5EF4-FFF2-40B4-BE49-F238E27FC236}">
                  <a16:creationId xmlns:a16="http://schemas.microsoft.com/office/drawing/2014/main" id="{FEE4E62D-15D1-442E-B4DF-B5398CF3F6BB}"/>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34" name="TextBox 33">
              <a:extLst>
                <a:ext uri="{FF2B5EF4-FFF2-40B4-BE49-F238E27FC236}">
                  <a16:creationId xmlns:a16="http://schemas.microsoft.com/office/drawing/2014/main" id="{6C1BB4E6-1B2F-47C5-ACB3-36B36D29A00D}"/>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10</a:t>
              </a:fld>
              <a:r>
                <a:rPr lang="en-CA" sz="1400" dirty="0"/>
                <a:t> </a:t>
              </a:r>
              <a:endParaRPr lang="en-GB" sz="1400" dirty="0"/>
            </a:p>
          </p:txBody>
        </p:sp>
      </p:grpSp>
    </p:spTree>
    <p:extLst>
      <p:ext uri="{BB962C8B-B14F-4D97-AF65-F5344CB8AC3E}">
        <p14:creationId xmlns:p14="http://schemas.microsoft.com/office/powerpoint/2010/main" val="245532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1" fill="hold" nodeType="clickEffect">
                                  <p:stCondLst>
                                    <p:cond delay="0"/>
                                  </p:stCondLst>
                                  <p:childTnLst>
                                    <p:animEffect transition="out" filter="wipe(up)">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childTnLst>
                          </p:cTn>
                        </p:par>
                        <p:par>
                          <p:cTn id="26" fill="hold">
                            <p:stCondLst>
                              <p:cond delay="500"/>
                            </p:stCondLst>
                            <p:childTnLst>
                              <p:par>
                                <p:cTn id="27" presetID="22" presetClass="exit" presetSubtype="2" fill="hold" grpId="1" nodeType="afterEffect">
                                  <p:stCondLst>
                                    <p:cond delay="0"/>
                                  </p:stCondLst>
                                  <p:childTnLst>
                                    <p:animEffect transition="out" filter="wipe(right)">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childTnLst>
                          </p:cTn>
                        </p:par>
                        <p:par>
                          <p:cTn id="30" fill="hold">
                            <p:stCondLst>
                              <p:cond delay="1000"/>
                            </p:stCondLst>
                            <p:childTnLst>
                              <p:par>
                                <p:cTn id="31" presetID="22" presetClass="exit" presetSubtype="2" fill="hold" nodeType="afterEffect">
                                  <p:stCondLst>
                                    <p:cond delay="0"/>
                                  </p:stCondLst>
                                  <p:childTnLst>
                                    <p:animEffect transition="out" filter="wipe(right)">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childTnLst>
                          </p:cTn>
                        </p:par>
                        <p:par>
                          <p:cTn id="34" fill="hold">
                            <p:stCondLst>
                              <p:cond delay="1500"/>
                            </p:stCondLst>
                            <p:childTnLst>
                              <p:par>
                                <p:cTn id="35" presetID="2" presetClass="exit" presetSubtype="8" fill="hold" grpId="1" nodeType="afterEffect">
                                  <p:stCondLst>
                                    <p:cond delay="0"/>
                                  </p:stCondLst>
                                  <p:childTnLst>
                                    <p:anim calcmode="lin" valueType="num">
                                      <p:cBhvr additive="base">
                                        <p:cTn id="36" dur="500"/>
                                        <p:tgtEl>
                                          <p:spTgt spid="11"/>
                                        </p:tgtEl>
                                        <p:attrNameLst>
                                          <p:attrName>ppt_x</p:attrName>
                                        </p:attrNameLst>
                                      </p:cBhvr>
                                      <p:tavLst>
                                        <p:tav tm="0">
                                          <p:val>
                                            <p:strVal val="ppt_x"/>
                                          </p:val>
                                        </p:tav>
                                        <p:tav tm="100000">
                                          <p:val>
                                            <p:strVal val="0-ppt_w/2"/>
                                          </p:val>
                                        </p:tav>
                                      </p:tavLst>
                                    </p:anim>
                                    <p:anim calcmode="lin" valueType="num">
                                      <p:cBhvr additive="base">
                                        <p:cTn id="37" dur="500"/>
                                        <p:tgtEl>
                                          <p:spTgt spid="11"/>
                                        </p:tgtEl>
                                        <p:attrNameLst>
                                          <p:attrName>ppt_y</p:attrName>
                                        </p:attrNameLst>
                                      </p:cBhvr>
                                      <p:tavLst>
                                        <p:tav tm="0">
                                          <p:val>
                                            <p:strVal val="ppt_y"/>
                                          </p:val>
                                        </p:tav>
                                        <p:tav tm="100000">
                                          <p:val>
                                            <p:strVal val="ppt_y"/>
                                          </p:val>
                                        </p:tav>
                                      </p:tavLst>
                                    </p:anim>
                                    <p:set>
                                      <p:cBhvr>
                                        <p:cTn id="38" dur="1" fill="hold">
                                          <p:stCondLst>
                                            <p:cond delay="499"/>
                                          </p:stCondLst>
                                        </p:cTn>
                                        <p:tgtEl>
                                          <p:spTgt spid="11"/>
                                        </p:tgtEl>
                                        <p:attrNameLst>
                                          <p:attrName>style.visibility</p:attrName>
                                        </p:attrNameLst>
                                      </p:cBhvr>
                                      <p:to>
                                        <p:strVal val="hidden"/>
                                      </p:to>
                                    </p:set>
                                  </p:childTnLst>
                                </p:cTn>
                              </p:par>
                            </p:childTnLst>
                          </p:cTn>
                        </p:par>
                        <p:par>
                          <p:cTn id="39" fill="hold">
                            <p:stCondLst>
                              <p:cond delay="2000"/>
                            </p:stCondLst>
                            <p:childTnLst>
                              <p:par>
                                <p:cTn id="40" presetID="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0-#ppt_w/2"/>
                                          </p:val>
                                        </p:tav>
                                        <p:tav tm="100000">
                                          <p:val>
                                            <p:strVal val="#ppt_x"/>
                                          </p:val>
                                        </p:tav>
                                      </p:tavLst>
                                    </p:anim>
                                    <p:anim calcmode="lin" valueType="num">
                                      <p:cBhvr additive="base">
                                        <p:cTn id="43" dur="500" fill="hold"/>
                                        <p:tgtEl>
                                          <p:spTgt spid="22"/>
                                        </p:tgtEl>
                                        <p:attrNameLst>
                                          <p:attrName>ppt_y</p:attrName>
                                        </p:attrNameLst>
                                      </p:cBhvr>
                                      <p:tavLst>
                                        <p:tav tm="0">
                                          <p:val>
                                            <p:strVal val="#ppt_y"/>
                                          </p:val>
                                        </p:tav>
                                        <p:tav tm="100000">
                                          <p:val>
                                            <p:strVal val="#ppt_y"/>
                                          </p:val>
                                        </p:tav>
                                      </p:tavLst>
                                    </p:anim>
                                  </p:childTnLst>
                                </p:cTn>
                              </p:par>
                            </p:childTnLst>
                          </p:cTn>
                        </p:par>
                        <p:par>
                          <p:cTn id="44" fill="hold">
                            <p:stCondLst>
                              <p:cond delay="2500"/>
                            </p:stCondLst>
                            <p:childTnLst>
                              <p:par>
                                <p:cTn id="45" presetID="22" presetClass="entr" presetSubtype="8"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2" fill="hold" nodeType="clickEffect">
                                  <p:stCondLst>
                                    <p:cond delay="0"/>
                                  </p:stCondLst>
                                  <p:childTnLst>
                                    <p:animEffect transition="out" filter="wipe(right)">
                                      <p:cBhvr>
                                        <p:cTn id="51" dur="500"/>
                                        <p:tgtEl>
                                          <p:spTgt spid="23"/>
                                        </p:tgtEl>
                                      </p:cBhvr>
                                    </p:animEffect>
                                    <p:set>
                                      <p:cBhvr>
                                        <p:cTn id="52" dur="1" fill="hold">
                                          <p:stCondLst>
                                            <p:cond delay="499"/>
                                          </p:stCondLst>
                                        </p:cTn>
                                        <p:tgtEl>
                                          <p:spTgt spid="23"/>
                                        </p:tgtEl>
                                        <p:attrNameLst>
                                          <p:attrName>style.visibility</p:attrName>
                                        </p:attrNameLst>
                                      </p:cBhvr>
                                      <p:to>
                                        <p:strVal val="hidden"/>
                                      </p:to>
                                    </p:set>
                                  </p:childTnLst>
                                </p:cTn>
                              </p:par>
                            </p:childTnLst>
                          </p:cTn>
                        </p:par>
                        <p:par>
                          <p:cTn id="53" fill="hold">
                            <p:stCondLst>
                              <p:cond delay="500"/>
                            </p:stCondLst>
                            <p:childTnLst>
                              <p:par>
                                <p:cTn id="54" presetID="2" presetClass="exit" presetSubtype="8" fill="hold" grpId="1" nodeType="after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0-ppt_w/2"/>
                                          </p:val>
                                        </p:tav>
                                      </p:tavLst>
                                    </p:anim>
                                    <p:anim calcmode="lin" valueType="num">
                                      <p:cBhvr additive="base">
                                        <p:cTn id="56" dur="500"/>
                                        <p:tgtEl>
                                          <p:spTgt spid="22"/>
                                        </p:tgtEl>
                                        <p:attrNameLst>
                                          <p:attrName>ppt_y</p:attrName>
                                        </p:attrNameLst>
                                      </p:cBhvr>
                                      <p:tavLst>
                                        <p:tav tm="0">
                                          <p:val>
                                            <p:strVal val="ppt_y"/>
                                          </p:val>
                                        </p:tav>
                                        <p:tav tm="100000">
                                          <p:val>
                                            <p:strVal val="ppt_y"/>
                                          </p:val>
                                        </p:tav>
                                      </p:tavLst>
                                    </p:anim>
                                    <p:set>
                                      <p:cBhvr>
                                        <p:cTn id="57"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7" grpId="0" animBg="1"/>
      <p:bldP spid="17" grpId="1" animBg="1"/>
      <p:bldP spid="22" grpId="0" animBg="1"/>
      <p:bldP spid="2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0E2BABD-75CC-47BE-9EDC-0A942A97EC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628331"/>
            <a:ext cx="9209548" cy="6194261"/>
          </a:xfrm>
          <a:prstGeom prst="rect">
            <a:avLst/>
          </a:prstGeom>
        </p:spPr>
      </p:pic>
      <p:pic>
        <p:nvPicPr>
          <p:cNvPr id="8" name="Picture 7">
            <a:extLst>
              <a:ext uri="{FF2B5EF4-FFF2-40B4-BE49-F238E27FC236}">
                <a16:creationId xmlns:a16="http://schemas.microsoft.com/office/drawing/2014/main" id="{FD2C31D9-6007-4978-8451-AD25CC96F9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144" y="1444727"/>
            <a:ext cx="3174058" cy="4354156"/>
          </a:xfrm>
          <a:prstGeom prst="rect">
            <a:avLst/>
          </a:prstGeom>
        </p:spPr>
      </p:pic>
      <p:sp>
        <p:nvSpPr>
          <p:cNvPr id="7" name="TextBox 6">
            <a:extLst>
              <a:ext uri="{FF2B5EF4-FFF2-40B4-BE49-F238E27FC236}">
                <a16:creationId xmlns:a16="http://schemas.microsoft.com/office/drawing/2014/main" id="{9C32169E-337D-4314-AC99-4EC25BB64A27}"/>
              </a:ext>
            </a:extLst>
          </p:cNvPr>
          <p:cNvSpPr txBox="1"/>
          <p:nvPr/>
        </p:nvSpPr>
        <p:spPr>
          <a:xfrm>
            <a:off x="708454" y="1375719"/>
            <a:ext cx="3995351"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The panel at the top lists all those with permissions assigned.</a:t>
            </a:r>
            <a:endParaRPr lang="en-GB" sz="2000" dirty="0"/>
          </a:p>
        </p:txBody>
      </p:sp>
      <p:cxnSp>
        <p:nvCxnSpPr>
          <p:cNvPr id="9" name="Straight Arrow Connector 8">
            <a:extLst>
              <a:ext uri="{FF2B5EF4-FFF2-40B4-BE49-F238E27FC236}">
                <a16:creationId xmlns:a16="http://schemas.microsoft.com/office/drawing/2014/main" id="{5A8DD989-9E41-4E83-9955-7F5916033BE7}"/>
              </a:ext>
            </a:extLst>
          </p:cNvPr>
          <p:cNvCxnSpPr>
            <a:cxnSpLocks/>
            <a:stCxn id="7" idx="3"/>
          </p:cNvCxnSpPr>
          <p:nvPr/>
        </p:nvCxnSpPr>
        <p:spPr>
          <a:xfrm>
            <a:off x="4703805" y="1729662"/>
            <a:ext cx="1911179" cy="7078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749A528-7FF9-4920-B4CB-A8224AAF27C4}"/>
              </a:ext>
            </a:extLst>
          </p:cNvPr>
          <p:cNvSpPr/>
          <p:nvPr/>
        </p:nvSpPr>
        <p:spPr>
          <a:xfrm>
            <a:off x="6614984" y="1985319"/>
            <a:ext cx="2479589" cy="85673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62B2E626-3871-4A58-AE3F-93D3600D0D16}"/>
              </a:ext>
            </a:extLst>
          </p:cNvPr>
          <p:cNvSpPr txBox="1"/>
          <p:nvPr/>
        </p:nvSpPr>
        <p:spPr>
          <a:xfrm>
            <a:off x="708454" y="2474612"/>
            <a:ext cx="3995351"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When a name is selected from the panel above, the permissions assigned to that name are displayed and are editable in this panel.</a:t>
            </a:r>
            <a:endParaRPr lang="en-GB" sz="2000" dirty="0"/>
          </a:p>
        </p:txBody>
      </p:sp>
      <p:cxnSp>
        <p:nvCxnSpPr>
          <p:cNvPr id="13" name="Straight Arrow Connector 12">
            <a:extLst>
              <a:ext uri="{FF2B5EF4-FFF2-40B4-BE49-F238E27FC236}">
                <a16:creationId xmlns:a16="http://schemas.microsoft.com/office/drawing/2014/main" id="{5A7E02A7-65F2-46A7-85CD-D87C4DBD0CAE}"/>
              </a:ext>
            </a:extLst>
          </p:cNvPr>
          <p:cNvCxnSpPr>
            <a:cxnSpLocks/>
            <a:stCxn id="12" idx="3"/>
          </p:cNvCxnSpPr>
          <p:nvPr/>
        </p:nvCxnSpPr>
        <p:spPr>
          <a:xfrm>
            <a:off x="4703805" y="3136332"/>
            <a:ext cx="1911179" cy="400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50860DA-2702-48A5-96D4-525EF38F5289}"/>
              </a:ext>
            </a:extLst>
          </p:cNvPr>
          <p:cNvSpPr/>
          <p:nvPr/>
        </p:nvSpPr>
        <p:spPr>
          <a:xfrm>
            <a:off x="6614984" y="3084212"/>
            <a:ext cx="2479589" cy="192439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0B5B923F-3E6A-4648-B96C-CCF44A4B02F7}"/>
              </a:ext>
            </a:extLst>
          </p:cNvPr>
          <p:cNvSpPr txBox="1"/>
          <p:nvPr/>
        </p:nvSpPr>
        <p:spPr>
          <a:xfrm>
            <a:off x="9448800" y="2558715"/>
            <a:ext cx="247958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click on </a:t>
            </a:r>
            <a:r>
              <a:rPr lang="en-CA" b="1" dirty="0"/>
              <a:t>Add</a:t>
            </a:r>
            <a:r>
              <a:rPr lang="en-CA" dirty="0"/>
              <a:t>…</a:t>
            </a:r>
            <a:endParaRPr lang="en-GB" dirty="0"/>
          </a:p>
        </p:txBody>
      </p:sp>
      <p:cxnSp>
        <p:nvCxnSpPr>
          <p:cNvPr id="17" name="Straight Arrow Connector 16">
            <a:extLst>
              <a:ext uri="{FF2B5EF4-FFF2-40B4-BE49-F238E27FC236}">
                <a16:creationId xmlns:a16="http://schemas.microsoft.com/office/drawing/2014/main" id="{F11C2AED-E9F6-4F71-8FC0-BC5C17D27BFF}"/>
              </a:ext>
            </a:extLst>
          </p:cNvPr>
          <p:cNvCxnSpPr>
            <a:cxnSpLocks/>
          </p:cNvCxnSpPr>
          <p:nvPr/>
        </p:nvCxnSpPr>
        <p:spPr>
          <a:xfrm flipH="1">
            <a:off x="7438768" y="2958825"/>
            <a:ext cx="2010032"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5D97A0F-E91B-4F75-9285-DAB1106D7756}"/>
              </a:ext>
            </a:extLst>
          </p:cNvPr>
          <p:cNvSpPr txBox="1"/>
          <p:nvPr/>
        </p:nvSpPr>
        <p:spPr>
          <a:xfrm>
            <a:off x="119449" y="106521"/>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4" name="Group 23">
            <a:extLst>
              <a:ext uri="{FF2B5EF4-FFF2-40B4-BE49-F238E27FC236}">
                <a16:creationId xmlns:a16="http://schemas.microsoft.com/office/drawing/2014/main" id="{C315B1F4-02D2-4720-AEA4-8E6F14E81FBA}"/>
              </a:ext>
            </a:extLst>
          </p:cNvPr>
          <p:cNvGrpSpPr/>
          <p:nvPr/>
        </p:nvGrpSpPr>
        <p:grpSpPr>
          <a:xfrm>
            <a:off x="11143077" y="26774"/>
            <a:ext cx="982311" cy="307777"/>
            <a:chOff x="10487026" y="0"/>
            <a:chExt cx="510161" cy="307777"/>
          </a:xfrm>
        </p:grpSpPr>
        <p:sp>
          <p:nvSpPr>
            <p:cNvPr id="25" name="TextBox 24">
              <a:extLst>
                <a:ext uri="{FF2B5EF4-FFF2-40B4-BE49-F238E27FC236}">
                  <a16:creationId xmlns:a16="http://schemas.microsoft.com/office/drawing/2014/main" id="{D46986D4-2DBB-4CA8-A3BA-74FEDAF3ECE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6" name="TextBox 25">
              <a:extLst>
                <a:ext uri="{FF2B5EF4-FFF2-40B4-BE49-F238E27FC236}">
                  <a16:creationId xmlns:a16="http://schemas.microsoft.com/office/drawing/2014/main" id="{3612901D-FE0D-4F65-B505-7300F23C32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11</a:t>
              </a:fld>
              <a:r>
                <a:rPr lang="en-CA" sz="1400" dirty="0"/>
                <a:t> </a:t>
              </a:r>
              <a:endParaRPr lang="en-GB" sz="1400" dirty="0"/>
            </a:p>
          </p:txBody>
        </p:sp>
      </p:grpSp>
    </p:spTree>
    <p:extLst>
      <p:ext uri="{BB962C8B-B14F-4D97-AF65-F5344CB8AC3E}">
        <p14:creationId xmlns:p14="http://schemas.microsoft.com/office/powerpoint/2010/main" val="293227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0-#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par>
                          <p:cTn id="49" fill="hold">
                            <p:stCondLst>
                              <p:cond delay="500"/>
                            </p:stCondLst>
                            <p:childTnLst>
                              <p:par>
                                <p:cTn id="50" presetID="22" presetClass="exit" presetSubtype="2" fill="hold" nodeType="afterEffect">
                                  <p:stCondLst>
                                    <p:cond delay="0"/>
                                  </p:stCondLst>
                                  <p:childTnLst>
                                    <p:animEffect transition="out" filter="wipe(right)">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12"/>
                                        </p:tgtEl>
                                        <p:attrNameLst>
                                          <p:attrName>ppt_x</p:attrName>
                                        </p:attrNameLst>
                                      </p:cBhvr>
                                      <p:tavLst>
                                        <p:tav tm="0">
                                          <p:val>
                                            <p:strVal val="ppt_x"/>
                                          </p:val>
                                        </p:tav>
                                        <p:tav tm="100000">
                                          <p:val>
                                            <p:strVal val="0-ppt_w/2"/>
                                          </p:val>
                                        </p:tav>
                                      </p:tavLst>
                                    </p:anim>
                                    <p:anim calcmode="lin" valueType="num">
                                      <p:cBhvr additive="base">
                                        <p:cTn id="56" dur="500"/>
                                        <p:tgtEl>
                                          <p:spTgt spid="12"/>
                                        </p:tgtEl>
                                        <p:attrNameLst>
                                          <p:attrName>ppt_y</p:attrName>
                                        </p:attrNameLst>
                                      </p:cBhvr>
                                      <p:tavLst>
                                        <p:tav tm="0">
                                          <p:val>
                                            <p:strVal val="ppt_y"/>
                                          </p:val>
                                        </p:tav>
                                        <p:tav tm="100000">
                                          <p:val>
                                            <p:strVal val="ppt_y"/>
                                          </p:val>
                                        </p:tav>
                                      </p:tavLst>
                                    </p:anim>
                                    <p:set>
                                      <p:cBhvr>
                                        <p:cTn id="57" dur="1" fill="hold">
                                          <p:stCondLst>
                                            <p:cond delay="499"/>
                                          </p:stCondLst>
                                        </p:cTn>
                                        <p:tgtEl>
                                          <p:spTgt spid="12"/>
                                        </p:tgtEl>
                                        <p:attrNameLst>
                                          <p:attrName>style.visibility</p:attrName>
                                        </p:attrNameLst>
                                      </p:cBhvr>
                                      <p:to>
                                        <p:strVal val="hidden"/>
                                      </p:to>
                                    </p:set>
                                  </p:childTnLst>
                                </p:cTn>
                              </p:par>
                            </p:childTnLst>
                          </p:cTn>
                        </p:par>
                        <p:par>
                          <p:cTn id="58" fill="hold">
                            <p:stCondLst>
                              <p:cond delay="1500"/>
                            </p:stCondLst>
                            <p:childTnLst>
                              <p:par>
                                <p:cTn id="59" presetID="2" presetClass="entr" presetSubtype="2"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1+#ppt_w/2"/>
                                          </p:val>
                                        </p:tav>
                                        <p:tav tm="100000">
                                          <p:val>
                                            <p:strVal val="#ppt_x"/>
                                          </p:val>
                                        </p:tav>
                                      </p:tavLst>
                                    </p:anim>
                                    <p:anim calcmode="lin" valueType="num">
                                      <p:cBhvr additive="base">
                                        <p:cTn id="62" dur="500" fill="hold"/>
                                        <p:tgtEl>
                                          <p:spTgt spid="15"/>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2" presetClass="entr" presetSubtype="2" fill="hold" nodeType="after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right)">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xit" presetSubtype="8" fill="hold" nodeType="clickEffect">
                                  <p:stCondLst>
                                    <p:cond delay="0"/>
                                  </p:stCondLst>
                                  <p:childTnLst>
                                    <p:animEffect transition="out" filter="wipe(left)">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childTnLst>
                          </p:cTn>
                        </p:par>
                        <p:par>
                          <p:cTn id="72" fill="hold">
                            <p:stCondLst>
                              <p:cond delay="500"/>
                            </p:stCondLst>
                            <p:childTnLst>
                              <p:par>
                                <p:cTn id="73" presetID="2" presetClass="exit" presetSubtype="2" fill="hold" grpId="1" nodeType="afterEffect">
                                  <p:stCondLst>
                                    <p:cond delay="0"/>
                                  </p:stCondLst>
                                  <p:childTnLst>
                                    <p:anim calcmode="lin" valueType="num">
                                      <p:cBhvr additive="base">
                                        <p:cTn id="74" dur="500"/>
                                        <p:tgtEl>
                                          <p:spTgt spid="15"/>
                                        </p:tgtEl>
                                        <p:attrNameLst>
                                          <p:attrName>ppt_x</p:attrName>
                                        </p:attrNameLst>
                                      </p:cBhvr>
                                      <p:tavLst>
                                        <p:tav tm="0">
                                          <p:val>
                                            <p:strVal val="ppt_x"/>
                                          </p:val>
                                        </p:tav>
                                        <p:tav tm="100000">
                                          <p:val>
                                            <p:strVal val="1+ppt_w/2"/>
                                          </p:val>
                                        </p:tav>
                                      </p:tavLst>
                                    </p:anim>
                                    <p:anim calcmode="lin" valueType="num">
                                      <p:cBhvr additive="base">
                                        <p:cTn id="75" dur="500"/>
                                        <p:tgtEl>
                                          <p:spTgt spid="15"/>
                                        </p:tgtEl>
                                        <p:attrNameLst>
                                          <p:attrName>ppt_y</p:attrName>
                                        </p:attrNameLst>
                                      </p:cBhvr>
                                      <p:tavLst>
                                        <p:tav tm="0">
                                          <p:val>
                                            <p:strVal val="ppt_y"/>
                                          </p:val>
                                        </p:tav>
                                        <p:tav tm="100000">
                                          <p:val>
                                            <p:strVal val="ppt_y"/>
                                          </p:val>
                                        </p:tav>
                                      </p:tavLst>
                                    </p:anim>
                                    <p:set>
                                      <p:cBhvr>
                                        <p:cTn id="7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P spid="12" grpId="0" animBg="1"/>
      <p:bldP spid="12" grpId="1" animBg="1"/>
      <p:bldP spid="14" grpId="0" animBg="1"/>
      <p:bldP spid="14" grpId="1" animBg="1"/>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53FB7A-5DAC-4477-A7B5-7898C4D2D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628331"/>
            <a:ext cx="9209548" cy="6194261"/>
          </a:xfrm>
          <a:prstGeom prst="rect">
            <a:avLst/>
          </a:prstGeom>
        </p:spPr>
      </p:pic>
      <p:pic>
        <p:nvPicPr>
          <p:cNvPr id="6" name="Picture 5">
            <a:extLst>
              <a:ext uri="{FF2B5EF4-FFF2-40B4-BE49-F238E27FC236}">
                <a16:creationId xmlns:a16="http://schemas.microsoft.com/office/drawing/2014/main" id="{29E7C34C-CFDD-4FB3-A337-A726C94FADF1}"/>
              </a:ext>
            </a:extLst>
          </p:cNvPr>
          <p:cNvPicPr>
            <a:picLocks noChangeAspect="1"/>
          </p:cNvPicPr>
          <p:nvPr/>
        </p:nvPicPr>
        <p:blipFill>
          <a:blip r:embed="rId3"/>
          <a:stretch>
            <a:fillRect/>
          </a:stretch>
        </p:blipFill>
        <p:spPr>
          <a:xfrm>
            <a:off x="6485801" y="1441848"/>
            <a:ext cx="3176291" cy="4365114"/>
          </a:xfrm>
          <a:prstGeom prst="rect">
            <a:avLst/>
          </a:prstGeom>
        </p:spPr>
      </p:pic>
      <p:pic>
        <p:nvPicPr>
          <p:cNvPr id="3" name="Picture 2">
            <a:extLst>
              <a:ext uri="{FF2B5EF4-FFF2-40B4-BE49-F238E27FC236}">
                <a16:creationId xmlns:a16="http://schemas.microsoft.com/office/drawing/2014/main" id="{4F20BEC1-80E3-4C1B-947F-F4F2685AFA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545" y="1178011"/>
            <a:ext cx="4903629" cy="5284573"/>
          </a:xfrm>
          <a:prstGeom prst="rect">
            <a:avLst/>
          </a:prstGeom>
        </p:spPr>
      </p:pic>
      <p:sp>
        <p:nvSpPr>
          <p:cNvPr id="16" name="TextBox 15">
            <a:extLst>
              <a:ext uri="{FF2B5EF4-FFF2-40B4-BE49-F238E27FC236}">
                <a16:creationId xmlns:a16="http://schemas.microsoft.com/office/drawing/2014/main" id="{61DD0BD4-EE26-4F41-B3E3-002F88220E6B}"/>
              </a:ext>
            </a:extLst>
          </p:cNvPr>
          <p:cNvSpPr txBox="1"/>
          <p:nvPr/>
        </p:nvSpPr>
        <p:spPr>
          <a:xfrm>
            <a:off x="392189" y="1073206"/>
            <a:ext cx="3995351" cy="163121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Select from the </a:t>
            </a:r>
            <a:r>
              <a:rPr lang="en-CA" sz="2000" b="1" dirty="0"/>
              <a:t>Address Book</a:t>
            </a:r>
            <a:r>
              <a:rPr lang="en-CA" sz="2000" dirty="0"/>
              <a:t> the </a:t>
            </a:r>
            <a:r>
              <a:rPr lang="en-CA" sz="2000" b="1" dirty="0"/>
              <a:t>Global Address List</a:t>
            </a:r>
            <a:r>
              <a:rPr lang="en-CA" sz="2000" dirty="0"/>
              <a:t>.</a:t>
            </a:r>
          </a:p>
          <a:p>
            <a:pPr algn="l"/>
            <a:endParaRPr lang="en-CA" sz="2000" dirty="0"/>
          </a:p>
          <a:p>
            <a:r>
              <a:rPr lang="en-CA" sz="2000" dirty="0"/>
              <a:t>This </a:t>
            </a:r>
            <a:r>
              <a:rPr lang="en-CA" sz="2000" b="1" dirty="0"/>
              <a:t>Global Address List </a:t>
            </a:r>
            <a:r>
              <a:rPr lang="en-CA" sz="2000" dirty="0"/>
              <a:t>is for</a:t>
            </a:r>
            <a:r>
              <a:rPr lang="en-CA" sz="2000" b="1" dirty="0"/>
              <a:t> </a:t>
            </a:r>
            <a:r>
              <a:rPr lang="en-CA" sz="2000" dirty="0"/>
              <a:t>those in your organization.</a:t>
            </a:r>
            <a:endParaRPr lang="en-GB" sz="2000" dirty="0"/>
          </a:p>
        </p:txBody>
      </p:sp>
      <p:cxnSp>
        <p:nvCxnSpPr>
          <p:cNvPr id="18" name="Straight Arrow Connector 17">
            <a:extLst>
              <a:ext uri="{FF2B5EF4-FFF2-40B4-BE49-F238E27FC236}">
                <a16:creationId xmlns:a16="http://schemas.microsoft.com/office/drawing/2014/main" id="{4FE4F422-F7DA-4A44-B0D0-A83FE4661C27}"/>
              </a:ext>
            </a:extLst>
          </p:cNvPr>
          <p:cNvCxnSpPr>
            <a:cxnSpLocks/>
            <a:stCxn id="16" idx="3"/>
          </p:cNvCxnSpPr>
          <p:nvPr/>
        </p:nvCxnSpPr>
        <p:spPr>
          <a:xfrm flipV="1">
            <a:off x="4387540" y="1723566"/>
            <a:ext cx="2745535" cy="1652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A1D3F4A5-28B5-4442-9034-C67163C41F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9760" y="1657663"/>
            <a:ext cx="1961289" cy="1434496"/>
          </a:xfrm>
          <a:prstGeom prst="rect">
            <a:avLst/>
          </a:prstGeom>
        </p:spPr>
      </p:pic>
      <p:sp>
        <p:nvSpPr>
          <p:cNvPr id="19" name="Rectangle 18">
            <a:extLst>
              <a:ext uri="{FF2B5EF4-FFF2-40B4-BE49-F238E27FC236}">
                <a16:creationId xmlns:a16="http://schemas.microsoft.com/office/drawing/2014/main" id="{81A6976D-CFDB-4194-9AC6-ED2EC100BC6D}"/>
              </a:ext>
            </a:extLst>
          </p:cNvPr>
          <p:cNvSpPr/>
          <p:nvPr/>
        </p:nvSpPr>
        <p:spPr>
          <a:xfrm>
            <a:off x="7141523" y="1649425"/>
            <a:ext cx="1977764" cy="144800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94AEE20-8662-41C1-AE97-A207A8B6B315}"/>
              </a:ext>
            </a:extLst>
          </p:cNvPr>
          <p:cNvSpPr txBox="1"/>
          <p:nvPr/>
        </p:nvSpPr>
        <p:spPr>
          <a:xfrm>
            <a:off x="128974" y="125571"/>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5" name="Group 24">
            <a:extLst>
              <a:ext uri="{FF2B5EF4-FFF2-40B4-BE49-F238E27FC236}">
                <a16:creationId xmlns:a16="http://schemas.microsoft.com/office/drawing/2014/main" id="{05A9D211-DA4A-44D2-B3FC-0936CB721BF0}"/>
              </a:ext>
            </a:extLst>
          </p:cNvPr>
          <p:cNvGrpSpPr/>
          <p:nvPr/>
        </p:nvGrpSpPr>
        <p:grpSpPr>
          <a:xfrm>
            <a:off x="11143077" y="26774"/>
            <a:ext cx="982311" cy="307777"/>
            <a:chOff x="10487026" y="0"/>
            <a:chExt cx="510161" cy="307777"/>
          </a:xfrm>
        </p:grpSpPr>
        <p:sp>
          <p:nvSpPr>
            <p:cNvPr id="26" name="TextBox 25">
              <a:extLst>
                <a:ext uri="{FF2B5EF4-FFF2-40B4-BE49-F238E27FC236}">
                  <a16:creationId xmlns:a16="http://schemas.microsoft.com/office/drawing/2014/main" id="{42E5A405-7DB8-4660-B4A4-19A0485A37A4}"/>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7" name="TextBox 26">
              <a:extLst>
                <a:ext uri="{FF2B5EF4-FFF2-40B4-BE49-F238E27FC236}">
                  <a16:creationId xmlns:a16="http://schemas.microsoft.com/office/drawing/2014/main" id="{DA130866-37C5-41C7-9168-359B28EC60D4}"/>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12</a:t>
              </a:fld>
              <a:r>
                <a:rPr lang="en-CA" sz="1400" dirty="0"/>
                <a:t> </a:t>
              </a:r>
              <a:endParaRPr lang="en-GB" sz="1400" dirty="0"/>
            </a:p>
          </p:txBody>
        </p:sp>
      </p:grpSp>
    </p:spTree>
    <p:extLst>
      <p:ext uri="{BB962C8B-B14F-4D97-AF65-F5344CB8AC3E}">
        <p14:creationId xmlns:p14="http://schemas.microsoft.com/office/powerpoint/2010/main" val="428702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2" fill="hold" grpId="1" nodeType="clickEffect">
                                  <p:stCondLst>
                                    <p:cond delay="0"/>
                                  </p:stCondLst>
                                  <p:childTnLst>
                                    <p:animEffect transition="out" filter="wipe(right)">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500"/>
                            </p:stCondLst>
                            <p:childTnLst>
                              <p:par>
                                <p:cTn id="27" presetID="22" presetClass="exit" presetSubtype="4" fill="hold" nodeType="afterEffect">
                                  <p:stCondLst>
                                    <p:cond delay="0"/>
                                  </p:stCondLst>
                                  <p:childTnLst>
                                    <p:animEffect transition="out" filter="wipe(down)">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childTnLst>
                          </p:cTn>
                        </p:par>
                        <p:par>
                          <p:cTn id="30" fill="hold">
                            <p:stCondLst>
                              <p:cond delay="1000"/>
                            </p:stCondLst>
                            <p:childTnLst>
                              <p:par>
                                <p:cTn id="31" presetID="22" presetClass="exit" presetSubtype="2" fill="hold" nodeType="afterEffect">
                                  <p:stCondLst>
                                    <p:cond delay="0"/>
                                  </p:stCondLst>
                                  <p:childTnLst>
                                    <p:animEffect transition="out" filter="wipe(right)">
                                      <p:cBhvr>
                                        <p:cTn id="32" dur="500"/>
                                        <p:tgtEl>
                                          <p:spTgt spid="18"/>
                                        </p:tgtEl>
                                      </p:cBhvr>
                                    </p:animEffect>
                                    <p:set>
                                      <p:cBhvr>
                                        <p:cTn id="33" dur="1" fill="hold">
                                          <p:stCondLst>
                                            <p:cond delay="499"/>
                                          </p:stCondLst>
                                        </p:cTn>
                                        <p:tgtEl>
                                          <p:spTgt spid="18"/>
                                        </p:tgtEl>
                                        <p:attrNameLst>
                                          <p:attrName>style.visibility</p:attrName>
                                        </p:attrNameLst>
                                      </p:cBhvr>
                                      <p:to>
                                        <p:strVal val="hidden"/>
                                      </p:to>
                                    </p:set>
                                  </p:childTnLst>
                                </p:cTn>
                              </p:par>
                            </p:childTnLst>
                          </p:cTn>
                        </p:par>
                        <p:par>
                          <p:cTn id="34" fill="hold">
                            <p:stCondLst>
                              <p:cond delay="1500"/>
                            </p:stCondLst>
                            <p:childTnLst>
                              <p:par>
                                <p:cTn id="35" presetID="2" presetClass="exit" presetSubtype="8" fill="hold" grpId="1" nodeType="afterEffect">
                                  <p:stCondLst>
                                    <p:cond delay="0"/>
                                  </p:stCondLst>
                                  <p:childTnLst>
                                    <p:anim calcmode="lin" valueType="num">
                                      <p:cBhvr additive="base">
                                        <p:cTn id="36" dur="500"/>
                                        <p:tgtEl>
                                          <p:spTgt spid="16"/>
                                        </p:tgtEl>
                                        <p:attrNameLst>
                                          <p:attrName>ppt_x</p:attrName>
                                        </p:attrNameLst>
                                      </p:cBhvr>
                                      <p:tavLst>
                                        <p:tav tm="0">
                                          <p:val>
                                            <p:strVal val="ppt_x"/>
                                          </p:val>
                                        </p:tav>
                                        <p:tav tm="100000">
                                          <p:val>
                                            <p:strVal val="0-ppt_w/2"/>
                                          </p:val>
                                        </p:tav>
                                      </p:tavLst>
                                    </p:anim>
                                    <p:anim calcmode="lin" valueType="num">
                                      <p:cBhvr additive="base">
                                        <p:cTn id="37" dur="500"/>
                                        <p:tgtEl>
                                          <p:spTgt spid="16"/>
                                        </p:tgtEl>
                                        <p:attrNameLst>
                                          <p:attrName>ppt_y</p:attrName>
                                        </p:attrNameLst>
                                      </p:cBhvr>
                                      <p:tavLst>
                                        <p:tav tm="0">
                                          <p:val>
                                            <p:strVal val="ppt_y"/>
                                          </p:val>
                                        </p:tav>
                                        <p:tav tm="100000">
                                          <p:val>
                                            <p:strVal val="ppt_y"/>
                                          </p:val>
                                        </p:tav>
                                      </p:tavLst>
                                    </p:anim>
                                    <p:set>
                                      <p:cBhvr>
                                        <p:cTn id="3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9" grpId="0" animBg="1"/>
      <p:bldP spid="1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4E2B609-76A7-4625-ABB9-E6D73C4B19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628331"/>
            <a:ext cx="9209548" cy="6194261"/>
          </a:xfrm>
          <a:prstGeom prst="rect">
            <a:avLst/>
          </a:prstGeom>
        </p:spPr>
      </p:pic>
      <p:pic>
        <p:nvPicPr>
          <p:cNvPr id="6" name="Picture 5">
            <a:extLst>
              <a:ext uri="{FF2B5EF4-FFF2-40B4-BE49-F238E27FC236}">
                <a16:creationId xmlns:a16="http://schemas.microsoft.com/office/drawing/2014/main" id="{29E7C34C-CFDD-4FB3-A337-A726C94FADF1}"/>
              </a:ext>
            </a:extLst>
          </p:cNvPr>
          <p:cNvPicPr>
            <a:picLocks noChangeAspect="1"/>
          </p:cNvPicPr>
          <p:nvPr/>
        </p:nvPicPr>
        <p:blipFill>
          <a:blip r:embed="rId3"/>
          <a:stretch>
            <a:fillRect/>
          </a:stretch>
        </p:blipFill>
        <p:spPr>
          <a:xfrm>
            <a:off x="6485801" y="1441848"/>
            <a:ext cx="3176291" cy="4365114"/>
          </a:xfrm>
          <a:prstGeom prst="rect">
            <a:avLst/>
          </a:prstGeom>
        </p:spPr>
      </p:pic>
      <p:pic>
        <p:nvPicPr>
          <p:cNvPr id="9" name="Picture 8">
            <a:extLst>
              <a:ext uri="{FF2B5EF4-FFF2-40B4-BE49-F238E27FC236}">
                <a16:creationId xmlns:a16="http://schemas.microsoft.com/office/drawing/2014/main" id="{BA7CAD81-2391-4CBC-9551-D69EE18DAF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6917" y="1182618"/>
            <a:ext cx="4911272" cy="5292810"/>
          </a:xfrm>
          <a:prstGeom prst="rect">
            <a:avLst/>
          </a:prstGeom>
        </p:spPr>
      </p:pic>
      <p:sp>
        <p:nvSpPr>
          <p:cNvPr id="14" name="TextBox 13">
            <a:extLst>
              <a:ext uri="{FF2B5EF4-FFF2-40B4-BE49-F238E27FC236}">
                <a16:creationId xmlns:a16="http://schemas.microsoft.com/office/drawing/2014/main" id="{258E15BD-FAD1-48E9-A7C6-A2E458EB3595}"/>
              </a:ext>
            </a:extLst>
          </p:cNvPr>
          <p:cNvSpPr txBox="1"/>
          <p:nvPr/>
        </p:nvSpPr>
        <p:spPr>
          <a:xfrm>
            <a:off x="392189" y="1073206"/>
            <a:ext cx="2687529" cy="224676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Select a contact to add by double-clicking on it.</a:t>
            </a:r>
          </a:p>
          <a:p>
            <a:pPr algn="l"/>
            <a:endParaRPr lang="en-CA" sz="2000" dirty="0"/>
          </a:p>
          <a:p>
            <a:pPr algn="l"/>
            <a:r>
              <a:rPr lang="en-CA" sz="2000" dirty="0"/>
              <a:t>Make sure to double-click to add rather than simply typing in the email address.</a:t>
            </a:r>
            <a:endParaRPr lang="en-GB" sz="2000" dirty="0"/>
          </a:p>
        </p:txBody>
      </p:sp>
      <p:cxnSp>
        <p:nvCxnSpPr>
          <p:cNvPr id="15" name="Straight Arrow Connector 14">
            <a:extLst>
              <a:ext uri="{FF2B5EF4-FFF2-40B4-BE49-F238E27FC236}">
                <a16:creationId xmlns:a16="http://schemas.microsoft.com/office/drawing/2014/main" id="{36435AE1-23BA-4206-AC7D-A14175BB6D88}"/>
              </a:ext>
            </a:extLst>
          </p:cNvPr>
          <p:cNvCxnSpPr>
            <a:cxnSpLocks/>
            <a:stCxn id="14" idx="3"/>
          </p:cNvCxnSpPr>
          <p:nvPr/>
        </p:nvCxnSpPr>
        <p:spPr>
          <a:xfrm>
            <a:off x="3079718" y="2196591"/>
            <a:ext cx="2167785" cy="1923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DB9BB62-5F4A-4673-A713-5B9ACEA18704}"/>
              </a:ext>
            </a:extLst>
          </p:cNvPr>
          <p:cNvGrpSpPr/>
          <p:nvPr/>
        </p:nvGrpSpPr>
        <p:grpSpPr>
          <a:xfrm>
            <a:off x="6409346" y="5891776"/>
            <a:ext cx="2487519" cy="418408"/>
            <a:chOff x="6409346" y="5891776"/>
            <a:chExt cx="2487519" cy="418408"/>
          </a:xfrm>
        </p:grpSpPr>
        <p:cxnSp>
          <p:nvCxnSpPr>
            <p:cNvPr id="13" name="Straight Arrow Connector 12">
              <a:extLst>
                <a:ext uri="{FF2B5EF4-FFF2-40B4-BE49-F238E27FC236}">
                  <a16:creationId xmlns:a16="http://schemas.microsoft.com/office/drawing/2014/main" id="{458ECC84-BE31-4187-AD80-EE23F5CC0A1A}"/>
                </a:ext>
              </a:extLst>
            </p:cNvPr>
            <p:cNvCxnSpPr>
              <a:cxnSpLocks/>
            </p:cNvCxnSpPr>
            <p:nvPr/>
          </p:nvCxnSpPr>
          <p:spPr>
            <a:xfrm>
              <a:off x="6409346" y="6106064"/>
              <a:ext cx="2487519" cy="2041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FB02120-C307-457F-BE1F-46B08ACDAE98}"/>
                </a:ext>
              </a:extLst>
            </p:cNvPr>
            <p:cNvSpPr txBox="1"/>
            <p:nvPr/>
          </p:nvSpPr>
          <p:spPr>
            <a:xfrm rot="297179">
              <a:off x="6702574" y="5891776"/>
              <a:ext cx="1441622" cy="400110"/>
            </a:xfrm>
            <a:prstGeom prst="rect">
              <a:avLst/>
            </a:prstGeom>
            <a:noFill/>
          </p:spPr>
          <p:txBody>
            <a:bodyPr wrap="square" rtlCol="0">
              <a:spAutoFit/>
            </a:bodyPr>
            <a:lstStyle/>
            <a:p>
              <a:pPr algn="l"/>
              <a:r>
                <a:rPr lang="en-CA" sz="2000" dirty="0"/>
                <a:t>Click on </a:t>
              </a:r>
              <a:r>
                <a:rPr lang="en-CA" sz="2000" b="1" dirty="0"/>
                <a:t>OK.</a:t>
              </a:r>
              <a:endParaRPr lang="en-GB" sz="2000" dirty="0"/>
            </a:p>
          </p:txBody>
        </p:sp>
      </p:grpSp>
      <p:sp>
        <p:nvSpPr>
          <p:cNvPr id="24" name="TextBox 23">
            <a:extLst>
              <a:ext uri="{FF2B5EF4-FFF2-40B4-BE49-F238E27FC236}">
                <a16:creationId xmlns:a16="http://schemas.microsoft.com/office/drawing/2014/main" id="{23A9A205-6D39-4BC7-9093-0E7BA3DE9359}"/>
              </a:ext>
            </a:extLst>
          </p:cNvPr>
          <p:cNvSpPr txBox="1"/>
          <p:nvPr/>
        </p:nvSpPr>
        <p:spPr>
          <a:xfrm>
            <a:off x="138499" y="126772"/>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5" name="Group 24">
            <a:extLst>
              <a:ext uri="{FF2B5EF4-FFF2-40B4-BE49-F238E27FC236}">
                <a16:creationId xmlns:a16="http://schemas.microsoft.com/office/drawing/2014/main" id="{8F6E348E-22C7-4693-9EC6-5FD254642441}"/>
              </a:ext>
            </a:extLst>
          </p:cNvPr>
          <p:cNvGrpSpPr/>
          <p:nvPr/>
        </p:nvGrpSpPr>
        <p:grpSpPr>
          <a:xfrm>
            <a:off x="11143077" y="0"/>
            <a:ext cx="982311" cy="307777"/>
            <a:chOff x="10487026" y="0"/>
            <a:chExt cx="510161" cy="307777"/>
          </a:xfrm>
        </p:grpSpPr>
        <p:sp>
          <p:nvSpPr>
            <p:cNvPr id="26" name="TextBox 25">
              <a:extLst>
                <a:ext uri="{FF2B5EF4-FFF2-40B4-BE49-F238E27FC236}">
                  <a16:creationId xmlns:a16="http://schemas.microsoft.com/office/drawing/2014/main" id="{003C1942-5255-4405-A8D4-DD8C7E74D18D}"/>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7" name="TextBox 26">
              <a:extLst>
                <a:ext uri="{FF2B5EF4-FFF2-40B4-BE49-F238E27FC236}">
                  <a16:creationId xmlns:a16="http://schemas.microsoft.com/office/drawing/2014/main" id="{BFF925BA-1438-4FAE-B611-92D08DBA292D}"/>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13</a:t>
              </a:fld>
              <a:r>
                <a:rPr lang="en-CA" sz="1400" dirty="0"/>
                <a:t> </a:t>
              </a:r>
              <a:endParaRPr lang="en-GB" sz="1400" dirty="0"/>
            </a:p>
          </p:txBody>
        </p:sp>
      </p:grpSp>
      <p:cxnSp>
        <p:nvCxnSpPr>
          <p:cNvPr id="16" name="Straight Arrow Connector 15">
            <a:extLst>
              <a:ext uri="{FF2B5EF4-FFF2-40B4-BE49-F238E27FC236}">
                <a16:creationId xmlns:a16="http://schemas.microsoft.com/office/drawing/2014/main" id="{C54EF7AA-9284-4E83-AD51-2115934338DE}"/>
              </a:ext>
            </a:extLst>
          </p:cNvPr>
          <p:cNvCxnSpPr>
            <a:cxnSpLocks/>
          </p:cNvCxnSpPr>
          <p:nvPr/>
        </p:nvCxnSpPr>
        <p:spPr>
          <a:xfrm>
            <a:off x="5545983" y="2495372"/>
            <a:ext cx="470256" cy="35549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614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nodeType="clickEffect">
                                  <p:stCondLst>
                                    <p:cond delay="0"/>
                                  </p:stCondLst>
                                  <p:childTnLst>
                                    <p:animEffect transition="out" filter="wipe(down)">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500"/>
                            </p:stCondLst>
                            <p:childTnLst>
                              <p:par>
                                <p:cTn id="27" presetID="22" presetClass="exit" presetSubtype="2" fill="hold" nodeType="afterEffect">
                                  <p:stCondLst>
                                    <p:cond delay="0"/>
                                  </p:stCondLst>
                                  <p:childTnLst>
                                    <p:animEffect transition="out" filter="wipe(right)">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childTnLst>
                          </p:cTn>
                        </p:par>
                        <p:par>
                          <p:cTn id="30" fill="hold">
                            <p:stCondLst>
                              <p:cond delay="1000"/>
                            </p:stCondLst>
                            <p:childTnLst>
                              <p:par>
                                <p:cTn id="31" presetID="22" presetClass="exit" presetSubtype="2" fill="hold" nodeType="afterEffect">
                                  <p:stCondLst>
                                    <p:cond delay="0"/>
                                  </p:stCondLst>
                                  <p:childTnLst>
                                    <p:animEffect transition="out" filter="wipe(right)">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childTnLst>
                          </p:cTn>
                        </p:par>
                        <p:par>
                          <p:cTn id="34" fill="hold">
                            <p:stCondLst>
                              <p:cond delay="1500"/>
                            </p:stCondLst>
                            <p:childTnLst>
                              <p:par>
                                <p:cTn id="35" presetID="2" presetClass="exit" presetSubtype="8" fill="hold" grpId="1" nodeType="afterEffect">
                                  <p:stCondLst>
                                    <p:cond delay="0"/>
                                  </p:stCondLst>
                                  <p:childTnLst>
                                    <p:anim calcmode="lin" valueType="num">
                                      <p:cBhvr additive="base">
                                        <p:cTn id="36" dur="500"/>
                                        <p:tgtEl>
                                          <p:spTgt spid="14"/>
                                        </p:tgtEl>
                                        <p:attrNameLst>
                                          <p:attrName>ppt_x</p:attrName>
                                        </p:attrNameLst>
                                      </p:cBhvr>
                                      <p:tavLst>
                                        <p:tav tm="0">
                                          <p:val>
                                            <p:strVal val="ppt_x"/>
                                          </p:val>
                                        </p:tav>
                                        <p:tav tm="100000">
                                          <p:val>
                                            <p:strVal val="0-ppt_w/2"/>
                                          </p:val>
                                        </p:tav>
                                      </p:tavLst>
                                    </p:anim>
                                    <p:anim calcmode="lin" valueType="num">
                                      <p:cBhvr additive="base">
                                        <p:cTn id="37" dur="500"/>
                                        <p:tgtEl>
                                          <p:spTgt spid="14"/>
                                        </p:tgtEl>
                                        <p:attrNameLst>
                                          <p:attrName>ppt_y</p:attrName>
                                        </p:attrNameLst>
                                      </p:cBhvr>
                                      <p:tavLst>
                                        <p:tav tm="0">
                                          <p:val>
                                            <p:strVal val="ppt_y"/>
                                          </p:val>
                                        </p:tav>
                                        <p:tav tm="100000">
                                          <p:val>
                                            <p:strVal val="ppt_y"/>
                                          </p:val>
                                        </p:tav>
                                      </p:tavLst>
                                    </p:anim>
                                    <p:set>
                                      <p:cBhvr>
                                        <p:cTn id="3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7F0D71B-2C25-4B9F-BB08-19FD195E5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40" y="628331"/>
            <a:ext cx="9209548" cy="6194261"/>
          </a:xfrm>
          <a:prstGeom prst="rect">
            <a:avLst/>
          </a:prstGeom>
        </p:spPr>
      </p:pic>
      <p:sp>
        <p:nvSpPr>
          <p:cNvPr id="22" name="TextBox 21">
            <a:extLst>
              <a:ext uri="{FF2B5EF4-FFF2-40B4-BE49-F238E27FC236}">
                <a16:creationId xmlns:a16="http://schemas.microsoft.com/office/drawing/2014/main" id="{CA1776AE-A6D8-4137-90D0-D1E6BD193447}"/>
              </a:ext>
            </a:extLst>
          </p:cNvPr>
          <p:cNvSpPr txBox="1"/>
          <p:nvPr/>
        </p:nvSpPr>
        <p:spPr>
          <a:xfrm>
            <a:off x="533466" y="4571393"/>
            <a:ext cx="4038533"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Select the best security option for the user you have selected.</a:t>
            </a:r>
            <a:endParaRPr lang="en-GB" sz="2000" dirty="0"/>
          </a:p>
        </p:txBody>
      </p:sp>
      <p:cxnSp>
        <p:nvCxnSpPr>
          <p:cNvPr id="24" name="Straight Arrow Connector 23">
            <a:extLst>
              <a:ext uri="{FF2B5EF4-FFF2-40B4-BE49-F238E27FC236}">
                <a16:creationId xmlns:a16="http://schemas.microsoft.com/office/drawing/2014/main" id="{ADBE77FF-DC51-4893-8BFC-754C8216BDD4}"/>
              </a:ext>
            </a:extLst>
          </p:cNvPr>
          <p:cNvCxnSpPr>
            <a:cxnSpLocks/>
            <a:stCxn id="22" idx="3"/>
            <a:endCxn id="7" idx="1"/>
          </p:cNvCxnSpPr>
          <p:nvPr/>
        </p:nvCxnSpPr>
        <p:spPr>
          <a:xfrm flipV="1">
            <a:off x="4571999" y="4354801"/>
            <a:ext cx="2120359" cy="5705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ight Brace 11">
            <a:extLst>
              <a:ext uri="{FF2B5EF4-FFF2-40B4-BE49-F238E27FC236}">
                <a16:creationId xmlns:a16="http://schemas.microsoft.com/office/drawing/2014/main" id="{2CD06658-6E6B-4871-890D-AE1765F92EF8}"/>
              </a:ext>
            </a:extLst>
          </p:cNvPr>
          <p:cNvSpPr/>
          <p:nvPr/>
        </p:nvSpPr>
        <p:spPr>
          <a:xfrm>
            <a:off x="8995719" y="3429000"/>
            <a:ext cx="280441" cy="1513703"/>
          </a:xfrm>
          <a:prstGeom prst="rightBrace">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610EA6F9-A1C5-45A1-9F51-EDA44BE683AE}"/>
              </a:ext>
            </a:extLst>
          </p:cNvPr>
          <p:cNvCxnSpPr>
            <a:cxnSpLocks/>
          </p:cNvCxnSpPr>
          <p:nvPr/>
        </p:nvCxnSpPr>
        <p:spPr>
          <a:xfrm flipH="1">
            <a:off x="7405816" y="1977081"/>
            <a:ext cx="1112108" cy="9473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text, application, email">
            <a:extLst>
              <a:ext uri="{FF2B5EF4-FFF2-40B4-BE49-F238E27FC236}">
                <a16:creationId xmlns:a16="http://schemas.microsoft.com/office/drawing/2014/main" id="{E32FC6C4-328F-465E-71D4-F57FE30008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7479" y="1845315"/>
            <a:ext cx="3182297" cy="4365459"/>
          </a:xfrm>
          <a:prstGeom prst="rect">
            <a:avLst/>
          </a:prstGeom>
        </p:spPr>
      </p:pic>
      <p:sp>
        <p:nvSpPr>
          <p:cNvPr id="28" name="TextBox 27">
            <a:extLst>
              <a:ext uri="{FF2B5EF4-FFF2-40B4-BE49-F238E27FC236}">
                <a16:creationId xmlns:a16="http://schemas.microsoft.com/office/drawing/2014/main" id="{9A783FB9-70BC-4C2E-BF81-5EB1C7ACA6E7}"/>
              </a:ext>
            </a:extLst>
          </p:cNvPr>
          <p:cNvSpPr txBox="1"/>
          <p:nvPr/>
        </p:nvSpPr>
        <p:spPr>
          <a:xfrm>
            <a:off x="138499" y="144363"/>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9" name="Group 28">
            <a:extLst>
              <a:ext uri="{FF2B5EF4-FFF2-40B4-BE49-F238E27FC236}">
                <a16:creationId xmlns:a16="http://schemas.microsoft.com/office/drawing/2014/main" id="{FA0E8C7C-98FF-45BE-BB96-0435A937D4D1}"/>
              </a:ext>
            </a:extLst>
          </p:cNvPr>
          <p:cNvGrpSpPr/>
          <p:nvPr/>
        </p:nvGrpSpPr>
        <p:grpSpPr>
          <a:xfrm>
            <a:off x="11143077" y="0"/>
            <a:ext cx="982311" cy="307777"/>
            <a:chOff x="10487026" y="0"/>
            <a:chExt cx="510161" cy="307777"/>
          </a:xfrm>
        </p:grpSpPr>
        <p:sp>
          <p:nvSpPr>
            <p:cNvPr id="30" name="TextBox 29">
              <a:extLst>
                <a:ext uri="{FF2B5EF4-FFF2-40B4-BE49-F238E27FC236}">
                  <a16:creationId xmlns:a16="http://schemas.microsoft.com/office/drawing/2014/main" id="{08CECA06-1FA1-48E2-A8BC-C5B2DAAA7301}"/>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31" name="TextBox 30">
              <a:extLst>
                <a:ext uri="{FF2B5EF4-FFF2-40B4-BE49-F238E27FC236}">
                  <a16:creationId xmlns:a16="http://schemas.microsoft.com/office/drawing/2014/main" id="{69BE6D35-67C4-41E1-A0D5-092C14A18536}"/>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14</a:t>
              </a:fld>
              <a:r>
                <a:rPr lang="en-CA" sz="1400" dirty="0"/>
                <a:t> </a:t>
              </a:r>
              <a:endParaRPr lang="en-GB" sz="1400" dirty="0"/>
            </a:p>
          </p:txBody>
        </p:sp>
      </p:grpSp>
      <p:sp>
        <p:nvSpPr>
          <p:cNvPr id="7" name="Left Brace 6">
            <a:extLst>
              <a:ext uri="{FF2B5EF4-FFF2-40B4-BE49-F238E27FC236}">
                <a16:creationId xmlns:a16="http://schemas.microsoft.com/office/drawing/2014/main" id="{FBA2F119-D06F-4A77-A499-40053E16B4A6}"/>
              </a:ext>
            </a:extLst>
          </p:cNvPr>
          <p:cNvSpPr/>
          <p:nvPr/>
        </p:nvSpPr>
        <p:spPr>
          <a:xfrm>
            <a:off x="6692358" y="3952875"/>
            <a:ext cx="318042" cy="803852"/>
          </a:xfrm>
          <a:prstGeom prst="leftBrace">
            <a:avLst>
              <a:gd name="adj1" fmla="val 97942"/>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a:extLst>
              <a:ext uri="{FF2B5EF4-FFF2-40B4-BE49-F238E27FC236}">
                <a16:creationId xmlns:a16="http://schemas.microsoft.com/office/drawing/2014/main" id="{C25217A8-8EB0-14F4-014B-F8853ACF2D17}"/>
              </a:ext>
            </a:extLst>
          </p:cNvPr>
          <p:cNvSpPr txBox="1"/>
          <p:nvPr/>
        </p:nvSpPr>
        <p:spPr>
          <a:xfrm>
            <a:off x="533466" y="5547421"/>
            <a:ext cx="4038533" cy="1015663"/>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As soon as you click </a:t>
            </a:r>
            <a:r>
              <a:rPr lang="en-CA" sz="2000" b="1" dirty="0"/>
              <a:t>OK</a:t>
            </a:r>
            <a:r>
              <a:rPr lang="en-CA" sz="2000" dirty="0"/>
              <a:t> or </a:t>
            </a:r>
            <a:r>
              <a:rPr lang="en-CA" sz="2000" b="1" dirty="0"/>
              <a:t>Apply</a:t>
            </a:r>
            <a:r>
              <a:rPr lang="en-CA" sz="2000" dirty="0"/>
              <a:t> an email is sent to the contact(s) you added in the permissions dialog.</a:t>
            </a:r>
            <a:endParaRPr lang="en-GB" sz="2000" dirty="0"/>
          </a:p>
        </p:txBody>
      </p:sp>
      <p:cxnSp>
        <p:nvCxnSpPr>
          <p:cNvPr id="16" name="Straight Arrow Connector 15">
            <a:extLst>
              <a:ext uri="{FF2B5EF4-FFF2-40B4-BE49-F238E27FC236}">
                <a16:creationId xmlns:a16="http://schemas.microsoft.com/office/drawing/2014/main" id="{51F53DFF-C076-5F4E-7134-29A43ECE87CC}"/>
              </a:ext>
            </a:extLst>
          </p:cNvPr>
          <p:cNvCxnSpPr>
            <a:cxnSpLocks/>
          </p:cNvCxnSpPr>
          <p:nvPr/>
        </p:nvCxnSpPr>
        <p:spPr>
          <a:xfrm flipV="1">
            <a:off x="4571999" y="5972593"/>
            <a:ext cx="3505201" cy="734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42AB821-7A3A-12F7-7177-9A6827740E99}"/>
              </a:ext>
            </a:extLst>
          </p:cNvPr>
          <p:cNvCxnSpPr>
            <a:cxnSpLocks/>
            <a:stCxn id="15" idx="3"/>
          </p:cNvCxnSpPr>
          <p:nvPr/>
        </p:nvCxnSpPr>
        <p:spPr>
          <a:xfrm>
            <a:off x="4571999" y="6055253"/>
            <a:ext cx="4829176" cy="743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036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53" presetClass="exit" presetSubtype="32" fill="hold" grpId="1" nodeType="withEffect">
                                  <p:stCondLst>
                                    <p:cond delay="0"/>
                                  </p:stCondLst>
                                  <p:childTnLst>
                                    <p:anim calcmode="lin" valueType="num">
                                      <p:cBhvr>
                                        <p:cTn id="32" dur="500"/>
                                        <p:tgtEl>
                                          <p:spTgt spid="12"/>
                                        </p:tgtEl>
                                        <p:attrNameLst>
                                          <p:attrName>ppt_w</p:attrName>
                                        </p:attrNameLst>
                                      </p:cBhvr>
                                      <p:tavLst>
                                        <p:tav tm="0">
                                          <p:val>
                                            <p:strVal val="ppt_w"/>
                                          </p:val>
                                        </p:tav>
                                        <p:tav tm="100000">
                                          <p:val>
                                            <p:fltVal val="0"/>
                                          </p:val>
                                        </p:tav>
                                      </p:tavLst>
                                    </p:anim>
                                    <p:anim calcmode="lin" valueType="num">
                                      <p:cBhvr>
                                        <p:cTn id="33" dur="500"/>
                                        <p:tgtEl>
                                          <p:spTgt spid="12"/>
                                        </p:tgtEl>
                                        <p:attrNameLst>
                                          <p:attrName>ppt_h</p:attrName>
                                        </p:attrNameLst>
                                      </p:cBhvr>
                                      <p:tavLst>
                                        <p:tav tm="0">
                                          <p:val>
                                            <p:strVal val="ppt_h"/>
                                          </p:val>
                                        </p:tav>
                                        <p:tav tm="100000">
                                          <p:val>
                                            <p:fltVal val="0"/>
                                          </p:val>
                                        </p:tav>
                                      </p:tavLst>
                                    </p:anim>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childTnLst>
                          </p:cTn>
                        </p:par>
                        <p:par>
                          <p:cTn id="36" fill="hold">
                            <p:stCondLst>
                              <p:cond delay="500"/>
                            </p:stCondLst>
                            <p:childTnLst>
                              <p:par>
                                <p:cTn id="37" presetID="22" presetClass="exit" presetSubtype="2" fill="hold" nodeType="afterEffect">
                                  <p:stCondLst>
                                    <p:cond delay="0"/>
                                  </p:stCondLst>
                                  <p:childTnLst>
                                    <p:animEffect transition="out" filter="wipe(right)">
                                      <p:cBhvr>
                                        <p:cTn id="38" dur="500"/>
                                        <p:tgtEl>
                                          <p:spTgt spid="24"/>
                                        </p:tgtEl>
                                      </p:cBhvr>
                                    </p:animEffect>
                                    <p:set>
                                      <p:cBhvr>
                                        <p:cTn id="39" dur="1" fill="hold">
                                          <p:stCondLst>
                                            <p:cond delay="499"/>
                                          </p:stCondLst>
                                        </p:cTn>
                                        <p:tgtEl>
                                          <p:spTgt spid="24"/>
                                        </p:tgtEl>
                                        <p:attrNameLst>
                                          <p:attrName>style.visibility</p:attrName>
                                        </p:attrNameLst>
                                      </p:cBhvr>
                                      <p:to>
                                        <p:strVal val="hidden"/>
                                      </p:to>
                                    </p:set>
                                  </p:childTnLst>
                                </p:cTn>
                              </p:par>
                            </p:childTnLst>
                          </p:cTn>
                        </p:par>
                        <p:par>
                          <p:cTn id="40" fill="hold">
                            <p:stCondLst>
                              <p:cond delay="1000"/>
                            </p:stCondLst>
                            <p:childTnLst>
                              <p:par>
                                <p:cTn id="41" presetID="2" presetClass="exit" presetSubtype="8" fill="hold" grpId="1" nodeType="afterEffect">
                                  <p:stCondLst>
                                    <p:cond delay="0"/>
                                  </p:stCondLst>
                                  <p:childTnLst>
                                    <p:anim calcmode="lin" valueType="num">
                                      <p:cBhvr additive="base">
                                        <p:cTn id="42" dur="500"/>
                                        <p:tgtEl>
                                          <p:spTgt spid="22"/>
                                        </p:tgtEl>
                                        <p:attrNameLst>
                                          <p:attrName>ppt_x</p:attrName>
                                        </p:attrNameLst>
                                      </p:cBhvr>
                                      <p:tavLst>
                                        <p:tav tm="0">
                                          <p:val>
                                            <p:strVal val="ppt_x"/>
                                          </p:val>
                                        </p:tav>
                                        <p:tav tm="100000">
                                          <p:val>
                                            <p:strVal val="0-ppt_w/2"/>
                                          </p:val>
                                        </p:tav>
                                      </p:tavLst>
                                    </p:anim>
                                    <p:anim calcmode="lin" valueType="num">
                                      <p:cBhvr additive="base">
                                        <p:cTn id="43" dur="500"/>
                                        <p:tgtEl>
                                          <p:spTgt spid="22"/>
                                        </p:tgtEl>
                                        <p:attrNameLst>
                                          <p:attrName>ppt_y</p:attrName>
                                        </p:attrNameLst>
                                      </p:cBhvr>
                                      <p:tavLst>
                                        <p:tav tm="0">
                                          <p:val>
                                            <p:strVal val="ppt_y"/>
                                          </p:val>
                                        </p:tav>
                                        <p:tav tm="100000">
                                          <p:val>
                                            <p:strVal val="ppt_y"/>
                                          </p:val>
                                        </p:tav>
                                      </p:tavLst>
                                    </p:anim>
                                    <p:set>
                                      <p:cBhvr>
                                        <p:cTn id="44" dur="1" fill="hold">
                                          <p:stCondLst>
                                            <p:cond delay="499"/>
                                          </p:stCondLst>
                                        </p:cTn>
                                        <p:tgtEl>
                                          <p:spTgt spid="22"/>
                                        </p:tgtEl>
                                        <p:attrNameLst>
                                          <p:attrName>style.visibility</p:attrName>
                                        </p:attrNameLst>
                                      </p:cBhvr>
                                      <p:to>
                                        <p:strVal val="hidden"/>
                                      </p:to>
                                    </p:set>
                                  </p:childTnLst>
                                </p:cTn>
                              </p:par>
                            </p:childTnLst>
                          </p:cTn>
                        </p:par>
                        <p:par>
                          <p:cTn id="45" fill="hold">
                            <p:stCondLst>
                              <p:cond delay="1500"/>
                            </p:stCondLst>
                            <p:childTnLst>
                              <p:par>
                                <p:cTn id="46" presetID="22" presetClass="entr" presetSubtype="1" fill="hold"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up)">
                                      <p:cBhvr>
                                        <p:cTn id="48" dur="500"/>
                                        <p:tgtEl>
                                          <p:spTgt spid="25"/>
                                        </p:tgtEl>
                                      </p:cBhvr>
                                    </p:animEffect>
                                  </p:childTnLst>
                                </p:cTn>
                              </p:par>
                            </p:childTnLst>
                          </p:cTn>
                        </p:par>
                        <p:par>
                          <p:cTn id="49" fill="hold">
                            <p:stCondLst>
                              <p:cond delay="2000"/>
                            </p:stCondLst>
                            <p:childTnLst>
                              <p:par>
                                <p:cTn id="50" presetID="2" presetClass="entr" presetSubtype="8"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0-#ppt_w/2"/>
                                          </p:val>
                                        </p:tav>
                                        <p:tav tm="100000">
                                          <p:val>
                                            <p:strVal val="#ppt_x"/>
                                          </p:val>
                                        </p:tav>
                                      </p:tavLst>
                                    </p:anim>
                                    <p:anim calcmode="lin" valueType="num">
                                      <p:cBhvr additive="base">
                                        <p:cTn id="53" dur="500" fill="hold"/>
                                        <p:tgtEl>
                                          <p:spTgt spid="15"/>
                                        </p:tgtEl>
                                        <p:attrNameLst>
                                          <p:attrName>ppt_y</p:attrName>
                                        </p:attrNameLst>
                                      </p:cBhvr>
                                      <p:tavLst>
                                        <p:tav tm="0">
                                          <p:val>
                                            <p:strVal val="#ppt_y"/>
                                          </p:val>
                                        </p:tav>
                                        <p:tav tm="100000">
                                          <p:val>
                                            <p:strVal val="#ppt_y"/>
                                          </p:val>
                                        </p:tav>
                                      </p:tavLst>
                                    </p:anim>
                                  </p:childTnLst>
                                </p:cTn>
                              </p:par>
                            </p:childTnLst>
                          </p:cTn>
                        </p:par>
                        <p:par>
                          <p:cTn id="54" fill="hold">
                            <p:stCondLst>
                              <p:cond delay="2500"/>
                            </p:stCondLst>
                            <p:childTnLst>
                              <p:par>
                                <p:cTn id="55" presetID="22" presetClass="entr" presetSubtype="8" fill="hold"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par>
                                <p:cTn id="58" presetID="22" presetClass="entr" presetSubtype="8"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8" fill="hold" grpId="1" nodeType="clickEffect">
                                  <p:stCondLst>
                                    <p:cond delay="0"/>
                                  </p:stCondLst>
                                  <p:childTnLst>
                                    <p:anim calcmode="lin" valueType="num">
                                      <p:cBhvr additive="base">
                                        <p:cTn id="64" dur="500"/>
                                        <p:tgtEl>
                                          <p:spTgt spid="15"/>
                                        </p:tgtEl>
                                        <p:attrNameLst>
                                          <p:attrName>ppt_x</p:attrName>
                                        </p:attrNameLst>
                                      </p:cBhvr>
                                      <p:tavLst>
                                        <p:tav tm="0">
                                          <p:val>
                                            <p:strVal val="ppt_x"/>
                                          </p:val>
                                        </p:tav>
                                        <p:tav tm="100000">
                                          <p:val>
                                            <p:strVal val="0-ppt_w/2"/>
                                          </p:val>
                                        </p:tav>
                                      </p:tavLst>
                                    </p:anim>
                                    <p:anim calcmode="lin" valueType="num">
                                      <p:cBhvr additive="base">
                                        <p:cTn id="65" dur="500"/>
                                        <p:tgtEl>
                                          <p:spTgt spid="15"/>
                                        </p:tgtEl>
                                        <p:attrNameLst>
                                          <p:attrName>ppt_y</p:attrName>
                                        </p:attrNameLst>
                                      </p:cBhvr>
                                      <p:tavLst>
                                        <p:tav tm="0">
                                          <p:val>
                                            <p:strVal val="ppt_y"/>
                                          </p:val>
                                        </p:tav>
                                        <p:tav tm="100000">
                                          <p:val>
                                            <p:strVal val="ppt_y"/>
                                          </p:val>
                                        </p:tav>
                                      </p:tavLst>
                                    </p:anim>
                                    <p:set>
                                      <p:cBhvr>
                                        <p:cTn id="66" dur="1" fill="hold">
                                          <p:stCondLst>
                                            <p:cond delay="499"/>
                                          </p:stCondLst>
                                        </p:cTn>
                                        <p:tgtEl>
                                          <p:spTgt spid="15"/>
                                        </p:tgtEl>
                                        <p:attrNameLst>
                                          <p:attrName>style.visibility</p:attrName>
                                        </p:attrNameLst>
                                      </p:cBhvr>
                                      <p:to>
                                        <p:strVal val="hidden"/>
                                      </p:to>
                                    </p:set>
                                  </p:childTnLst>
                                </p:cTn>
                              </p:par>
                              <p:par>
                                <p:cTn id="67" presetID="22" presetClass="exit" presetSubtype="2" fill="hold" nodeType="withEffect">
                                  <p:stCondLst>
                                    <p:cond delay="0"/>
                                  </p:stCondLst>
                                  <p:childTnLst>
                                    <p:animEffect transition="out" filter="wipe(right)">
                                      <p:cBhvr>
                                        <p:cTn id="68" dur="500"/>
                                        <p:tgtEl>
                                          <p:spTgt spid="16"/>
                                        </p:tgtEl>
                                      </p:cBhvr>
                                    </p:animEffect>
                                    <p:set>
                                      <p:cBhvr>
                                        <p:cTn id="69" dur="1" fill="hold">
                                          <p:stCondLst>
                                            <p:cond delay="499"/>
                                          </p:stCondLst>
                                        </p:cTn>
                                        <p:tgtEl>
                                          <p:spTgt spid="16"/>
                                        </p:tgtEl>
                                        <p:attrNameLst>
                                          <p:attrName>style.visibility</p:attrName>
                                        </p:attrNameLst>
                                      </p:cBhvr>
                                      <p:to>
                                        <p:strVal val="hidden"/>
                                      </p:to>
                                    </p:set>
                                  </p:childTnLst>
                                </p:cTn>
                              </p:par>
                              <p:par>
                                <p:cTn id="70" presetID="22" presetClass="exit" presetSubtype="2" fill="hold" nodeType="withEffect">
                                  <p:stCondLst>
                                    <p:cond delay="0"/>
                                  </p:stCondLst>
                                  <p:childTnLst>
                                    <p:animEffect transition="out" filter="wipe(right)">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7" grpId="0" animBg="1"/>
      <p:bldP spid="7" grpId="1" animBg="1"/>
      <p:bldP spid="15" grpId="0" animBg="1"/>
      <p:bldP spid="1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3E0B02-09E6-497E-844E-D3B588A87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6474" y="1019636"/>
            <a:ext cx="9998016" cy="5798288"/>
          </a:xfrm>
          <a:prstGeom prst="rect">
            <a:avLst/>
          </a:prstGeom>
        </p:spPr>
      </p:pic>
      <p:sp>
        <p:nvSpPr>
          <p:cNvPr id="4" name="TextBox 3">
            <a:extLst>
              <a:ext uri="{FF2B5EF4-FFF2-40B4-BE49-F238E27FC236}">
                <a16:creationId xmlns:a16="http://schemas.microsoft.com/office/drawing/2014/main" id="{AE1B5C43-D41E-442F-87ED-F28B41C52071}"/>
              </a:ext>
            </a:extLst>
          </p:cNvPr>
          <p:cNvSpPr txBox="1"/>
          <p:nvPr/>
        </p:nvSpPr>
        <p:spPr>
          <a:xfrm>
            <a:off x="5518817" y="164758"/>
            <a:ext cx="511623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With the contacts assigned to the new calendar and permissions set for each contact…</a:t>
            </a:r>
            <a:endParaRPr lang="en-GB" dirty="0"/>
          </a:p>
        </p:txBody>
      </p:sp>
      <p:sp>
        <p:nvSpPr>
          <p:cNvPr id="7" name="TextBox 6">
            <a:extLst>
              <a:ext uri="{FF2B5EF4-FFF2-40B4-BE49-F238E27FC236}">
                <a16:creationId xmlns:a16="http://schemas.microsoft.com/office/drawing/2014/main" id="{376F54B2-12DB-45EE-AB69-F603BA36229C}"/>
              </a:ext>
            </a:extLst>
          </p:cNvPr>
          <p:cNvSpPr txBox="1"/>
          <p:nvPr/>
        </p:nvSpPr>
        <p:spPr>
          <a:xfrm>
            <a:off x="216617" y="4981881"/>
            <a:ext cx="317980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the calendar now needs to be shared with the contacts.</a:t>
            </a:r>
            <a:endParaRPr lang="en-GB" dirty="0"/>
          </a:p>
        </p:txBody>
      </p:sp>
      <p:cxnSp>
        <p:nvCxnSpPr>
          <p:cNvPr id="23" name="Straight Arrow Connector 22">
            <a:extLst>
              <a:ext uri="{FF2B5EF4-FFF2-40B4-BE49-F238E27FC236}">
                <a16:creationId xmlns:a16="http://schemas.microsoft.com/office/drawing/2014/main" id="{66F5F22C-B0AA-4813-9390-F6822AB85D03}"/>
              </a:ext>
            </a:extLst>
          </p:cNvPr>
          <p:cNvCxnSpPr>
            <a:cxnSpLocks/>
          </p:cNvCxnSpPr>
          <p:nvPr/>
        </p:nvCxnSpPr>
        <p:spPr>
          <a:xfrm flipV="1">
            <a:off x="3396420" y="3286664"/>
            <a:ext cx="2219376" cy="16952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4613E66-CD46-47E3-BD2E-009FEB6E5225}"/>
              </a:ext>
            </a:extLst>
          </p:cNvPr>
          <p:cNvSpPr txBox="1"/>
          <p:nvPr/>
        </p:nvSpPr>
        <p:spPr>
          <a:xfrm>
            <a:off x="216617" y="3487269"/>
            <a:ext cx="438303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 each of the contacts to the </a:t>
            </a:r>
            <a:r>
              <a:rPr lang="en-CA" b="1" dirty="0"/>
              <a:t>To</a:t>
            </a:r>
            <a:r>
              <a:rPr lang="en-CA" dirty="0"/>
              <a:t> field.</a:t>
            </a:r>
            <a:endParaRPr lang="en-GB" dirty="0"/>
          </a:p>
        </p:txBody>
      </p:sp>
      <p:cxnSp>
        <p:nvCxnSpPr>
          <p:cNvPr id="28" name="Straight Arrow Connector 27">
            <a:extLst>
              <a:ext uri="{FF2B5EF4-FFF2-40B4-BE49-F238E27FC236}">
                <a16:creationId xmlns:a16="http://schemas.microsoft.com/office/drawing/2014/main" id="{E59D25B5-54AB-4562-AB1C-AF2AF7B94A36}"/>
              </a:ext>
            </a:extLst>
          </p:cNvPr>
          <p:cNvCxnSpPr>
            <a:cxnSpLocks/>
          </p:cNvCxnSpPr>
          <p:nvPr/>
        </p:nvCxnSpPr>
        <p:spPr>
          <a:xfrm flipV="1">
            <a:off x="3502325" y="2977639"/>
            <a:ext cx="0" cy="5096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EAAA94E-3CDB-41F1-8AA7-7C22BA583148}"/>
              </a:ext>
            </a:extLst>
          </p:cNvPr>
          <p:cNvSpPr txBox="1"/>
          <p:nvPr/>
        </p:nvSpPr>
        <p:spPr>
          <a:xfrm>
            <a:off x="5518817" y="1016040"/>
            <a:ext cx="250865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Finally, click on </a:t>
            </a:r>
            <a:r>
              <a:rPr lang="en-CA" b="1" dirty="0"/>
              <a:t>Send</a:t>
            </a:r>
            <a:r>
              <a:rPr lang="en-CA" dirty="0"/>
              <a:t>.</a:t>
            </a:r>
            <a:endParaRPr lang="en-GB" dirty="0"/>
          </a:p>
        </p:txBody>
      </p:sp>
      <p:cxnSp>
        <p:nvCxnSpPr>
          <p:cNvPr id="37" name="Straight Arrow Connector 36">
            <a:extLst>
              <a:ext uri="{FF2B5EF4-FFF2-40B4-BE49-F238E27FC236}">
                <a16:creationId xmlns:a16="http://schemas.microsoft.com/office/drawing/2014/main" id="{8C001C8D-BEB6-4FB7-BBEC-363308732A94}"/>
              </a:ext>
            </a:extLst>
          </p:cNvPr>
          <p:cNvCxnSpPr>
            <a:cxnSpLocks/>
            <a:stCxn id="36" idx="2"/>
          </p:cNvCxnSpPr>
          <p:nvPr/>
        </p:nvCxnSpPr>
        <p:spPr>
          <a:xfrm flipH="1">
            <a:off x="2544792" y="1416150"/>
            <a:ext cx="4228354" cy="13524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EE23769-8535-43EF-857A-32D86DC4FDE1}"/>
              </a:ext>
            </a:extLst>
          </p:cNvPr>
          <p:cNvSpPr txBox="1"/>
          <p:nvPr/>
        </p:nvSpPr>
        <p:spPr>
          <a:xfrm>
            <a:off x="128584" y="134962"/>
            <a:ext cx="3830131"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Sharing Your Calendar with Others</a:t>
            </a:r>
          </a:p>
        </p:txBody>
      </p:sp>
      <p:grpSp>
        <p:nvGrpSpPr>
          <p:cNvPr id="42" name="Group 41">
            <a:extLst>
              <a:ext uri="{FF2B5EF4-FFF2-40B4-BE49-F238E27FC236}">
                <a16:creationId xmlns:a16="http://schemas.microsoft.com/office/drawing/2014/main" id="{7EB579B7-FF3C-48B6-82AB-8F60D3A0717D}"/>
              </a:ext>
            </a:extLst>
          </p:cNvPr>
          <p:cNvGrpSpPr/>
          <p:nvPr/>
        </p:nvGrpSpPr>
        <p:grpSpPr>
          <a:xfrm>
            <a:off x="11187715" y="7590"/>
            <a:ext cx="982311" cy="307777"/>
            <a:chOff x="10487026" y="0"/>
            <a:chExt cx="510161" cy="307777"/>
          </a:xfrm>
        </p:grpSpPr>
        <p:sp>
          <p:nvSpPr>
            <p:cNvPr id="43" name="TextBox 42">
              <a:extLst>
                <a:ext uri="{FF2B5EF4-FFF2-40B4-BE49-F238E27FC236}">
                  <a16:creationId xmlns:a16="http://schemas.microsoft.com/office/drawing/2014/main" id="{E0CDD453-ACFA-4C71-9FF8-E3F664E1A45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4" name="TextBox 43">
              <a:extLst>
                <a:ext uri="{FF2B5EF4-FFF2-40B4-BE49-F238E27FC236}">
                  <a16:creationId xmlns:a16="http://schemas.microsoft.com/office/drawing/2014/main" id="{B3CD9DD7-6362-4715-BC63-43C15D41E77A}"/>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15</a:t>
              </a:fld>
              <a:r>
                <a:rPr lang="en-CA" sz="1400" dirty="0"/>
                <a:t> </a:t>
              </a:r>
              <a:endParaRPr lang="en-GB" sz="1400" dirty="0"/>
            </a:p>
          </p:txBody>
        </p:sp>
      </p:grpSp>
      <p:sp>
        <p:nvSpPr>
          <p:cNvPr id="2" name="Rectangle: Rounded Corners 1">
            <a:extLst>
              <a:ext uri="{FF2B5EF4-FFF2-40B4-BE49-F238E27FC236}">
                <a16:creationId xmlns:a16="http://schemas.microsoft.com/office/drawing/2014/main" id="{10E68DCC-DA20-4786-A3B1-7E247861B3CC}"/>
              </a:ext>
            </a:extLst>
          </p:cNvPr>
          <p:cNvSpPr/>
          <p:nvPr/>
        </p:nvSpPr>
        <p:spPr>
          <a:xfrm>
            <a:off x="111095" y="872644"/>
            <a:ext cx="3509820" cy="1186892"/>
          </a:xfrm>
          <a:prstGeom prst="roundRect">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You can email more than one at a time, but make sure to group emails with the same permission level.</a:t>
            </a:r>
            <a:endParaRPr lang="en-GB" sz="2000" dirty="0">
              <a:solidFill>
                <a:schemeClr val="tx1"/>
              </a:solidFill>
            </a:endParaRPr>
          </a:p>
        </p:txBody>
      </p:sp>
    </p:spTree>
    <p:extLst>
      <p:ext uri="{BB962C8B-B14F-4D97-AF65-F5344CB8AC3E}">
        <p14:creationId xmlns:p14="http://schemas.microsoft.com/office/powerpoint/2010/main" val="240713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500"/>
                            </p:stCondLst>
                            <p:childTnLst>
                              <p:par>
                                <p:cTn id="27" presetID="26" presetClass="emph" presetSubtype="0" fill="hold" grpId="1" nodeType="afterEffect">
                                  <p:stCondLst>
                                    <p:cond delay="0"/>
                                  </p:stCondLst>
                                  <p:childTnLst>
                                    <p:animEffect transition="out" filter="fade">
                                      <p:cBhvr>
                                        <p:cTn id="28" dur="500" tmFilter="0, 0; .2, .5; .8, .5; 1, 0"/>
                                        <p:tgtEl>
                                          <p:spTgt spid="2"/>
                                        </p:tgtEl>
                                      </p:cBhvr>
                                    </p:animEffect>
                                    <p:animScale>
                                      <p:cBhvr>
                                        <p:cTn id="29" dur="250" autoRev="1" fill="hold"/>
                                        <p:tgtEl>
                                          <p:spTgt spid="2"/>
                                        </p:tgtEl>
                                      </p:cBhvr>
                                      <p:by x="105000" y="105000"/>
                                    </p:animScale>
                                  </p:childTnLst>
                                </p:cTn>
                              </p:par>
                            </p:childTnLst>
                          </p:cTn>
                        </p:par>
                        <p:par>
                          <p:cTn id="30" fill="hold">
                            <p:stCondLst>
                              <p:cond delay="1000"/>
                            </p:stCondLst>
                            <p:childTnLst>
                              <p:par>
                                <p:cTn id="31" presetID="26" presetClass="emph" presetSubtype="0" fill="hold" grpId="2" nodeType="afterEffect">
                                  <p:stCondLst>
                                    <p:cond delay="0"/>
                                  </p:stCondLst>
                                  <p:childTnLst>
                                    <p:animEffect transition="out" filter="fade">
                                      <p:cBhvr>
                                        <p:cTn id="32" dur="500" tmFilter="0, 0; .2, .5; .8, .5; 1, 0"/>
                                        <p:tgtEl>
                                          <p:spTgt spid="2"/>
                                        </p:tgtEl>
                                      </p:cBhvr>
                                    </p:animEffect>
                                    <p:animScale>
                                      <p:cBhvr>
                                        <p:cTn id="33" dur="250" autoRev="1" fill="hold"/>
                                        <p:tgtEl>
                                          <p:spTgt spid="2"/>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 calcmode="lin" valueType="num">
                                      <p:cBhvr additive="base">
                                        <p:cTn id="38" dur="500" fill="hold"/>
                                        <p:tgtEl>
                                          <p:spTgt spid="26"/>
                                        </p:tgtEl>
                                        <p:attrNameLst>
                                          <p:attrName>ppt_x</p:attrName>
                                        </p:attrNameLst>
                                      </p:cBhvr>
                                      <p:tavLst>
                                        <p:tav tm="0">
                                          <p:val>
                                            <p:strVal val="#ppt_x"/>
                                          </p:val>
                                        </p:tav>
                                        <p:tav tm="100000">
                                          <p:val>
                                            <p:strVal val="#ppt_x"/>
                                          </p:val>
                                        </p:tav>
                                      </p:tavLst>
                                    </p:anim>
                                    <p:anim calcmode="lin" valueType="num">
                                      <p:cBhvr additive="base">
                                        <p:cTn id="39" dur="500" fill="hold"/>
                                        <p:tgtEl>
                                          <p:spTgt spid="26"/>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3" fill="hold" grpId="0" nodeType="click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0-#ppt_h/2"/>
                                          </p:val>
                                        </p:tav>
                                        <p:tav tm="100000">
                                          <p:val>
                                            <p:strVal val="#ppt_y"/>
                                          </p:val>
                                        </p:tav>
                                      </p:tavLst>
                                    </p:anim>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wipe(up)">
                                      <p:cBhvr>
                                        <p:cTn id="53" dur="5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xit" presetSubtype="10" fill="hold" grpId="1" nodeType="clickEffect">
                                  <p:stCondLst>
                                    <p:cond delay="0"/>
                                  </p:stCondLst>
                                  <p:childTnLst>
                                    <p:animEffect transition="out" filter="randombar(horizontal)">
                                      <p:cBhvr>
                                        <p:cTn id="57" dur="500"/>
                                        <p:tgtEl>
                                          <p:spTgt spid="4"/>
                                        </p:tgtEl>
                                      </p:cBhvr>
                                    </p:animEffect>
                                    <p:set>
                                      <p:cBhvr>
                                        <p:cTn id="58" dur="1" fill="hold">
                                          <p:stCondLst>
                                            <p:cond delay="499"/>
                                          </p:stCondLst>
                                        </p:cTn>
                                        <p:tgtEl>
                                          <p:spTgt spid="4"/>
                                        </p:tgtEl>
                                        <p:attrNameLst>
                                          <p:attrName>style.visibility</p:attrName>
                                        </p:attrNameLst>
                                      </p:cBhvr>
                                      <p:to>
                                        <p:strVal val="hidden"/>
                                      </p:to>
                                    </p:set>
                                  </p:childTnLst>
                                </p:cTn>
                              </p:par>
                              <p:par>
                                <p:cTn id="59" presetID="14" presetClass="exit" presetSubtype="10" fill="hold" grpId="1" nodeType="withEffect">
                                  <p:stCondLst>
                                    <p:cond delay="0"/>
                                  </p:stCondLst>
                                  <p:childTnLst>
                                    <p:animEffect transition="out" filter="randombar(horizontal)">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23"/>
                                        </p:tgtEl>
                                      </p:cBhvr>
                                    </p:animEffect>
                                    <p:set>
                                      <p:cBhvr>
                                        <p:cTn id="64" dur="1" fill="hold">
                                          <p:stCondLst>
                                            <p:cond delay="499"/>
                                          </p:stCondLst>
                                        </p:cTn>
                                        <p:tgtEl>
                                          <p:spTgt spid="23"/>
                                        </p:tgtEl>
                                        <p:attrNameLst>
                                          <p:attrName>style.visibility</p:attrName>
                                        </p:attrNameLst>
                                      </p:cBhvr>
                                      <p:to>
                                        <p:strVal val="hidden"/>
                                      </p:to>
                                    </p:set>
                                  </p:childTnLst>
                                </p:cTn>
                              </p:par>
                              <p:par>
                                <p:cTn id="65" presetID="14" presetClass="exit" presetSubtype="10" fill="hold" grpId="3" nodeType="withEffect">
                                  <p:stCondLst>
                                    <p:cond delay="0"/>
                                  </p:stCondLst>
                                  <p:childTnLst>
                                    <p:animEffect transition="out" filter="randombar(horizontal)">
                                      <p:cBhvr>
                                        <p:cTn id="66" dur="500"/>
                                        <p:tgtEl>
                                          <p:spTgt spid="2"/>
                                        </p:tgtEl>
                                      </p:cBhvr>
                                    </p:animEffect>
                                    <p:set>
                                      <p:cBhvr>
                                        <p:cTn id="67" dur="1" fill="hold">
                                          <p:stCondLst>
                                            <p:cond delay="499"/>
                                          </p:stCondLst>
                                        </p:cTn>
                                        <p:tgtEl>
                                          <p:spTgt spid="2"/>
                                        </p:tgtEl>
                                        <p:attrNameLst>
                                          <p:attrName>style.visibility</p:attrName>
                                        </p:attrNameLst>
                                      </p:cBhvr>
                                      <p:to>
                                        <p:strVal val="hidden"/>
                                      </p:to>
                                    </p:set>
                                  </p:childTnLst>
                                </p:cTn>
                              </p:par>
                              <p:par>
                                <p:cTn id="68" presetID="14" presetClass="exit" presetSubtype="10" fill="hold" grpId="1" nodeType="withEffect">
                                  <p:stCondLst>
                                    <p:cond delay="0"/>
                                  </p:stCondLst>
                                  <p:childTnLst>
                                    <p:animEffect transition="out" filter="randombar(horizontal)">
                                      <p:cBhvr>
                                        <p:cTn id="69" dur="500"/>
                                        <p:tgtEl>
                                          <p:spTgt spid="26"/>
                                        </p:tgtEl>
                                      </p:cBhvr>
                                    </p:animEffect>
                                    <p:set>
                                      <p:cBhvr>
                                        <p:cTn id="70" dur="1" fill="hold">
                                          <p:stCondLst>
                                            <p:cond delay="499"/>
                                          </p:stCondLst>
                                        </p:cTn>
                                        <p:tgtEl>
                                          <p:spTgt spid="26"/>
                                        </p:tgtEl>
                                        <p:attrNameLst>
                                          <p:attrName>style.visibility</p:attrName>
                                        </p:attrNameLst>
                                      </p:cBhvr>
                                      <p:to>
                                        <p:strVal val="hidden"/>
                                      </p:to>
                                    </p:set>
                                  </p:childTnLst>
                                </p:cTn>
                              </p:par>
                              <p:par>
                                <p:cTn id="71" presetID="14" presetClass="exit" presetSubtype="10" fill="hold" nodeType="withEffect">
                                  <p:stCondLst>
                                    <p:cond delay="0"/>
                                  </p:stCondLst>
                                  <p:childTnLst>
                                    <p:animEffect transition="out" filter="randombar(horizontal)">
                                      <p:cBhvr>
                                        <p:cTn id="72" dur="500"/>
                                        <p:tgtEl>
                                          <p:spTgt spid="28"/>
                                        </p:tgtEl>
                                      </p:cBhvr>
                                    </p:animEffect>
                                    <p:set>
                                      <p:cBhvr>
                                        <p:cTn id="73" dur="1" fill="hold">
                                          <p:stCondLst>
                                            <p:cond delay="499"/>
                                          </p:stCondLst>
                                        </p:cTn>
                                        <p:tgtEl>
                                          <p:spTgt spid="28"/>
                                        </p:tgtEl>
                                        <p:attrNameLst>
                                          <p:attrName>style.visibility</p:attrName>
                                        </p:attrNameLst>
                                      </p:cBhvr>
                                      <p:to>
                                        <p:strVal val="hidden"/>
                                      </p:to>
                                    </p:set>
                                  </p:childTnLst>
                                </p:cTn>
                              </p:par>
                              <p:par>
                                <p:cTn id="74" presetID="14" presetClass="exit" presetSubtype="10" fill="hold" grpId="1" nodeType="withEffect">
                                  <p:stCondLst>
                                    <p:cond delay="0"/>
                                  </p:stCondLst>
                                  <p:childTnLst>
                                    <p:animEffect transition="out" filter="randombar(horizontal)">
                                      <p:cBhvr>
                                        <p:cTn id="75" dur="500"/>
                                        <p:tgtEl>
                                          <p:spTgt spid="36"/>
                                        </p:tgtEl>
                                      </p:cBhvr>
                                    </p:animEffect>
                                    <p:set>
                                      <p:cBhvr>
                                        <p:cTn id="76" dur="1" fill="hold">
                                          <p:stCondLst>
                                            <p:cond delay="499"/>
                                          </p:stCondLst>
                                        </p:cTn>
                                        <p:tgtEl>
                                          <p:spTgt spid="36"/>
                                        </p:tgtEl>
                                        <p:attrNameLst>
                                          <p:attrName>style.visibility</p:attrName>
                                        </p:attrNameLst>
                                      </p:cBhvr>
                                      <p:to>
                                        <p:strVal val="hidden"/>
                                      </p:to>
                                    </p:set>
                                  </p:childTnLst>
                                </p:cTn>
                              </p:par>
                              <p:par>
                                <p:cTn id="77" presetID="14" presetClass="exit" presetSubtype="10" fill="hold" nodeType="withEffect">
                                  <p:stCondLst>
                                    <p:cond delay="0"/>
                                  </p:stCondLst>
                                  <p:childTnLst>
                                    <p:animEffect transition="out" filter="randombar(horizontal)">
                                      <p:cBhvr>
                                        <p:cTn id="78" dur="500"/>
                                        <p:tgtEl>
                                          <p:spTgt spid="37"/>
                                        </p:tgtEl>
                                      </p:cBhvr>
                                    </p:animEffect>
                                    <p:set>
                                      <p:cBhvr>
                                        <p:cTn id="79" dur="1" fill="hold">
                                          <p:stCondLst>
                                            <p:cond delay="499"/>
                                          </p:stCondLst>
                                        </p:cTn>
                                        <p:tgtEl>
                                          <p:spTgt spid="37"/>
                                        </p:tgtEl>
                                        <p:attrNameLst>
                                          <p:attrName>style.visibility</p:attrName>
                                        </p:attrNameLst>
                                      </p:cBhvr>
                                      <p:to>
                                        <p:strVal val="hidden"/>
                                      </p:to>
                                    </p:set>
                                  </p:childTnLst>
                                </p:cTn>
                              </p:par>
                              <p:par>
                                <p:cTn id="80" presetID="14" presetClass="exit" presetSubtype="10" fill="hold" nodeType="withEffect">
                                  <p:stCondLst>
                                    <p:cond delay="0"/>
                                  </p:stCondLst>
                                  <p:childTnLst>
                                    <p:animEffect transition="out" filter="randombar(horizontal)">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par>
                                <p:cTn id="83" presetID="14" presetClass="exit" presetSubtype="10" fill="hold" grpId="0" nodeType="withEffect">
                                  <p:stCondLst>
                                    <p:cond delay="0"/>
                                  </p:stCondLst>
                                  <p:childTnLst>
                                    <p:animEffect transition="out" filter="randombar(horizontal)">
                                      <p:cBhvr>
                                        <p:cTn id="84" dur="500"/>
                                        <p:tgtEl>
                                          <p:spTgt spid="41"/>
                                        </p:tgtEl>
                                      </p:cBhvr>
                                    </p:animEffect>
                                    <p:set>
                                      <p:cBhvr>
                                        <p:cTn id="85" dur="1" fill="hold">
                                          <p:stCondLst>
                                            <p:cond delay="499"/>
                                          </p:stCondLst>
                                        </p:cTn>
                                        <p:tgtEl>
                                          <p:spTgt spid="41"/>
                                        </p:tgtEl>
                                        <p:attrNameLst>
                                          <p:attrName>style.visibility</p:attrName>
                                        </p:attrNameLst>
                                      </p:cBhvr>
                                      <p:to>
                                        <p:strVal val="hidden"/>
                                      </p:to>
                                    </p:set>
                                  </p:childTnLst>
                                </p:cTn>
                              </p:par>
                              <p:par>
                                <p:cTn id="86" presetID="14" presetClass="exit" presetSubtype="10" fill="hold" nodeType="withEffect">
                                  <p:stCondLst>
                                    <p:cond delay="0"/>
                                  </p:stCondLst>
                                  <p:childTnLst>
                                    <p:animEffect transition="out" filter="randombar(horizontal)">
                                      <p:cBhvr>
                                        <p:cTn id="87" dur="500"/>
                                        <p:tgtEl>
                                          <p:spTgt spid="42"/>
                                        </p:tgtEl>
                                      </p:cBhvr>
                                    </p:animEffect>
                                    <p:set>
                                      <p:cBhvr>
                                        <p:cTn id="88" dur="1" fill="hold">
                                          <p:stCondLst>
                                            <p:cond delay="4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7" grpId="0" animBg="1"/>
      <p:bldP spid="7" grpId="1" animBg="1"/>
      <p:bldP spid="26" grpId="0" animBg="1"/>
      <p:bldP spid="26" grpId="1" animBg="1"/>
      <p:bldP spid="36" grpId="0" animBg="1"/>
      <p:bldP spid="36" grpId="1" animBg="1"/>
      <p:bldP spid="41" grpId="0" animBg="1"/>
      <p:bldP spid="2" grpId="0" animBg="1"/>
      <p:bldP spid="2" grpId="1" animBg="1"/>
      <p:bldP spid="2" grpId="2" animBg="1"/>
      <p:bldP spid="2" grpId="3"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6FBB811-7979-46CC-A516-9D6B3EBF7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960"/>
            <a:ext cx="12190992" cy="1536065"/>
          </a:xfrm>
          <a:prstGeom prst="rect">
            <a:avLst/>
          </a:prstGeom>
        </p:spPr>
      </p:pic>
      <p:pic>
        <p:nvPicPr>
          <p:cNvPr id="17" name="Picture 16">
            <a:extLst>
              <a:ext uri="{FF2B5EF4-FFF2-40B4-BE49-F238E27FC236}">
                <a16:creationId xmlns:a16="http://schemas.microsoft.com/office/drawing/2014/main" id="{89D821B6-FC24-4373-958B-D0307A224C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 y="5423616"/>
            <a:ext cx="12190992" cy="1456824"/>
          </a:xfrm>
          <a:prstGeom prst="rect">
            <a:avLst/>
          </a:prstGeom>
        </p:spPr>
      </p:pic>
      <p:sp>
        <p:nvSpPr>
          <p:cNvPr id="20" name="Rectangle 19">
            <a:extLst>
              <a:ext uri="{FF2B5EF4-FFF2-40B4-BE49-F238E27FC236}">
                <a16:creationId xmlns:a16="http://schemas.microsoft.com/office/drawing/2014/main" id="{FB2D9B5B-1C42-4E44-AE6F-8D4DF86D0760}"/>
              </a:ext>
            </a:extLst>
          </p:cNvPr>
          <p:cNvSpPr/>
          <p:nvPr/>
        </p:nvSpPr>
        <p:spPr>
          <a:xfrm>
            <a:off x="0" y="29651"/>
            <a:ext cx="12190992" cy="6880440"/>
          </a:xfrm>
          <a:prstGeom prst="rect">
            <a:avLst/>
          </a:prstGeom>
          <a:solidFill>
            <a:schemeClr val="accent4">
              <a:lumMod val="20000"/>
              <a:lumOff val="8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C1D7230-D6BA-42AF-ADF4-0390289092BE}"/>
              </a:ext>
            </a:extLst>
          </p:cNvPr>
          <p:cNvSpPr txBox="1"/>
          <p:nvPr/>
        </p:nvSpPr>
        <p:spPr>
          <a:xfrm>
            <a:off x="263304" y="230659"/>
            <a:ext cx="4506404" cy="400110"/>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p:txBody>
      </p:sp>
      <p:sp>
        <p:nvSpPr>
          <p:cNvPr id="6" name="TextBox 5">
            <a:extLst>
              <a:ext uri="{FF2B5EF4-FFF2-40B4-BE49-F238E27FC236}">
                <a16:creationId xmlns:a16="http://schemas.microsoft.com/office/drawing/2014/main" id="{FD3E77D6-9DAD-4E7C-9498-7E112BE27311}"/>
              </a:ext>
            </a:extLst>
          </p:cNvPr>
          <p:cNvSpPr txBox="1"/>
          <p:nvPr/>
        </p:nvSpPr>
        <p:spPr>
          <a:xfrm>
            <a:off x="6409346" y="230659"/>
            <a:ext cx="5519350"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OneDrive</a:t>
            </a:r>
            <a:r>
              <a:rPr lang="en-CA" dirty="0"/>
              <a:t> is a file sharing service that when used in conjunction with the Microsoft Exchange server becomes a powerful tool for collaborative projects.</a:t>
            </a:r>
            <a:endParaRPr lang="en-GB" dirty="0"/>
          </a:p>
        </p:txBody>
      </p:sp>
      <p:sp>
        <p:nvSpPr>
          <p:cNvPr id="7" name="TextBox 6">
            <a:extLst>
              <a:ext uri="{FF2B5EF4-FFF2-40B4-BE49-F238E27FC236}">
                <a16:creationId xmlns:a16="http://schemas.microsoft.com/office/drawing/2014/main" id="{800C47A5-79D6-4588-9DC5-D0958B1F9A29}"/>
              </a:ext>
            </a:extLst>
          </p:cNvPr>
          <p:cNvSpPr txBox="1"/>
          <p:nvPr/>
        </p:nvSpPr>
        <p:spPr>
          <a:xfrm>
            <a:off x="263304" y="1585122"/>
            <a:ext cx="11665392"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What </a:t>
            </a:r>
            <a:r>
              <a:rPr lang="en-CA" b="1" dirty="0"/>
              <a:t>OneDrive</a:t>
            </a:r>
            <a:r>
              <a:rPr lang="en-CA" dirty="0"/>
              <a:t> does for you is to allow you to share your file(s) in a secure environment where you can assign rights to others in your organization to read, read/change, or access rights to those outside your organization as well.</a:t>
            </a:r>
            <a:endParaRPr lang="en-GB" dirty="0"/>
          </a:p>
        </p:txBody>
      </p:sp>
      <p:sp>
        <p:nvSpPr>
          <p:cNvPr id="11" name="TextBox 10">
            <a:extLst>
              <a:ext uri="{FF2B5EF4-FFF2-40B4-BE49-F238E27FC236}">
                <a16:creationId xmlns:a16="http://schemas.microsoft.com/office/drawing/2014/main" id="{72096A6B-FF33-4041-AC18-F9BEE909E25C}"/>
              </a:ext>
            </a:extLst>
          </p:cNvPr>
          <p:cNvSpPr txBox="1"/>
          <p:nvPr/>
        </p:nvSpPr>
        <p:spPr>
          <a:xfrm>
            <a:off x="5494945" y="2946631"/>
            <a:ext cx="643375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OneDrive can be accessed in either of two ways …</a:t>
            </a:r>
          </a:p>
        </p:txBody>
      </p:sp>
      <p:sp>
        <p:nvSpPr>
          <p:cNvPr id="12" name="TextBox 11">
            <a:extLst>
              <a:ext uri="{FF2B5EF4-FFF2-40B4-BE49-F238E27FC236}">
                <a16:creationId xmlns:a16="http://schemas.microsoft.com/office/drawing/2014/main" id="{7789174E-8C7F-4E4A-AF40-19F56EF564FC}"/>
              </a:ext>
            </a:extLst>
          </p:cNvPr>
          <p:cNvSpPr txBox="1"/>
          <p:nvPr/>
        </p:nvSpPr>
        <p:spPr>
          <a:xfrm>
            <a:off x="5898293" y="3343189"/>
            <a:ext cx="603040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1. From the Windows File Explorer, just like you would access a document in your Documents folder.</a:t>
            </a:r>
            <a:endParaRPr lang="en-GB" dirty="0"/>
          </a:p>
        </p:txBody>
      </p:sp>
      <p:sp>
        <p:nvSpPr>
          <p:cNvPr id="13" name="TextBox 12">
            <a:extLst>
              <a:ext uri="{FF2B5EF4-FFF2-40B4-BE49-F238E27FC236}">
                <a16:creationId xmlns:a16="http://schemas.microsoft.com/office/drawing/2014/main" id="{746AA09D-1DFD-4600-A9AD-5C399142E7E2}"/>
              </a:ext>
            </a:extLst>
          </p:cNvPr>
          <p:cNvSpPr txBox="1"/>
          <p:nvPr/>
        </p:nvSpPr>
        <p:spPr>
          <a:xfrm>
            <a:off x="5898293" y="4049817"/>
            <a:ext cx="603040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2. From any web browser, such as Chrome, Firefox, MS Edge, and other browsers.</a:t>
            </a:r>
            <a:endParaRPr lang="en-GB" dirty="0"/>
          </a:p>
        </p:txBody>
      </p:sp>
      <p:sp>
        <p:nvSpPr>
          <p:cNvPr id="14" name="TextBox 13">
            <a:extLst>
              <a:ext uri="{FF2B5EF4-FFF2-40B4-BE49-F238E27FC236}">
                <a16:creationId xmlns:a16="http://schemas.microsoft.com/office/drawing/2014/main" id="{22A8A14D-9385-4436-9573-691F2E13C552}"/>
              </a:ext>
            </a:extLst>
          </p:cNvPr>
          <p:cNvSpPr txBox="1"/>
          <p:nvPr/>
        </p:nvSpPr>
        <p:spPr>
          <a:xfrm>
            <a:off x="2681417" y="5324599"/>
            <a:ext cx="643375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However, </a:t>
            </a:r>
            <a:r>
              <a:rPr lang="en-CA" b="1" dirty="0"/>
              <a:t>OneDrive</a:t>
            </a:r>
            <a:r>
              <a:rPr lang="en-CA" dirty="0"/>
              <a:t> does require an initial setup.  It is easy.</a:t>
            </a:r>
            <a:endParaRPr lang="en-GB" dirty="0"/>
          </a:p>
        </p:txBody>
      </p:sp>
      <p:sp>
        <p:nvSpPr>
          <p:cNvPr id="15" name="TextBox 14">
            <a:extLst>
              <a:ext uri="{FF2B5EF4-FFF2-40B4-BE49-F238E27FC236}">
                <a16:creationId xmlns:a16="http://schemas.microsoft.com/office/drawing/2014/main" id="{EAEB0E2A-CD9B-475C-B731-C43347D51882}"/>
              </a:ext>
            </a:extLst>
          </p:cNvPr>
          <p:cNvSpPr txBox="1"/>
          <p:nvPr/>
        </p:nvSpPr>
        <p:spPr>
          <a:xfrm>
            <a:off x="4627692" y="5990629"/>
            <a:ext cx="2541202" cy="400110"/>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First, set up </a:t>
            </a:r>
            <a:r>
              <a:rPr lang="en-CA" b="1" dirty="0"/>
              <a:t>OneDrive</a:t>
            </a:r>
            <a:r>
              <a:rPr lang="en-CA" dirty="0"/>
              <a:t>.</a:t>
            </a:r>
          </a:p>
        </p:txBody>
      </p:sp>
      <p:grpSp>
        <p:nvGrpSpPr>
          <p:cNvPr id="21" name="Group 20">
            <a:extLst>
              <a:ext uri="{FF2B5EF4-FFF2-40B4-BE49-F238E27FC236}">
                <a16:creationId xmlns:a16="http://schemas.microsoft.com/office/drawing/2014/main" id="{94816F2D-A239-4BE5-990A-5A4C64BF8FBF}"/>
              </a:ext>
            </a:extLst>
          </p:cNvPr>
          <p:cNvGrpSpPr/>
          <p:nvPr/>
        </p:nvGrpSpPr>
        <p:grpSpPr>
          <a:xfrm>
            <a:off x="11208681" y="-30611"/>
            <a:ext cx="982311" cy="307777"/>
            <a:chOff x="10487026" y="0"/>
            <a:chExt cx="510161" cy="307777"/>
          </a:xfrm>
        </p:grpSpPr>
        <p:sp>
          <p:nvSpPr>
            <p:cNvPr id="22" name="TextBox 21">
              <a:extLst>
                <a:ext uri="{FF2B5EF4-FFF2-40B4-BE49-F238E27FC236}">
                  <a16:creationId xmlns:a16="http://schemas.microsoft.com/office/drawing/2014/main" id="{94CD3FDF-0841-438F-881A-0BC8FDE7A040}"/>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3" name="TextBox 22">
              <a:extLst>
                <a:ext uri="{FF2B5EF4-FFF2-40B4-BE49-F238E27FC236}">
                  <a16:creationId xmlns:a16="http://schemas.microsoft.com/office/drawing/2014/main" id="{B8B1B597-5B62-4A66-B4DC-2E3A3A1D75F9}"/>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16</a:t>
              </a:fld>
              <a:r>
                <a:rPr lang="en-CA" sz="1400" dirty="0"/>
                <a:t> </a:t>
              </a:r>
              <a:endParaRPr lang="en-GB" sz="1400" dirty="0"/>
            </a:p>
          </p:txBody>
        </p:sp>
      </p:grpSp>
      <p:sp>
        <p:nvSpPr>
          <p:cNvPr id="2" name="TextBox 1">
            <a:extLst>
              <a:ext uri="{FF2B5EF4-FFF2-40B4-BE49-F238E27FC236}">
                <a16:creationId xmlns:a16="http://schemas.microsoft.com/office/drawing/2014/main" id="{F55F879B-AAA0-B7DA-4DAB-439C488CB9FE}"/>
              </a:ext>
            </a:extLst>
          </p:cNvPr>
          <p:cNvSpPr txBox="1"/>
          <p:nvPr/>
        </p:nvSpPr>
        <p:spPr>
          <a:xfrm>
            <a:off x="263304" y="2744502"/>
            <a:ext cx="5154085" cy="224676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Another fantastic feature about OneDrive is that when sharing a file, such as a Word or Excel document from your OneDrive, multiple people can edit the file simultaneously if they were given the access rights by you to do so.  This cannot be done with regular Word or Excel installed on your computer.</a:t>
            </a:r>
          </a:p>
        </p:txBody>
      </p:sp>
    </p:spTree>
    <p:extLst>
      <p:ext uri="{BB962C8B-B14F-4D97-AF65-F5344CB8AC3E}">
        <p14:creationId xmlns:p14="http://schemas.microsoft.com/office/powerpoint/2010/main" val="370061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1+#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1+#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childTnLst>
                          </p:cTn>
                        </p:par>
                        <p:par>
                          <p:cTn id="52" fill="hold">
                            <p:stCondLst>
                              <p:cond delay="500"/>
                            </p:stCondLst>
                            <p:childTnLst>
                              <p:par>
                                <p:cTn id="53" presetID="26" presetClass="emph" presetSubtype="0" fill="hold" grpId="1" nodeType="afterEffect">
                                  <p:stCondLst>
                                    <p:cond delay="0"/>
                                  </p:stCondLst>
                                  <p:childTnLst>
                                    <p:animEffect transition="out" filter="fade">
                                      <p:cBhvr>
                                        <p:cTn id="54" dur="500" tmFilter="0, 0; .2, .5; .8, .5; 1, 0"/>
                                        <p:tgtEl>
                                          <p:spTgt spid="15"/>
                                        </p:tgtEl>
                                      </p:cBhvr>
                                    </p:animEffect>
                                    <p:animScale>
                                      <p:cBhvr>
                                        <p:cTn id="55" dur="250" autoRev="1" fill="hold"/>
                                        <p:tgtEl>
                                          <p:spTgt spid="15"/>
                                        </p:tgtEl>
                                      </p:cBhvr>
                                      <p:by x="105000" y="105000"/>
                                    </p:animScale>
                                  </p:childTnLst>
                                </p:cTn>
                              </p:par>
                            </p:childTnLst>
                          </p:cTn>
                        </p:par>
                        <p:par>
                          <p:cTn id="56" fill="hold">
                            <p:stCondLst>
                              <p:cond delay="1000"/>
                            </p:stCondLst>
                            <p:childTnLst>
                              <p:par>
                                <p:cTn id="57" presetID="26" presetClass="emph" presetSubtype="0" fill="hold" grpId="2" nodeType="afterEffect">
                                  <p:stCondLst>
                                    <p:cond delay="0"/>
                                  </p:stCondLst>
                                  <p:childTnLst>
                                    <p:animEffect transition="out" filter="fade">
                                      <p:cBhvr>
                                        <p:cTn id="58" dur="500" tmFilter="0, 0; .2, .5; .8, .5; 1, 0"/>
                                        <p:tgtEl>
                                          <p:spTgt spid="15"/>
                                        </p:tgtEl>
                                      </p:cBhvr>
                                    </p:animEffect>
                                    <p:animScale>
                                      <p:cBhvr>
                                        <p:cTn id="59"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3" grpId="0" animBg="1"/>
      <p:bldP spid="14" grpId="0" animBg="1"/>
      <p:bldP spid="15" grpId="0" animBg="1"/>
      <p:bldP spid="15" grpId="1" animBg="1"/>
      <p:bldP spid="15" grpId="2" animBg="1"/>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371E86-074E-4380-812E-3F8424E5F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709" y="436356"/>
            <a:ext cx="7504762" cy="6361905"/>
          </a:xfrm>
          <a:prstGeom prst="rect">
            <a:avLst/>
          </a:prstGeom>
          <a:ln w="12700">
            <a:solidFill>
              <a:schemeClr val="tx1"/>
            </a:solidFill>
          </a:ln>
        </p:spPr>
      </p:pic>
      <p:sp>
        <p:nvSpPr>
          <p:cNvPr id="5" name="TextBox 4">
            <a:extLst>
              <a:ext uri="{FF2B5EF4-FFF2-40B4-BE49-F238E27FC236}">
                <a16:creationId xmlns:a16="http://schemas.microsoft.com/office/drawing/2014/main" id="{FEB4ADC1-BF05-4945-B572-A07878AF30E3}"/>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6" name="TextBox 5">
            <a:extLst>
              <a:ext uri="{FF2B5EF4-FFF2-40B4-BE49-F238E27FC236}">
                <a16:creationId xmlns:a16="http://schemas.microsoft.com/office/drawing/2014/main" id="{F5A2DA00-E09B-4ADE-A1D2-65230EAABC8F}"/>
              </a:ext>
            </a:extLst>
          </p:cNvPr>
          <p:cNvSpPr txBox="1"/>
          <p:nvPr/>
        </p:nvSpPr>
        <p:spPr>
          <a:xfrm>
            <a:off x="263304" y="4044395"/>
            <a:ext cx="3778857"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first screen you will see when you initiate OneDrive setup is … </a:t>
            </a:r>
            <a:endParaRPr lang="en-GB" dirty="0"/>
          </a:p>
        </p:txBody>
      </p:sp>
      <p:cxnSp>
        <p:nvCxnSpPr>
          <p:cNvPr id="12" name="Straight Arrow Connector 11">
            <a:extLst>
              <a:ext uri="{FF2B5EF4-FFF2-40B4-BE49-F238E27FC236}">
                <a16:creationId xmlns:a16="http://schemas.microsoft.com/office/drawing/2014/main" id="{4C416B62-DEBC-404E-9857-7F9B24945097}"/>
              </a:ext>
            </a:extLst>
          </p:cNvPr>
          <p:cNvCxnSpPr>
            <a:cxnSpLocks/>
          </p:cNvCxnSpPr>
          <p:nvPr/>
        </p:nvCxnSpPr>
        <p:spPr>
          <a:xfrm>
            <a:off x="4047808" y="4398338"/>
            <a:ext cx="925844" cy="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641ECDE-47E6-4C86-9F2D-F44522789E91}"/>
              </a:ext>
            </a:extLst>
          </p:cNvPr>
          <p:cNvSpPr txBox="1"/>
          <p:nvPr/>
        </p:nvSpPr>
        <p:spPr>
          <a:xfrm>
            <a:off x="263304" y="5596076"/>
            <a:ext cx="377885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Enter your work email </a:t>
            </a:r>
            <a:r>
              <a:rPr lang="en-CA"/>
              <a:t>address.</a:t>
            </a:r>
            <a:endParaRPr lang="en-GB" dirty="0"/>
          </a:p>
        </p:txBody>
      </p:sp>
      <p:cxnSp>
        <p:nvCxnSpPr>
          <p:cNvPr id="14" name="Straight Arrow Connector 13">
            <a:extLst>
              <a:ext uri="{FF2B5EF4-FFF2-40B4-BE49-F238E27FC236}">
                <a16:creationId xmlns:a16="http://schemas.microsoft.com/office/drawing/2014/main" id="{D37038FB-DDF6-4E8C-AF22-A41D946FC18B}"/>
              </a:ext>
            </a:extLst>
          </p:cNvPr>
          <p:cNvCxnSpPr>
            <a:cxnSpLocks/>
            <a:stCxn id="13" idx="3"/>
          </p:cNvCxnSpPr>
          <p:nvPr/>
        </p:nvCxnSpPr>
        <p:spPr>
          <a:xfrm flipV="1">
            <a:off x="4042161" y="5455006"/>
            <a:ext cx="2143378" cy="34112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20EF736-998C-4002-AB45-064ED76B6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5539" y="5314730"/>
            <a:ext cx="3301587" cy="292063"/>
          </a:xfrm>
          <a:prstGeom prst="rect">
            <a:avLst/>
          </a:prstGeom>
        </p:spPr>
      </p:pic>
      <p:sp>
        <p:nvSpPr>
          <p:cNvPr id="20" name="Oval 19">
            <a:extLst>
              <a:ext uri="{FF2B5EF4-FFF2-40B4-BE49-F238E27FC236}">
                <a16:creationId xmlns:a16="http://schemas.microsoft.com/office/drawing/2014/main" id="{03A8E437-7820-4591-961E-8603015A6F90}"/>
              </a:ext>
            </a:extLst>
          </p:cNvPr>
          <p:cNvSpPr/>
          <p:nvPr/>
        </p:nvSpPr>
        <p:spPr>
          <a:xfrm>
            <a:off x="9487126" y="5107419"/>
            <a:ext cx="1195117" cy="695175"/>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363B9D84-887A-430D-B8BC-FA585E098483}"/>
              </a:ext>
            </a:extLst>
          </p:cNvPr>
          <p:cNvGrpSpPr/>
          <p:nvPr/>
        </p:nvGrpSpPr>
        <p:grpSpPr>
          <a:xfrm>
            <a:off x="11122160" y="0"/>
            <a:ext cx="982311" cy="307777"/>
            <a:chOff x="10487026" y="0"/>
            <a:chExt cx="510161" cy="307777"/>
          </a:xfrm>
        </p:grpSpPr>
        <p:sp>
          <p:nvSpPr>
            <p:cNvPr id="24" name="TextBox 23">
              <a:extLst>
                <a:ext uri="{FF2B5EF4-FFF2-40B4-BE49-F238E27FC236}">
                  <a16:creationId xmlns:a16="http://schemas.microsoft.com/office/drawing/2014/main" id="{96420301-2DEB-43A7-A3FB-82EFD72AF9AD}"/>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5" name="TextBox 24">
              <a:extLst>
                <a:ext uri="{FF2B5EF4-FFF2-40B4-BE49-F238E27FC236}">
                  <a16:creationId xmlns:a16="http://schemas.microsoft.com/office/drawing/2014/main" id="{30067DC8-BE22-420A-9687-40C6237F6601}"/>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17</a:t>
              </a:fld>
              <a:r>
                <a:rPr lang="en-CA" sz="1400" dirty="0"/>
                <a:t> </a:t>
              </a:r>
              <a:endParaRPr lang="en-GB" sz="1400" dirty="0"/>
            </a:p>
          </p:txBody>
        </p:sp>
      </p:grpSp>
      <p:sp>
        <p:nvSpPr>
          <p:cNvPr id="15" name="TextBox 14">
            <a:extLst>
              <a:ext uri="{FF2B5EF4-FFF2-40B4-BE49-F238E27FC236}">
                <a16:creationId xmlns:a16="http://schemas.microsoft.com/office/drawing/2014/main" id="{1242628A-9AD9-42B8-8756-6ABAA1EEDDEF}"/>
              </a:ext>
            </a:extLst>
          </p:cNvPr>
          <p:cNvSpPr txBox="1"/>
          <p:nvPr/>
        </p:nvSpPr>
        <p:spPr>
          <a:xfrm>
            <a:off x="157026" y="1234009"/>
            <a:ext cx="4332071" cy="175432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ctr"/>
            <a:r>
              <a:rPr lang="en-CA" dirty="0"/>
              <a:t>OneDrive can be found in your</a:t>
            </a:r>
          </a:p>
          <a:p>
            <a:pPr algn="ctr"/>
            <a:r>
              <a:rPr lang="en-CA" dirty="0"/>
              <a:t>Start Menu.</a:t>
            </a:r>
          </a:p>
          <a:p>
            <a:pPr algn="ctr"/>
            <a:r>
              <a:rPr lang="en-CA" dirty="0"/>
              <a:t>Scroll down the list of programs until you find OneDrive.</a:t>
            </a:r>
          </a:p>
          <a:p>
            <a:pPr algn="ctr"/>
            <a:endParaRPr lang="en-CA" sz="800" dirty="0"/>
          </a:p>
          <a:p>
            <a:pPr algn="ctr"/>
            <a:r>
              <a:rPr lang="en-CA" dirty="0"/>
              <a:t>The programs are sorted alphabetically.</a:t>
            </a:r>
            <a:endParaRPr lang="en-GB" dirty="0"/>
          </a:p>
        </p:txBody>
      </p:sp>
    </p:spTree>
    <p:extLst>
      <p:ext uri="{BB962C8B-B14F-4D97-AF65-F5344CB8AC3E}">
        <p14:creationId xmlns:p14="http://schemas.microsoft.com/office/powerpoint/2010/main" val="398429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8" fill="hold" grpId="1" nodeType="clickEffect">
                                  <p:stCondLst>
                                    <p:cond delay="0"/>
                                  </p:stCondLst>
                                  <p:childTnLst>
                                    <p:anim calcmode="lin" valueType="num">
                                      <p:cBhvr additive="base">
                                        <p:cTn id="12" dur="500"/>
                                        <p:tgtEl>
                                          <p:spTgt spid="15"/>
                                        </p:tgtEl>
                                        <p:attrNameLst>
                                          <p:attrName>ppt_x</p:attrName>
                                        </p:attrNameLst>
                                      </p:cBhvr>
                                      <p:tavLst>
                                        <p:tav tm="0">
                                          <p:val>
                                            <p:strVal val="ppt_x"/>
                                          </p:val>
                                        </p:tav>
                                        <p:tav tm="100000">
                                          <p:val>
                                            <p:strVal val="0-ppt_w/2"/>
                                          </p:val>
                                        </p:tav>
                                      </p:tavLst>
                                    </p:anim>
                                    <p:anim calcmode="lin" valueType="num">
                                      <p:cBhvr additive="base">
                                        <p:cTn id="13" dur="500"/>
                                        <p:tgtEl>
                                          <p:spTgt spid="15"/>
                                        </p:tgtEl>
                                        <p:attrNameLst>
                                          <p:attrName>ppt_y</p:attrName>
                                        </p:attrNameLst>
                                      </p:cBhvr>
                                      <p:tavLst>
                                        <p:tav tm="0">
                                          <p:val>
                                            <p:strVal val="ppt_y"/>
                                          </p:val>
                                        </p:tav>
                                        <p:tav tm="100000">
                                          <p:val>
                                            <p:strVal val="ppt_y"/>
                                          </p:val>
                                        </p:tav>
                                      </p:tavLst>
                                    </p:anim>
                                    <p:set>
                                      <p:cBhvr>
                                        <p:cTn id="14" dur="1" fill="hold">
                                          <p:stCondLst>
                                            <p:cond delay="499"/>
                                          </p:stCondLst>
                                        </p:cTn>
                                        <p:tgtEl>
                                          <p:spTgt spid="15"/>
                                        </p:tgtEl>
                                        <p:attrNameLst>
                                          <p:attrName>style.visibility</p:attrName>
                                        </p:attrNameLst>
                                      </p:cBhvr>
                                      <p:to>
                                        <p:strVal val="hidden"/>
                                      </p:to>
                                    </p:se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par>
                          <p:cTn id="29" fill="hold">
                            <p:stCondLst>
                              <p:cond delay="500"/>
                            </p:stCondLst>
                            <p:childTnLst>
                              <p:par>
                                <p:cTn id="30" presetID="2" presetClass="exit" presetSubtype="8" fill="hold" grpId="1" nodeType="afterEffect">
                                  <p:stCondLst>
                                    <p:cond delay="0"/>
                                  </p:stCondLst>
                                  <p:childTnLst>
                                    <p:anim calcmode="lin" valueType="num">
                                      <p:cBhvr additive="base">
                                        <p:cTn id="31" dur="500"/>
                                        <p:tgtEl>
                                          <p:spTgt spid="6"/>
                                        </p:tgtEl>
                                        <p:attrNameLst>
                                          <p:attrName>ppt_x</p:attrName>
                                        </p:attrNameLst>
                                      </p:cBhvr>
                                      <p:tavLst>
                                        <p:tav tm="0">
                                          <p:val>
                                            <p:strVal val="ppt_x"/>
                                          </p:val>
                                        </p:tav>
                                        <p:tav tm="100000">
                                          <p:val>
                                            <p:strVal val="0-ppt_w/2"/>
                                          </p:val>
                                        </p:tav>
                                      </p:tavLst>
                                    </p:anim>
                                    <p:anim calcmode="lin" valueType="num">
                                      <p:cBhvr additive="base">
                                        <p:cTn id="32" dur="500"/>
                                        <p:tgtEl>
                                          <p:spTgt spid="6"/>
                                        </p:tgtEl>
                                        <p:attrNameLst>
                                          <p:attrName>ppt_y</p:attrName>
                                        </p:attrNameLst>
                                      </p:cBhvr>
                                      <p:tavLst>
                                        <p:tav tm="0">
                                          <p:val>
                                            <p:strVal val="ppt_y"/>
                                          </p:val>
                                        </p:tav>
                                        <p:tav tm="100000">
                                          <p:val>
                                            <p:strVal val="ppt_y"/>
                                          </p:val>
                                        </p:tav>
                                      </p:tavLst>
                                    </p:anim>
                                    <p:set>
                                      <p:cBhvr>
                                        <p:cTn id="33" dur="1" fill="hold">
                                          <p:stCondLst>
                                            <p:cond delay="499"/>
                                          </p:stCondLst>
                                        </p:cTn>
                                        <p:tgtEl>
                                          <p:spTgt spid="6"/>
                                        </p:tgtEl>
                                        <p:attrNameLst>
                                          <p:attrName>style.visibility</p:attrName>
                                        </p:attrNameLst>
                                      </p:cBhvr>
                                      <p:to>
                                        <p:strVal val="hidden"/>
                                      </p:to>
                                    </p:set>
                                  </p:childTnLst>
                                </p:cTn>
                              </p:par>
                            </p:childTnLst>
                          </p:cTn>
                        </p:par>
                        <p:par>
                          <p:cTn id="34" fill="hold">
                            <p:stCondLst>
                              <p:cond delay="1000"/>
                            </p:stCondLst>
                            <p:childTnLst>
                              <p:par>
                                <p:cTn id="35" presetID="2" presetClass="entr" presetSubtype="8"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par>
                          <p:cTn id="43" fill="hold">
                            <p:stCondLst>
                              <p:cond delay="2000"/>
                            </p:stCondLst>
                            <p:childTnLst>
                              <p:par>
                                <p:cTn id="44" presetID="22" presetClass="entr" presetSubtype="8"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xit" presetSubtype="2" fill="hold" nodeType="clickEffect">
                                  <p:stCondLst>
                                    <p:cond delay="0"/>
                                  </p:stCondLst>
                                  <p:childTnLst>
                                    <p:animEffect transition="out" filter="wipe(right)">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par>
                          <p:cTn id="52" fill="hold">
                            <p:stCondLst>
                              <p:cond delay="500"/>
                            </p:stCondLst>
                            <p:childTnLst>
                              <p:par>
                                <p:cTn id="53" presetID="2" presetClass="exit" presetSubtype="8" fill="hold" grpId="1" nodeType="afterEffect">
                                  <p:stCondLst>
                                    <p:cond delay="0"/>
                                  </p:stCondLst>
                                  <p:childTnLst>
                                    <p:anim calcmode="lin" valueType="num">
                                      <p:cBhvr additive="base">
                                        <p:cTn id="54" dur="500"/>
                                        <p:tgtEl>
                                          <p:spTgt spid="13"/>
                                        </p:tgtEl>
                                        <p:attrNameLst>
                                          <p:attrName>ppt_x</p:attrName>
                                        </p:attrNameLst>
                                      </p:cBhvr>
                                      <p:tavLst>
                                        <p:tav tm="0">
                                          <p:val>
                                            <p:strVal val="ppt_x"/>
                                          </p:val>
                                        </p:tav>
                                        <p:tav tm="100000">
                                          <p:val>
                                            <p:strVal val="0-ppt_w/2"/>
                                          </p:val>
                                        </p:tav>
                                      </p:tavLst>
                                    </p:anim>
                                    <p:anim calcmode="lin" valueType="num">
                                      <p:cBhvr additive="base">
                                        <p:cTn id="55" dur="500"/>
                                        <p:tgtEl>
                                          <p:spTgt spid="13"/>
                                        </p:tgtEl>
                                        <p:attrNameLst>
                                          <p:attrName>ppt_y</p:attrName>
                                        </p:attrNameLst>
                                      </p:cBhvr>
                                      <p:tavLst>
                                        <p:tav tm="0">
                                          <p:val>
                                            <p:strVal val="ppt_y"/>
                                          </p:val>
                                        </p:tav>
                                        <p:tav tm="100000">
                                          <p:val>
                                            <p:strVal val="ppt_y"/>
                                          </p:val>
                                        </p:tav>
                                      </p:tavLst>
                                    </p:anim>
                                    <p:set>
                                      <p:cBhvr>
                                        <p:cTn id="56" dur="1" fill="hold">
                                          <p:stCondLst>
                                            <p:cond delay="499"/>
                                          </p:stCondLst>
                                        </p:cTn>
                                        <p:tgtEl>
                                          <p:spTgt spid="13"/>
                                        </p:tgtEl>
                                        <p:attrNameLst>
                                          <p:attrName>style.visibility</p:attrName>
                                        </p:attrNameLst>
                                      </p:cBhvr>
                                      <p:to>
                                        <p:strVal val="hidden"/>
                                      </p:to>
                                    </p:se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animEffect transition="in" filter="fade">
                                      <p:cBhvr>
                                        <p:cTn id="62" dur="500"/>
                                        <p:tgtEl>
                                          <p:spTgt spid="20"/>
                                        </p:tgtEl>
                                      </p:cBhvr>
                                    </p:animEffect>
                                  </p:childTnLst>
                                </p:cTn>
                              </p:par>
                            </p:childTnLst>
                          </p:cTn>
                        </p:par>
                        <p:par>
                          <p:cTn id="63" fill="hold">
                            <p:stCondLst>
                              <p:cond delay="1500"/>
                            </p:stCondLst>
                            <p:childTnLst>
                              <p:par>
                                <p:cTn id="64" presetID="26" presetClass="emph" presetSubtype="0" fill="hold" grpId="1" nodeType="afterEffect">
                                  <p:stCondLst>
                                    <p:cond delay="0"/>
                                  </p:stCondLst>
                                  <p:childTnLst>
                                    <p:animEffect transition="out" filter="fade">
                                      <p:cBhvr>
                                        <p:cTn id="65" dur="500" tmFilter="0, 0; .2, .5; .8, .5; 1, 0"/>
                                        <p:tgtEl>
                                          <p:spTgt spid="20"/>
                                        </p:tgtEl>
                                      </p:cBhvr>
                                    </p:animEffect>
                                    <p:animScale>
                                      <p:cBhvr>
                                        <p:cTn id="66"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3" grpId="0" animBg="1"/>
      <p:bldP spid="13" grpId="1" animBg="1"/>
      <p:bldP spid="20" grpId="0" animBg="1"/>
      <p:bldP spid="20" grpId="1" animBg="1"/>
      <p:bldP spid="15" grpId="0" animBg="1"/>
      <p:bldP spid="1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6F80EE-B1CA-41AA-93C2-62D4F7CCD8A7}"/>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pic>
        <p:nvPicPr>
          <p:cNvPr id="6" name="Picture 5">
            <a:extLst>
              <a:ext uri="{FF2B5EF4-FFF2-40B4-BE49-F238E27FC236}">
                <a16:creationId xmlns:a16="http://schemas.microsoft.com/office/drawing/2014/main" id="{8CD1B443-F729-4FC4-8765-9C475B9B5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7099" y="427291"/>
            <a:ext cx="6787372" cy="6402326"/>
          </a:xfrm>
          <a:prstGeom prst="rect">
            <a:avLst/>
          </a:prstGeom>
        </p:spPr>
      </p:pic>
      <p:sp>
        <p:nvSpPr>
          <p:cNvPr id="7" name="TextBox 6">
            <a:extLst>
              <a:ext uri="{FF2B5EF4-FFF2-40B4-BE49-F238E27FC236}">
                <a16:creationId xmlns:a16="http://schemas.microsoft.com/office/drawing/2014/main" id="{35B8B73D-6A51-48AD-9C3E-07A6D271B618}"/>
              </a:ext>
            </a:extLst>
          </p:cNvPr>
          <p:cNvSpPr txBox="1"/>
          <p:nvPr/>
        </p:nvSpPr>
        <p:spPr>
          <a:xfrm>
            <a:off x="3609172" y="1061488"/>
            <a:ext cx="2461189" cy="400110"/>
          </a:xfrm>
          <a:prstGeom prst="rect">
            <a:avLst/>
          </a:prstGeom>
          <a:solidFill>
            <a:srgbClr val="F4EDF9"/>
          </a:solidFill>
          <a:ln w="19050">
            <a:solidFill>
              <a:srgbClr val="7030A0"/>
            </a:solidFill>
          </a:ln>
        </p:spPr>
        <p:txBody>
          <a:bodyPr wrap="square" rtlCol="0">
            <a:spAutoFit/>
          </a:bodyPr>
          <a:lstStyle/>
          <a:p>
            <a:pPr algn="l"/>
            <a:r>
              <a:rPr lang="en-CA" sz="2000" dirty="0"/>
              <a:t>Enter your password</a:t>
            </a:r>
            <a:endParaRPr lang="en-GB" sz="2000" dirty="0"/>
          </a:p>
        </p:txBody>
      </p:sp>
      <p:cxnSp>
        <p:nvCxnSpPr>
          <p:cNvPr id="8" name="Straight Arrow Connector 7">
            <a:extLst>
              <a:ext uri="{FF2B5EF4-FFF2-40B4-BE49-F238E27FC236}">
                <a16:creationId xmlns:a16="http://schemas.microsoft.com/office/drawing/2014/main" id="{82F0FBA1-901F-47A8-B826-7E2ACE3A0EAC}"/>
              </a:ext>
            </a:extLst>
          </p:cNvPr>
          <p:cNvCxnSpPr>
            <a:cxnSpLocks/>
            <a:stCxn id="7" idx="3"/>
          </p:cNvCxnSpPr>
          <p:nvPr/>
        </p:nvCxnSpPr>
        <p:spPr>
          <a:xfrm>
            <a:off x="6070361" y="1261543"/>
            <a:ext cx="1230594" cy="209082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CD4F359-8709-4763-9F83-716A9830B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2053" y="3379861"/>
            <a:ext cx="2971428" cy="380952"/>
          </a:xfrm>
          <a:prstGeom prst="rect">
            <a:avLst/>
          </a:prstGeom>
        </p:spPr>
      </p:pic>
      <p:sp>
        <p:nvSpPr>
          <p:cNvPr id="13" name="TextBox 12">
            <a:extLst>
              <a:ext uri="{FF2B5EF4-FFF2-40B4-BE49-F238E27FC236}">
                <a16:creationId xmlns:a16="http://schemas.microsoft.com/office/drawing/2014/main" id="{8A192887-4C3F-4A1B-94EF-E87948D73D59}"/>
              </a:ext>
            </a:extLst>
          </p:cNvPr>
          <p:cNvSpPr txBox="1"/>
          <p:nvPr/>
        </p:nvSpPr>
        <p:spPr>
          <a:xfrm>
            <a:off x="9413002" y="2908617"/>
            <a:ext cx="2570866" cy="1323439"/>
          </a:xfrm>
          <a:prstGeom prst="rect">
            <a:avLst/>
          </a:prstGeom>
          <a:solidFill>
            <a:srgbClr val="F4EDF9"/>
          </a:solidFill>
          <a:ln w="19050">
            <a:solidFill>
              <a:srgbClr val="7030A0"/>
            </a:solidFill>
          </a:ln>
        </p:spPr>
        <p:txBody>
          <a:bodyPr wrap="square" rtlCol="0">
            <a:spAutoFit/>
          </a:bodyPr>
          <a:lstStyle/>
          <a:p>
            <a:pPr algn="l"/>
            <a:r>
              <a:rPr lang="en-CA" sz="2000" dirty="0"/>
              <a:t>If you have forgotten your password, then you can reset it by clicking here.</a:t>
            </a:r>
            <a:endParaRPr lang="en-GB" sz="2000" dirty="0"/>
          </a:p>
        </p:txBody>
      </p:sp>
      <p:cxnSp>
        <p:nvCxnSpPr>
          <p:cNvPr id="14" name="Straight Arrow Connector 13">
            <a:extLst>
              <a:ext uri="{FF2B5EF4-FFF2-40B4-BE49-F238E27FC236}">
                <a16:creationId xmlns:a16="http://schemas.microsoft.com/office/drawing/2014/main" id="{813CBE44-DD46-43F5-AA7D-E9358ADAE0AF}"/>
              </a:ext>
            </a:extLst>
          </p:cNvPr>
          <p:cNvCxnSpPr>
            <a:cxnSpLocks/>
            <a:stCxn id="13" idx="1"/>
          </p:cNvCxnSpPr>
          <p:nvPr/>
        </p:nvCxnSpPr>
        <p:spPr>
          <a:xfrm flipH="1">
            <a:off x="7845040" y="3570337"/>
            <a:ext cx="1567962" cy="54019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F047A41-8FED-43BB-9C52-B2008D6F0F4A}"/>
              </a:ext>
            </a:extLst>
          </p:cNvPr>
          <p:cNvSpPr txBox="1"/>
          <p:nvPr/>
        </p:nvSpPr>
        <p:spPr>
          <a:xfrm>
            <a:off x="470019" y="4395424"/>
            <a:ext cx="4644641" cy="1015663"/>
          </a:xfrm>
          <a:prstGeom prst="rect">
            <a:avLst/>
          </a:prstGeom>
          <a:solidFill>
            <a:srgbClr val="F4EDF9"/>
          </a:solidFill>
          <a:ln w="19050">
            <a:solidFill>
              <a:srgbClr val="7030A0"/>
            </a:solidFill>
          </a:ln>
        </p:spPr>
        <p:txBody>
          <a:bodyPr wrap="square" rtlCol="0">
            <a:spAutoFit/>
          </a:bodyPr>
          <a:lstStyle/>
          <a:p>
            <a:pPr algn="l"/>
            <a:r>
              <a:rPr lang="en-CA" sz="2000" dirty="0"/>
              <a:t>If you want to sign in with a different account, click here or the back arrow next to the email address listed above.</a:t>
            </a:r>
            <a:endParaRPr lang="en-GB" sz="2000" dirty="0"/>
          </a:p>
        </p:txBody>
      </p:sp>
      <p:cxnSp>
        <p:nvCxnSpPr>
          <p:cNvPr id="17" name="Straight Arrow Connector 16">
            <a:extLst>
              <a:ext uri="{FF2B5EF4-FFF2-40B4-BE49-F238E27FC236}">
                <a16:creationId xmlns:a16="http://schemas.microsoft.com/office/drawing/2014/main" id="{73DB16CA-E164-4D6E-9BC9-3ADD702EC69B}"/>
              </a:ext>
            </a:extLst>
          </p:cNvPr>
          <p:cNvCxnSpPr>
            <a:cxnSpLocks/>
            <a:stCxn id="16" idx="3"/>
          </p:cNvCxnSpPr>
          <p:nvPr/>
        </p:nvCxnSpPr>
        <p:spPr>
          <a:xfrm flipV="1">
            <a:off x="5114660" y="4500880"/>
            <a:ext cx="1407393" cy="40237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F8A6364-F0BB-46D3-9D8D-5BA66FC49448}"/>
              </a:ext>
            </a:extLst>
          </p:cNvPr>
          <p:cNvSpPr txBox="1"/>
          <p:nvPr/>
        </p:nvSpPr>
        <p:spPr>
          <a:xfrm>
            <a:off x="6981914" y="5798899"/>
            <a:ext cx="1740495" cy="400110"/>
          </a:xfrm>
          <a:prstGeom prst="rect">
            <a:avLst/>
          </a:prstGeom>
          <a:solidFill>
            <a:srgbClr val="F4EDF9"/>
          </a:solidFill>
          <a:ln w="19050">
            <a:solidFill>
              <a:srgbClr val="7030A0"/>
            </a:solidFill>
          </a:ln>
        </p:spPr>
        <p:txBody>
          <a:bodyPr wrap="square" rtlCol="0">
            <a:spAutoFit/>
          </a:bodyPr>
          <a:lstStyle/>
          <a:p>
            <a:pPr algn="l"/>
            <a:r>
              <a:rPr lang="en-CA" sz="2000" dirty="0"/>
              <a:t>Click on </a:t>
            </a:r>
            <a:r>
              <a:rPr lang="en-CA" sz="2000" b="1" dirty="0"/>
              <a:t>Sign in</a:t>
            </a:r>
            <a:endParaRPr lang="en-GB" sz="2000" b="1" dirty="0"/>
          </a:p>
        </p:txBody>
      </p:sp>
      <p:cxnSp>
        <p:nvCxnSpPr>
          <p:cNvPr id="20" name="Straight Arrow Connector 19">
            <a:extLst>
              <a:ext uri="{FF2B5EF4-FFF2-40B4-BE49-F238E27FC236}">
                <a16:creationId xmlns:a16="http://schemas.microsoft.com/office/drawing/2014/main" id="{E16D8AB0-226D-4F77-8D29-762DA12DE166}"/>
              </a:ext>
            </a:extLst>
          </p:cNvPr>
          <p:cNvCxnSpPr>
            <a:cxnSpLocks/>
            <a:stCxn id="19" idx="3"/>
          </p:cNvCxnSpPr>
          <p:nvPr/>
        </p:nvCxnSpPr>
        <p:spPr>
          <a:xfrm flipV="1">
            <a:off x="8722409" y="5168291"/>
            <a:ext cx="1011251" cy="83066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827072B0-E9CE-45A4-AFC5-2910580603FE}"/>
              </a:ext>
            </a:extLst>
          </p:cNvPr>
          <p:cNvGrpSpPr/>
          <p:nvPr/>
        </p:nvGrpSpPr>
        <p:grpSpPr>
          <a:xfrm>
            <a:off x="11122160" y="0"/>
            <a:ext cx="982311" cy="307777"/>
            <a:chOff x="10487026" y="0"/>
            <a:chExt cx="510161" cy="307777"/>
          </a:xfrm>
        </p:grpSpPr>
        <p:sp>
          <p:nvSpPr>
            <p:cNvPr id="24" name="TextBox 23">
              <a:extLst>
                <a:ext uri="{FF2B5EF4-FFF2-40B4-BE49-F238E27FC236}">
                  <a16:creationId xmlns:a16="http://schemas.microsoft.com/office/drawing/2014/main" id="{3D932B2A-8919-42C1-BB5C-47E64385A9C0}"/>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5" name="TextBox 24">
              <a:extLst>
                <a:ext uri="{FF2B5EF4-FFF2-40B4-BE49-F238E27FC236}">
                  <a16:creationId xmlns:a16="http://schemas.microsoft.com/office/drawing/2014/main" id="{BE7CF02D-144B-42BF-BEBA-DE4266A35F2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18</a:t>
              </a:fld>
              <a:r>
                <a:rPr lang="en-CA" sz="1400" dirty="0"/>
                <a:t> </a:t>
              </a:r>
              <a:endParaRPr lang="en-GB" sz="1400" dirty="0"/>
            </a:p>
          </p:txBody>
        </p:sp>
      </p:grpSp>
      <p:cxnSp>
        <p:nvCxnSpPr>
          <p:cNvPr id="18" name="Straight Arrow Connector 17">
            <a:extLst>
              <a:ext uri="{FF2B5EF4-FFF2-40B4-BE49-F238E27FC236}">
                <a16:creationId xmlns:a16="http://schemas.microsoft.com/office/drawing/2014/main" id="{F61096CE-137B-44E2-9285-B77F82AD659D}"/>
              </a:ext>
            </a:extLst>
          </p:cNvPr>
          <p:cNvCxnSpPr>
            <a:cxnSpLocks/>
            <a:stCxn id="16" idx="3"/>
          </p:cNvCxnSpPr>
          <p:nvPr/>
        </p:nvCxnSpPr>
        <p:spPr>
          <a:xfrm flipV="1">
            <a:off x="5114660" y="2691927"/>
            <a:ext cx="1407393" cy="221132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02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nodeType="clickEffect">
                                  <p:stCondLst>
                                    <p:cond delay="0"/>
                                  </p:stCondLst>
                                  <p:childTnLst>
                                    <p:animEffect transition="out" filter="wipe(right)">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par>
                          <p:cTn id="22" fill="hold">
                            <p:stCondLst>
                              <p:cond delay="500"/>
                            </p:stCondLst>
                            <p:childTnLst>
                              <p:par>
                                <p:cTn id="23" presetID="2" presetClass="exit" presetSubtype="8" fill="hold" grpId="1" nodeType="after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0-ppt_w/2"/>
                                          </p:val>
                                        </p:tav>
                                      </p:tavLst>
                                    </p:anim>
                                    <p:anim calcmode="lin" valueType="num">
                                      <p:cBhvr additive="base">
                                        <p:cTn id="25" dur="500"/>
                                        <p:tgtEl>
                                          <p:spTgt spid="7"/>
                                        </p:tgtEl>
                                        <p:attrNameLst>
                                          <p:attrName>ppt_y</p:attrName>
                                        </p:attrNameLst>
                                      </p:cBhvr>
                                      <p:tavLst>
                                        <p:tav tm="0">
                                          <p:val>
                                            <p:strVal val="ppt_y"/>
                                          </p:val>
                                        </p:tav>
                                        <p:tav tm="100000">
                                          <p:val>
                                            <p:strVal val="ppt_y"/>
                                          </p:val>
                                        </p:tav>
                                      </p:tavLst>
                                    </p:anim>
                                    <p:set>
                                      <p:cBhvr>
                                        <p:cTn id="26" dur="1" fill="hold">
                                          <p:stCondLst>
                                            <p:cond delay="499"/>
                                          </p:stCondLst>
                                        </p:cTn>
                                        <p:tgtEl>
                                          <p:spTgt spid="7"/>
                                        </p:tgtEl>
                                        <p:attrNameLst>
                                          <p:attrName>style.visibility</p:attrName>
                                        </p:attrNameLst>
                                      </p:cBhvr>
                                      <p:to>
                                        <p:strVal val="hidden"/>
                                      </p:to>
                                    </p:set>
                                  </p:childTnLst>
                                </p:cTn>
                              </p:par>
                            </p:childTnLst>
                          </p:cTn>
                        </p:par>
                        <p:par>
                          <p:cTn id="27" fill="hold">
                            <p:stCondLst>
                              <p:cond delay="1000"/>
                            </p:stCondLst>
                            <p:childTnLst>
                              <p:par>
                                <p:cTn id="28" presetID="2" presetClass="entr" presetSubtype="2"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1+#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par>
                          <p:cTn id="32" fill="hold">
                            <p:stCondLst>
                              <p:cond delay="1500"/>
                            </p:stCondLst>
                            <p:childTnLst>
                              <p:par>
                                <p:cTn id="33" presetID="22" presetClass="entr" presetSubtype="2"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8" fill="hold" nodeType="clickEffect">
                                  <p:stCondLst>
                                    <p:cond delay="0"/>
                                  </p:stCondLst>
                                  <p:childTnLst>
                                    <p:animEffect transition="out" filter="wipe(left)">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par>
                          <p:cTn id="41" fill="hold">
                            <p:stCondLst>
                              <p:cond delay="500"/>
                            </p:stCondLst>
                            <p:childTnLst>
                              <p:par>
                                <p:cTn id="42" presetID="2" presetClass="exit" presetSubtype="2" fill="hold" grpId="1" nodeType="after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1+ppt_w/2"/>
                                          </p:val>
                                        </p:tav>
                                      </p:tavLst>
                                    </p:anim>
                                    <p:anim calcmode="lin" valueType="num">
                                      <p:cBhvr additive="base">
                                        <p:cTn id="44" dur="500"/>
                                        <p:tgtEl>
                                          <p:spTgt spid="13"/>
                                        </p:tgtEl>
                                        <p:attrNameLst>
                                          <p:attrName>ppt_y</p:attrName>
                                        </p:attrNameLst>
                                      </p:cBhvr>
                                      <p:tavLst>
                                        <p:tav tm="0">
                                          <p:val>
                                            <p:strVal val="ppt_y"/>
                                          </p:val>
                                        </p:tav>
                                        <p:tav tm="100000">
                                          <p:val>
                                            <p:strVal val="ppt_y"/>
                                          </p:val>
                                        </p:tav>
                                      </p:tavLst>
                                    </p:anim>
                                    <p:set>
                                      <p:cBhvr>
                                        <p:cTn id="45" dur="1" fill="hold">
                                          <p:stCondLst>
                                            <p:cond delay="499"/>
                                          </p:stCondLst>
                                        </p:cTn>
                                        <p:tgtEl>
                                          <p:spTgt spid="13"/>
                                        </p:tgtEl>
                                        <p:attrNameLst>
                                          <p:attrName>style.visibility</p:attrName>
                                        </p:attrNameLst>
                                      </p:cBhvr>
                                      <p:to>
                                        <p:strVal val="hidden"/>
                                      </p:to>
                                    </p:set>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0-#ppt_w/2"/>
                                          </p:val>
                                        </p:tav>
                                        <p:tav tm="100000">
                                          <p:val>
                                            <p:strVal val="#ppt_x"/>
                                          </p:val>
                                        </p:tav>
                                      </p:tavLst>
                                    </p:anim>
                                    <p:anim calcmode="lin" valueType="num">
                                      <p:cBhvr additive="base">
                                        <p:cTn id="50" dur="500" fill="hold"/>
                                        <p:tgtEl>
                                          <p:spTgt spid="16"/>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par>
                                <p:cTn id="55" presetID="22" presetClass="entr" presetSubtype="8"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xit" presetSubtype="2" fill="hold" nodeType="clickEffect">
                                  <p:stCondLst>
                                    <p:cond delay="0"/>
                                  </p:stCondLst>
                                  <p:childTnLst>
                                    <p:animEffect transition="out" filter="wipe(right)">
                                      <p:cBhvr>
                                        <p:cTn id="61" dur="500"/>
                                        <p:tgtEl>
                                          <p:spTgt spid="18"/>
                                        </p:tgtEl>
                                      </p:cBhvr>
                                    </p:animEffect>
                                    <p:set>
                                      <p:cBhvr>
                                        <p:cTn id="62" dur="1" fill="hold">
                                          <p:stCondLst>
                                            <p:cond delay="499"/>
                                          </p:stCondLst>
                                        </p:cTn>
                                        <p:tgtEl>
                                          <p:spTgt spid="18"/>
                                        </p:tgtEl>
                                        <p:attrNameLst>
                                          <p:attrName>style.visibility</p:attrName>
                                        </p:attrNameLst>
                                      </p:cBhvr>
                                      <p:to>
                                        <p:strVal val="hidden"/>
                                      </p:to>
                                    </p:set>
                                  </p:childTnLst>
                                </p:cTn>
                              </p:par>
                              <p:par>
                                <p:cTn id="63" presetID="22" presetClass="exit" presetSubtype="2" fill="hold" nodeType="withEffect">
                                  <p:stCondLst>
                                    <p:cond delay="0"/>
                                  </p:stCondLst>
                                  <p:childTnLst>
                                    <p:animEffect transition="out" filter="wipe(right)">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childTnLst>
                          </p:cTn>
                        </p:par>
                        <p:par>
                          <p:cTn id="66" fill="hold">
                            <p:stCondLst>
                              <p:cond delay="500"/>
                            </p:stCondLst>
                            <p:childTnLst>
                              <p:par>
                                <p:cTn id="67" presetID="2" presetClass="exit" presetSubtype="8" fill="hold" grpId="1" nodeType="afterEffect">
                                  <p:stCondLst>
                                    <p:cond delay="0"/>
                                  </p:stCondLst>
                                  <p:childTnLst>
                                    <p:anim calcmode="lin" valueType="num">
                                      <p:cBhvr additive="base">
                                        <p:cTn id="68" dur="500"/>
                                        <p:tgtEl>
                                          <p:spTgt spid="16"/>
                                        </p:tgtEl>
                                        <p:attrNameLst>
                                          <p:attrName>ppt_x</p:attrName>
                                        </p:attrNameLst>
                                      </p:cBhvr>
                                      <p:tavLst>
                                        <p:tav tm="0">
                                          <p:val>
                                            <p:strVal val="ppt_x"/>
                                          </p:val>
                                        </p:tav>
                                        <p:tav tm="100000">
                                          <p:val>
                                            <p:strVal val="0-ppt_w/2"/>
                                          </p:val>
                                        </p:tav>
                                      </p:tavLst>
                                    </p:anim>
                                    <p:anim calcmode="lin" valueType="num">
                                      <p:cBhvr additive="base">
                                        <p:cTn id="69" dur="500"/>
                                        <p:tgtEl>
                                          <p:spTgt spid="16"/>
                                        </p:tgtEl>
                                        <p:attrNameLst>
                                          <p:attrName>ppt_y</p:attrName>
                                        </p:attrNameLst>
                                      </p:cBhvr>
                                      <p:tavLst>
                                        <p:tav tm="0">
                                          <p:val>
                                            <p:strVal val="ppt_y"/>
                                          </p:val>
                                        </p:tav>
                                        <p:tav tm="100000">
                                          <p:val>
                                            <p:strVal val="ppt_y"/>
                                          </p:val>
                                        </p:tav>
                                      </p:tavLst>
                                    </p:anim>
                                    <p:set>
                                      <p:cBhvr>
                                        <p:cTn id="70" dur="1" fill="hold">
                                          <p:stCondLst>
                                            <p:cond delay="499"/>
                                          </p:stCondLst>
                                        </p:cTn>
                                        <p:tgtEl>
                                          <p:spTgt spid="16"/>
                                        </p:tgtEl>
                                        <p:attrNameLst>
                                          <p:attrName>style.visibility</p:attrName>
                                        </p:attrNameLst>
                                      </p:cBhvr>
                                      <p:to>
                                        <p:strVal val="hidden"/>
                                      </p:to>
                                    </p:set>
                                  </p:childTnLst>
                                </p:cTn>
                              </p:par>
                            </p:childTnLst>
                          </p:cTn>
                        </p:par>
                        <p:par>
                          <p:cTn id="71" fill="hold">
                            <p:stCondLst>
                              <p:cond delay="1000"/>
                            </p:stCondLst>
                            <p:childTnLst>
                              <p:par>
                                <p:cTn id="72" presetID="2" presetClass="entr" presetSubtype="8"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0-#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1500"/>
                            </p:stCondLst>
                            <p:childTnLst>
                              <p:par>
                                <p:cTn id="77" presetID="22" presetClass="entr" presetSubtype="8"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left)">
                                      <p:cBhvr>
                                        <p:cTn id="79" dur="500"/>
                                        <p:tgtEl>
                                          <p:spTgt spid="2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xit" presetSubtype="2" fill="hold" nodeType="clickEffect">
                                  <p:stCondLst>
                                    <p:cond delay="0"/>
                                  </p:stCondLst>
                                  <p:childTnLst>
                                    <p:animEffect transition="out" filter="wipe(right)">
                                      <p:cBhvr>
                                        <p:cTn id="83" dur="500"/>
                                        <p:tgtEl>
                                          <p:spTgt spid="20"/>
                                        </p:tgtEl>
                                      </p:cBhvr>
                                    </p:animEffect>
                                    <p:set>
                                      <p:cBhvr>
                                        <p:cTn id="84" dur="1" fill="hold">
                                          <p:stCondLst>
                                            <p:cond delay="499"/>
                                          </p:stCondLst>
                                        </p:cTn>
                                        <p:tgtEl>
                                          <p:spTgt spid="20"/>
                                        </p:tgtEl>
                                        <p:attrNameLst>
                                          <p:attrName>style.visibility</p:attrName>
                                        </p:attrNameLst>
                                      </p:cBhvr>
                                      <p:to>
                                        <p:strVal val="hidden"/>
                                      </p:to>
                                    </p:set>
                                  </p:childTnLst>
                                </p:cTn>
                              </p:par>
                            </p:childTnLst>
                          </p:cTn>
                        </p:par>
                        <p:par>
                          <p:cTn id="85" fill="hold">
                            <p:stCondLst>
                              <p:cond delay="500"/>
                            </p:stCondLst>
                            <p:childTnLst>
                              <p:par>
                                <p:cTn id="86" presetID="2" presetClass="exit" presetSubtype="8" fill="hold" grpId="1" nodeType="afterEffect">
                                  <p:stCondLst>
                                    <p:cond delay="0"/>
                                  </p:stCondLst>
                                  <p:childTnLst>
                                    <p:anim calcmode="lin" valueType="num">
                                      <p:cBhvr additive="base">
                                        <p:cTn id="87" dur="500"/>
                                        <p:tgtEl>
                                          <p:spTgt spid="19"/>
                                        </p:tgtEl>
                                        <p:attrNameLst>
                                          <p:attrName>ppt_x</p:attrName>
                                        </p:attrNameLst>
                                      </p:cBhvr>
                                      <p:tavLst>
                                        <p:tav tm="0">
                                          <p:val>
                                            <p:strVal val="ppt_x"/>
                                          </p:val>
                                        </p:tav>
                                        <p:tav tm="100000">
                                          <p:val>
                                            <p:strVal val="0-ppt_w/2"/>
                                          </p:val>
                                        </p:tav>
                                      </p:tavLst>
                                    </p:anim>
                                    <p:anim calcmode="lin" valueType="num">
                                      <p:cBhvr additive="base">
                                        <p:cTn id="88" dur="500"/>
                                        <p:tgtEl>
                                          <p:spTgt spid="19"/>
                                        </p:tgtEl>
                                        <p:attrNameLst>
                                          <p:attrName>ppt_y</p:attrName>
                                        </p:attrNameLst>
                                      </p:cBhvr>
                                      <p:tavLst>
                                        <p:tav tm="0">
                                          <p:val>
                                            <p:strVal val="ppt_y"/>
                                          </p:val>
                                        </p:tav>
                                        <p:tav tm="100000">
                                          <p:val>
                                            <p:strVal val="ppt_y"/>
                                          </p:val>
                                        </p:tav>
                                      </p:tavLst>
                                    </p:anim>
                                    <p:set>
                                      <p:cBhvr>
                                        <p:cTn id="89"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3" grpId="0" animBg="1"/>
      <p:bldP spid="13" grpId="1" animBg="1"/>
      <p:bldP spid="16" grpId="0" animBg="1"/>
      <p:bldP spid="16" grpId="1" animBg="1"/>
      <p:bldP spid="19" grpId="0" animBg="1"/>
      <p:bldP spid="1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B6FC7-AB93-4ABD-8790-471449F483C0}"/>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grpSp>
        <p:nvGrpSpPr>
          <p:cNvPr id="3" name="Group 2">
            <a:extLst>
              <a:ext uri="{FF2B5EF4-FFF2-40B4-BE49-F238E27FC236}">
                <a16:creationId xmlns:a16="http://schemas.microsoft.com/office/drawing/2014/main" id="{4F78D736-D364-4A3B-B481-21606F955565}"/>
              </a:ext>
            </a:extLst>
          </p:cNvPr>
          <p:cNvGrpSpPr/>
          <p:nvPr/>
        </p:nvGrpSpPr>
        <p:grpSpPr>
          <a:xfrm>
            <a:off x="11209689" y="0"/>
            <a:ext cx="982311" cy="307777"/>
            <a:chOff x="10487026" y="0"/>
            <a:chExt cx="510161" cy="307777"/>
          </a:xfrm>
        </p:grpSpPr>
        <p:sp>
          <p:nvSpPr>
            <p:cNvPr id="4" name="TextBox 3">
              <a:extLst>
                <a:ext uri="{FF2B5EF4-FFF2-40B4-BE49-F238E27FC236}">
                  <a16:creationId xmlns:a16="http://schemas.microsoft.com/office/drawing/2014/main" id="{83E83B6E-FC51-42B0-B655-88A19AE9F2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5" name="TextBox 4">
              <a:extLst>
                <a:ext uri="{FF2B5EF4-FFF2-40B4-BE49-F238E27FC236}">
                  <a16:creationId xmlns:a16="http://schemas.microsoft.com/office/drawing/2014/main" id="{02C6B791-070B-437A-8243-FF5D92E5FFF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19</a:t>
              </a:fld>
              <a:r>
                <a:rPr lang="en-CA" sz="1400" dirty="0"/>
                <a:t> </a:t>
              </a:r>
              <a:endParaRPr lang="en-GB" sz="1400" dirty="0"/>
            </a:p>
          </p:txBody>
        </p:sp>
      </p:grpSp>
      <p:pic>
        <p:nvPicPr>
          <p:cNvPr id="6" name="Picture 5">
            <a:extLst>
              <a:ext uri="{FF2B5EF4-FFF2-40B4-BE49-F238E27FC236}">
                <a16:creationId xmlns:a16="http://schemas.microsoft.com/office/drawing/2014/main" id="{19D1C602-B5D9-499A-B04B-83C2438822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30" y="430663"/>
            <a:ext cx="6773519" cy="6396578"/>
          </a:xfrm>
          <a:prstGeom prst="rect">
            <a:avLst/>
          </a:prstGeom>
        </p:spPr>
      </p:pic>
      <p:sp>
        <p:nvSpPr>
          <p:cNvPr id="9" name="TextBox 8">
            <a:extLst>
              <a:ext uri="{FF2B5EF4-FFF2-40B4-BE49-F238E27FC236}">
                <a16:creationId xmlns:a16="http://schemas.microsoft.com/office/drawing/2014/main" id="{8D7EC581-4115-48EE-B5E7-79CF71F82693}"/>
              </a:ext>
            </a:extLst>
          </p:cNvPr>
          <p:cNvSpPr txBox="1"/>
          <p:nvPr/>
        </p:nvSpPr>
        <p:spPr>
          <a:xfrm>
            <a:off x="504202" y="2694811"/>
            <a:ext cx="4644641" cy="1323439"/>
          </a:xfrm>
          <a:prstGeom prst="rect">
            <a:avLst/>
          </a:prstGeom>
          <a:solidFill>
            <a:srgbClr val="F4EDF9"/>
          </a:solidFill>
          <a:ln w="19050">
            <a:solidFill>
              <a:srgbClr val="7030A0"/>
            </a:solidFill>
          </a:ln>
        </p:spPr>
        <p:txBody>
          <a:bodyPr wrap="square" rtlCol="0">
            <a:spAutoFit/>
          </a:bodyPr>
          <a:lstStyle/>
          <a:p>
            <a:pPr algn="l"/>
            <a:r>
              <a:rPr lang="en-CA" sz="2000" dirty="0"/>
              <a:t>You access this drive by opening your </a:t>
            </a:r>
            <a:r>
              <a:rPr lang="en-CA" sz="2000" b="1" dirty="0"/>
              <a:t>Windows File Explorer</a:t>
            </a:r>
            <a:r>
              <a:rPr lang="en-CA" sz="2000" dirty="0"/>
              <a:t>.  The keyboard shortcut to open the File Explorer is the Windows Key + e</a:t>
            </a:r>
            <a:endParaRPr lang="en-GB" sz="2000" dirty="0"/>
          </a:p>
        </p:txBody>
      </p:sp>
      <p:cxnSp>
        <p:nvCxnSpPr>
          <p:cNvPr id="10" name="Straight Arrow Connector 9">
            <a:extLst>
              <a:ext uri="{FF2B5EF4-FFF2-40B4-BE49-F238E27FC236}">
                <a16:creationId xmlns:a16="http://schemas.microsoft.com/office/drawing/2014/main" id="{EA9EE1A5-FDB9-4E37-91B0-B4AAA4EB24DF}"/>
              </a:ext>
            </a:extLst>
          </p:cNvPr>
          <p:cNvCxnSpPr>
            <a:cxnSpLocks/>
            <a:stCxn id="9" idx="3"/>
          </p:cNvCxnSpPr>
          <p:nvPr/>
        </p:nvCxnSpPr>
        <p:spPr>
          <a:xfrm>
            <a:off x="5148843" y="3356531"/>
            <a:ext cx="576839" cy="232642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463B83A-AFAA-47A1-9B5E-63284C3011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4018" y="3628952"/>
            <a:ext cx="1747965" cy="1496821"/>
          </a:xfrm>
          <a:prstGeom prst="rect">
            <a:avLst/>
          </a:prstGeom>
        </p:spPr>
      </p:pic>
      <p:sp>
        <p:nvSpPr>
          <p:cNvPr id="14" name="TextBox 13">
            <a:extLst>
              <a:ext uri="{FF2B5EF4-FFF2-40B4-BE49-F238E27FC236}">
                <a16:creationId xmlns:a16="http://schemas.microsoft.com/office/drawing/2014/main" id="{4FF11076-5A6B-4CE8-940D-A4FB2D936C8F}"/>
              </a:ext>
            </a:extLst>
          </p:cNvPr>
          <p:cNvSpPr txBox="1"/>
          <p:nvPr/>
        </p:nvSpPr>
        <p:spPr>
          <a:xfrm>
            <a:off x="504201" y="5682953"/>
            <a:ext cx="4644641" cy="70788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If you are not happy with this location, you can change it now.</a:t>
            </a:r>
            <a:endParaRPr lang="en-GB" dirty="0"/>
          </a:p>
        </p:txBody>
      </p:sp>
      <p:cxnSp>
        <p:nvCxnSpPr>
          <p:cNvPr id="17" name="Straight Arrow Connector 16">
            <a:extLst>
              <a:ext uri="{FF2B5EF4-FFF2-40B4-BE49-F238E27FC236}">
                <a16:creationId xmlns:a16="http://schemas.microsoft.com/office/drawing/2014/main" id="{EC7E01C4-D035-4FF0-BF80-ED282F0426A9}"/>
              </a:ext>
            </a:extLst>
          </p:cNvPr>
          <p:cNvCxnSpPr>
            <a:cxnSpLocks/>
            <a:stCxn id="14" idx="3"/>
          </p:cNvCxnSpPr>
          <p:nvPr/>
        </p:nvCxnSpPr>
        <p:spPr>
          <a:xfrm>
            <a:off x="5148842" y="6036896"/>
            <a:ext cx="559749" cy="7334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202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par>
                          <p:cTn id="23" fill="hold">
                            <p:stCondLst>
                              <p:cond delay="500"/>
                            </p:stCondLst>
                            <p:childTnLst>
                              <p:par>
                                <p:cTn id="24" presetID="2" presetClass="exit" presetSubtype="8" fill="hold" grpId="1" nodeType="afterEffect">
                                  <p:stCondLst>
                                    <p:cond delay="0"/>
                                  </p:stCondLst>
                                  <p:childTnLst>
                                    <p:anim calcmode="lin" valueType="num">
                                      <p:cBhvr additive="base">
                                        <p:cTn id="25" dur="500"/>
                                        <p:tgtEl>
                                          <p:spTgt spid="9"/>
                                        </p:tgtEl>
                                        <p:attrNameLst>
                                          <p:attrName>ppt_x</p:attrName>
                                        </p:attrNameLst>
                                      </p:cBhvr>
                                      <p:tavLst>
                                        <p:tav tm="0">
                                          <p:val>
                                            <p:strVal val="ppt_x"/>
                                          </p:val>
                                        </p:tav>
                                        <p:tav tm="100000">
                                          <p:val>
                                            <p:strVal val="0-ppt_w/2"/>
                                          </p:val>
                                        </p:tav>
                                      </p:tavLst>
                                    </p:anim>
                                    <p:anim calcmode="lin" valueType="num">
                                      <p:cBhvr additive="base">
                                        <p:cTn id="26" dur="500"/>
                                        <p:tgtEl>
                                          <p:spTgt spid="9"/>
                                        </p:tgtEl>
                                        <p:attrNameLst>
                                          <p:attrName>ppt_y</p:attrName>
                                        </p:attrNameLst>
                                      </p:cBhvr>
                                      <p:tavLst>
                                        <p:tav tm="0">
                                          <p:val>
                                            <p:strVal val="ppt_y"/>
                                          </p:val>
                                        </p:tav>
                                        <p:tav tm="100000">
                                          <p:val>
                                            <p:strVal val="ppt_y"/>
                                          </p:val>
                                        </p:tav>
                                      </p:tavLst>
                                    </p:anim>
                                    <p:set>
                                      <p:cBhvr>
                                        <p:cTn id="27" dur="1" fill="hold">
                                          <p:stCondLst>
                                            <p:cond delay="499"/>
                                          </p:stCondLst>
                                        </p:cTn>
                                        <p:tgtEl>
                                          <p:spTgt spid="9"/>
                                        </p:tgtEl>
                                        <p:attrNameLst>
                                          <p:attrName>style.visibility</p:attrName>
                                        </p:attrNameLst>
                                      </p:cBhvr>
                                      <p:to>
                                        <p:strVal val="hidden"/>
                                      </p:to>
                                    </p:set>
                                  </p:childTnLst>
                                </p:cTn>
                              </p:par>
                              <p:par>
                                <p:cTn id="28" presetID="14" presetClass="exit" presetSubtype="10" fill="hold" nodeType="withEffect">
                                  <p:stCondLst>
                                    <p:cond delay="0"/>
                                  </p:stCondLst>
                                  <p:childTnLst>
                                    <p:animEffect transition="out" filter="randombar(horizontal)">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par>
                          <p:cTn id="31" fill="hold">
                            <p:stCondLst>
                              <p:cond delay="1000"/>
                            </p:stCondLst>
                            <p:childTnLst>
                              <p:par>
                                <p:cTn id="32" presetID="2" presetClass="entr" presetSubtype="4"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xit" presetSubtype="2" fill="hold" nodeType="clickEffect">
                                  <p:stCondLst>
                                    <p:cond delay="0"/>
                                  </p:stCondLst>
                                  <p:childTnLst>
                                    <p:animEffect transition="out" filter="wipe(right)">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childTnLst>
                          </p:cTn>
                        </p:par>
                        <p:par>
                          <p:cTn id="45" fill="hold">
                            <p:stCondLst>
                              <p:cond delay="500"/>
                            </p:stCondLst>
                            <p:childTnLst>
                              <p:par>
                                <p:cTn id="46" presetID="2" presetClass="exit" presetSubtype="4" fill="hold" grpId="1" nodeType="afterEffect">
                                  <p:stCondLst>
                                    <p:cond delay="0"/>
                                  </p:stCondLst>
                                  <p:childTnLst>
                                    <p:anim calcmode="lin" valueType="num">
                                      <p:cBhvr additive="base">
                                        <p:cTn id="47" dur="500"/>
                                        <p:tgtEl>
                                          <p:spTgt spid="14"/>
                                        </p:tgtEl>
                                        <p:attrNameLst>
                                          <p:attrName>ppt_x</p:attrName>
                                        </p:attrNameLst>
                                      </p:cBhvr>
                                      <p:tavLst>
                                        <p:tav tm="0">
                                          <p:val>
                                            <p:strVal val="ppt_x"/>
                                          </p:val>
                                        </p:tav>
                                        <p:tav tm="100000">
                                          <p:val>
                                            <p:strVal val="ppt_x"/>
                                          </p:val>
                                        </p:tav>
                                      </p:tavLst>
                                    </p:anim>
                                    <p:anim calcmode="lin" valueType="num">
                                      <p:cBhvr additive="base">
                                        <p:cTn id="48" dur="500"/>
                                        <p:tgtEl>
                                          <p:spTgt spid="14"/>
                                        </p:tgtEl>
                                        <p:attrNameLst>
                                          <p:attrName>ppt_y</p:attrName>
                                        </p:attrNameLst>
                                      </p:cBhvr>
                                      <p:tavLst>
                                        <p:tav tm="0">
                                          <p:val>
                                            <p:strVal val="ppt_y"/>
                                          </p:val>
                                        </p:tav>
                                        <p:tav tm="100000">
                                          <p:val>
                                            <p:strVal val="1+ppt_h/2"/>
                                          </p:val>
                                        </p:tav>
                                      </p:tavLst>
                                    </p:anim>
                                    <p:set>
                                      <p:cBhvr>
                                        <p:cTn id="4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animBg="1"/>
      <p:bldP spid="1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C114D4-6FB2-4D99-B3AF-C58F421FA8C2}"/>
              </a:ext>
            </a:extLst>
          </p:cNvPr>
          <p:cNvGrpSpPr/>
          <p:nvPr/>
        </p:nvGrpSpPr>
        <p:grpSpPr>
          <a:xfrm>
            <a:off x="11146796" y="21820"/>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20</a:t>
              </a:fld>
              <a:r>
                <a:rPr lang="en-CA" sz="1400" dirty="0"/>
                <a:t> </a:t>
              </a:r>
              <a:endParaRPr lang="en-GB" sz="1400" dirty="0"/>
            </a:p>
          </p:txBody>
        </p:sp>
      </p:grpSp>
      <p:pic>
        <p:nvPicPr>
          <p:cNvPr id="5" name="Picture 4">
            <a:extLst>
              <a:ext uri="{FF2B5EF4-FFF2-40B4-BE49-F238E27FC236}">
                <a16:creationId xmlns:a16="http://schemas.microsoft.com/office/drawing/2014/main" id="{D16EB25B-6DCE-461C-ACE1-B85E1E2D2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5587" y="436356"/>
            <a:ext cx="6773520" cy="6396579"/>
          </a:xfrm>
          <a:prstGeom prst="rect">
            <a:avLst/>
          </a:prstGeom>
        </p:spPr>
      </p:pic>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10" name="TextBox 9">
            <a:extLst>
              <a:ext uri="{FF2B5EF4-FFF2-40B4-BE49-F238E27FC236}">
                <a16:creationId xmlns:a16="http://schemas.microsoft.com/office/drawing/2014/main" id="{02D89C37-01A1-4E60-B6E6-98D10075A7E8}"/>
              </a:ext>
            </a:extLst>
          </p:cNvPr>
          <p:cNvSpPr txBox="1"/>
          <p:nvPr/>
        </p:nvSpPr>
        <p:spPr>
          <a:xfrm>
            <a:off x="350376" y="1068223"/>
            <a:ext cx="4644641" cy="70788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Work with the </a:t>
            </a:r>
            <a:r>
              <a:rPr lang="en-CA" b="1" dirty="0"/>
              <a:t>Windows File Explorer </a:t>
            </a:r>
            <a:r>
              <a:rPr lang="en-CA" dirty="0"/>
              <a:t>as you would normally …</a:t>
            </a:r>
            <a:endParaRPr lang="en-GB" dirty="0"/>
          </a:p>
        </p:txBody>
      </p:sp>
      <p:cxnSp>
        <p:nvCxnSpPr>
          <p:cNvPr id="11" name="Straight Arrow Connector 10">
            <a:extLst>
              <a:ext uri="{FF2B5EF4-FFF2-40B4-BE49-F238E27FC236}">
                <a16:creationId xmlns:a16="http://schemas.microsoft.com/office/drawing/2014/main" id="{5DB543D3-F4DB-4BA1-BA4E-85979ED16F92}"/>
              </a:ext>
            </a:extLst>
          </p:cNvPr>
          <p:cNvCxnSpPr>
            <a:cxnSpLocks/>
            <a:stCxn id="16" idx="3"/>
          </p:cNvCxnSpPr>
          <p:nvPr/>
        </p:nvCxnSpPr>
        <p:spPr>
          <a:xfrm flipV="1">
            <a:off x="4995017" y="1776111"/>
            <a:ext cx="1636519" cy="19863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B82D37AB-CD3F-4BB9-84EE-C7D156387FA1}"/>
              </a:ext>
            </a:extLst>
          </p:cNvPr>
          <p:cNvSpPr/>
          <p:nvPr/>
        </p:nvSpPr>
        <p:spPr>
          <a:xfrm>
            <a:off x="6631536" y="1657884"/>
            <a:ext cx="4221623" cy="213645"/>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16C127B-0939-4168-B6F1-20B46D446126}"/>
              </a:ext>
            </a:extLst>
          </p:cNvPr>
          <p:cNvSpPr txBox="1"/>
          <p:nvPr/>
        </p:nvSpPr>
        <p:spPr>
          <a:xfrm>
            <a:off x="3042303" y="1774694"/>
            <a:ext cx="1952714" cy="400110"/>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pPr algn="r"/>
            <a:r>
              <a:rPr lang="en-CA" dirty="0"/>
              <a:t> … drag and drop</a:t>
            </a:r>
            <a:endParaRPr lang="en-GB" dirty="0"/>
          </a:p>
        </p:txBody>
      </p:sp>
      <p:sp>
        <p:nvSpPr>
          <p:cNvPr id="17" name="TextBox 16">
            <a:extLst>
              <a:ext uri="{FF2B5EF4-FFF2-40B4-BE49-F238E27FC236}">
                <a16:creationId xmlns:a16="http://schemas.microsoft.com/office/drawing/2014/main" id="{FCF581A7-B297-4C4E-933E-7F392A57216A}"/>
              </a:ext>
            </a:extLst>
          </p:cNvPr>
          <p:cNvSpPr txBox="1"/>
          <p:nvPr/>
        </p:nvSpPr>
        <p:spPr>
          <a:xfrm>
            <a:off x="478563" y="2166258"/>
            <a:ext cx="4516453" cy="70788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pPr algn="r"/>
            <a:r>
              <a:rPr lang="en-CA" b="1" dirty="0"/>
              <a:t>OR</a:t>
            </a:r>
            <a:r>
              <a:rPr lang="en-CA" dirty="0"/>
              <a:t>    … right-click &amp; copy from the source</a:t>
            </a:r>
          </a:p>
          <a:p>
            <a:pPr algn="r"/>
            <a:r>
              <a:rPr lang="en-CA" dirty="0"/>
              <a:t>… right-click &amp; paste on the destination</a:t>
            </a:r>
            <a:endParaRPr lang="en-GB" dirty="0"/>
          </a:p>
        </p:txBody>
      </p:sp>
      <p:cxnSp>
        <p:nvCxnSpPr>
          <p:cNvPr id="21" name="Straight Arrow Connector 20">
            <a:extLst>
              <a:ext uri="{FF2B5EF4-FFF2-40B4-BE49-F238E27FC236}">
                <a16:creationId xmlns:a16="http://schemas.microsoft.com/office/drawing/2014/main" id="{8DBAD884-885C-4A04-9B51-C1C4D3ABE286}"/>
              </a:ext>
            </a:extLst>
          </p:cNvPr>
          <p:cNvCxnSpPr>
            <a:cxnSpLocks/>
            <a:endCxn id="24" idx="0"/>
          </p:cNvCxnSpPr>
          <p:nvPr/>
        </p:nvCxnSpPr>
        <p:spPr>
          <a:xfrm flipH="1">
            <a:off x="10336898" y="1871529"/>
            <a:ext cx="456442" cy="32661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FE0D6689-4789-4EE2-81A5-06C0F61396B3}"/>
              </a:ext>
            </a:extLst>
          </p:cNvPr>
          <p:cNvGrpSpPr/>
          <p:nvPr/>
        </p:nvGrpSpPr>
        <p:grpSpPr>
          <a:xfrm>
            <a:off x="8666195" y="2198148"/>
            <a:ext cx="3341406" cy="4544484"/>
            <a:chOff x="8691073" y="2820111"/>
            <a:chExt cx="3341406" cy="4544484"/>
          </a:xfrm>
        </p:grpSpPr>
        <p:sp>
          <p:nvSpPr>
            <p:cNvPr id="24" name="Rectangle: Rounded Corners 23">
              <a:extLst>
                <a:ext uri="{FF2B5EF4-FFF2-40B4-BE49-F238E27FC236}">
                  <a16:creationId xmlns:a16="http://schemas.microsoft.com/office/drawing/2014/main" id="{6EBE3D27-85C5-452A-9C88-E1E3A49AF9E2}"/>
                </a:ext>
              </a:extLst>
            </p:cNvPr>
            <p:cNvSpPr/>
            <p:nvPr/>
          </p:nvSpPr>
          <p:spPr>
            <a:xfrm>
              <a:off x="8691073" y="2820111"/>
              <a:ext cx="3341406" cy="4544484"/>
            </a:xfrm>
            <a:prstGeom prst="roundRect">
              <a:avLst/>
            </a:prstGeom>
            <a:solidFill>
              <a:srgbClr val="F4EDF9"/>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232B619-F609-432E-8225-09C1504253B4}"/>
                </a:ext>
              </a:extLst>
            </p:cNvPr>
            <p:cNvSpPr txBox="1"/>
            <p:nvPr/>
          </p:nvSpPr>
          <p:spPr>
            <a:xfrm>
              <a:off x="9596928" y="2879624"/>
              <a:ext cx="1461329" cy="400110"/>
            </a:xfrm>
            <a:prstGeom prst="rect">
              <a:avLst/>
            </a:prstGeom>
            <a:noFill/>
          </p:spPr>
          <p:txBody>
            <a:bodyPr wrap="square" rtlCol="0">
              <a:spAutoFit/>
            </a:bodyPr>
            <a:lstStyle/>
            <a:p>
              <a:pPr algn="l"/>
              <a:r>
                <a:rPr lang="en-CA" sz="2000" b="1" dirty="0"/>
                <a:t>Copying Tip</a:t>
              </a:r>
              <a:endParaRPr lang="en-GB" sz="2000" b="1" dirty="0"/>
            </a:p>
          </p:txBody>
        </p:sp>
        <p:sp>
          <p:nvSpPr>
            <p:cNvPr id="26" name="Rectangle: Rounded Corners 25">
              <a:extLst>
                <a:ext uri="{FF2B5EF4-FFF2-40B4-BE49-F238E27FC236}">
                  <a16:creationId xmlns:a16="http://schemas.microsoft.com/office/drawing/2014/main" id="{1DAD38B6-D68F-4285-8ED3-16C06D16AC29}"/>
                </a:ext>
              </a:extLst>
            </p:cNvPr>
            <p:cNvSpPr/>
            <p:nvPr/>
          </p:nvSpPr>
          <p:spPr>
            <a:xfrm>
              <a:off x="8750893" y="3341406"/>
              <a:ext cx="3213219" cy="3924070"/>
            </a:xfrm>
            <a:prstGeom prst="roundRect">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5E538C01-490D-4C77-8309-73E23DF0AC88}"/>
                </a:ext>
              </a:extLst>
            </p:cNvPr>
            <p:cNvSpPr txBox="1"/>
            <p:nvPr/>
          </p:nvSpPr>
          <p:spPr>
            <a:xfrm>
              <a:off x="8953031" y="3382568"/>
              <a:ext cx="3059395" cy="3785652"/>
            </a:xfrm>
            <a:prstGeom prst="rect">
              <a:avLst/>
            </a:prstGeom>
            <a:noFill/>
          </p:spPr>
          <p:txBody>
            <a:bodyPr wrap="square" rtlCol="0">
              <a:spAutoFit/>
            </a:bodyPr>
            <a:lstStyle/>
            <a:p>
              <a:pPr algn="l"/>
              <a:r>
                <a:rPr lang="en-CA" sz="2000" dirty="0"/>
                <a:t>When you drag and drop file(s), hold down the right mouse button not the left.</a:t>
              </a:r>
            </a:p>
            <a:p>
              <a:pPr algn="l"/>
              <a:endParaRPr lang="en-CA" sz="2000" dirty="0"/>
            </a:p>
            <a:p>
              <a:pPr algn="l"/>
              <a:r>
                <a:rPr lang="en-CA" sz="2000" dirty="0"/>
                <a:t>When you release the mouse button over your destination folder, you will be presented with a small menu giving you the choice to </a:t>
              </a:r>
              <a:r>
                <a:rPr lang="en-CA" sz="2000" b="1" dirty="0"/>
                <a:t>Copy</a:t>
              </a:r>
              <a:r>
                <a:rPr lang="en-CA" sz="2000" dirty="0"/>
                <a:t>, </a:t>
              </a:r>
              <a:r>
                <a:rPr lang="en-CA" sz="2000" b="1" dirty="0"/>
                <a:t>Move</a:t>
              </a:r>
              <a:r>
                <a:rPr lang="en-CA" sz="2000" dirty="0"/>
                <a:t>, </a:t>
              </a:r>
              <a:r>
                <a:rPr lang="en-CA" sz="2000" b="1" dirty="0"/>
                <a:t>Make</a:t>
              </a:r>
              <a:r>
                <a:rPr lang="en-CA" sz="2000" dirty="0"/>
                <a:t> </a:t>
              </a:r>
              <a:r>
                <a:rPr lang="en-CA" sz="2000" b="1" dirty="0"/>
                <a:t>Shortcut</a:t>
              </a:r>
              <a:r>
                <a:rPr lang="en-CA" sz="2000" dirty="0"/>
                <a:t>, or </a:t>
              </a:r>
              <a:r>
                <a:rPr lang="en-CA" sz="2000" b="1" dirty="0"/>
                <a:t>Cancel</a:t>
              </a:r>
              <a:r>
                <a:rPr lang="en-CA" sz="2000" dirty="0"/>
                <a:t>.</a:t>
              </a:r>
            </a:p>
            <a:p>
              <a:pPr algn="ctr"/>
              <a:r>
                <a:rPr lang="en-CA" sz="2000" dirty="0"/>
                <a:t>Choice is good.</a:t>
              </a:r>
              <a:endParaRPr lang="en-GB" sz="2000" dirty="0"/>
            </a:p>
          </p:txBody>
        </p:sp>
      </p:grpSp>
      <p:pic>
        <p:nvPicPr>
          <p:cNvPr id="29" name="Picture 28">
            <a:extLst>
              <a:ext uri="{FF2B5EF4-FFF2-40B4-BE49-F238E27FC236}">
                <a16:creationId xmlns:a16="http://schemas.microsoft.com/office/drawing/2014/main" id="{D4D8C2BC-0B57-408E-BCBE-DE2F4A89F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4937" y="5595384"/>
            <a:ext cx="1903800" cy="965830"/>
          </a:xfrm>
          <a:prstGeom prst="rect">
            <a:avLst/>
          </a:prstGeom>
        </p:spPr>
      </p:pic>
      <p:sp>
        <p:nvSpPr>
          <p:cNvPr id="31" name="TextBox 30">
            <a:extLst>
              <a:ext uri="{FF2B5EF4-FFF2-40B4-BE49-F238E27FC236}">
                <a16:creationId xmlns:a16="http://schemas.microsoft.com/office/drawing/2014/main" id="{E2CBDEF8-C096-4838-85EC-97FC6E736681}"/>
              </a:ext>
            </a:extLst>
          </p:cNvPr>
          <p:cNvSpPr txBox="1"/>
          <p:nvPr/>
        </p:nvSpPr>
        <p:spPr>
          <a:xfrm>
            <a:off x="474821" y="4740689"/>
            <a:ext cx="8104051" cy="707886"/>
          </a:xfrm>
          <a:prstGeom prst="rect">
            <a:avLst/>
          </a:prstGeom>
          <a:solidFill>
            <a:srgbClr val="F4EDF9"/>
          </a:solidFill>
          <a:ln w="19050">
            <a:solidFill>
              <a:srgbClr val="7030A0"/>
            </a:solidFill>
          </a:ln>
        </p:spPr>
        <p:txBody>
          <a:bodyPr wrap="square" rtlCol="0">
            <a:spAutoFit/>
          </a:bodyPr>
          <a:lstStyle>
            <a:defPPr>
              <a:defRPr lang="en-US"/>
            </a:defPPr>
            <a:lvl1pPr algn="r">
              <a:defRPr sz="2000"/>
            </a:lvl1pPr>
          </a:lstStyle>
          <a:p>
            <a:pPr algn="l"/>
            <a:r>
              <a:rPr lang="en-CA" dirty="0"/>
              <a:t>When you copy files into the </a:t>
            </a:r>
            <a:r>
              <a:rPr lang="en-CA" b="1" dirty="0"/>
              <a:t>OneDrive</a:t>
            </a:r>
            <a:r>
              <a:rPr lang="en-CA" dirty="0"/>
              <a:t> folder, it will auto-sync with the cloud copy of your </a:t>
            </a:r>
            <a:r>
              <a:rPr lang="en-CA" b="1" dirty="0"/>
              <a:t>OneDrive</a:t>
            </a:r>
            <a:r>
              <a:rPr lang="en-CA" dirty="0"/>
              <a:t> so long as your computer has Internet access. </a:t>
            </a:r>
            <a:endParaRPr lang="en-GB" dirty="0"/>
          </a:p>
        </p:txBody>
      </p:sp>
      <p:sp>
        <p:nvSpPr>
          <p:cNvPr id="32" name="TextBox 31">
            <a:extLst>
              <a:ext uri="{FF2B5EF4-FFF2-40B4-BE49-F238E27FC236}">
                <a16:creationId xmlns:a16="http://schemas.microsoft.com/office/drawing/2014/main" id="{2281208C-8076-4E75-9331-C653210846B8}"/>
              </a:ext>
            </a:extLst>
          </p:cNvPr>
          <p:cNvSpPr txBox="1"/>
          <p:nvPr/>
        </p:nvSpPr>
        <p:spPr>
          <a:xfrm>
            <a:off x="1855102" y="5627850"/>
            <a:ext cx="1939231" cy="1015663"/>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The other method is to use a </a:t>
            </a:r>
            <a:r>
              <a:rPr lang="en-CA" b="1" dirty="0"/>
              <a:t>web browser</a:t>
            </a:r>
            <a:r>
              <a:rPr lang="en-CA" dirty="0"/>
              <a:t>.</a:t>
            </a:r>
            <a:endParaRPr lang="en-GB" dirty="0"/>
          </a:p>
        </p:txBody>
      </p:sp>
      <p:sp>
        <p:nvSpPr>
          <p:cNvPr id="22" name="TextBox 21">
            <a:extLst>
              <a:ext uri="{FF2B5EF4-FFF2-40B4-BE49-F238E27FC236}">
                <a16:creationId xmlns:a16="http://schemas.microsoft.com/office/drawing/2014/main" id="{D9B55A06-4A08-4BC6-A474-9953224FE7EE}"/>
              </a:ext>
            </a:extLst>
          </p:cNvPr>
          <p:cNvSpPr txBox="1"/>
          <p:nvPr/>
        </p:nvSpPr>
        <p:spPr>
          <a:xfrm>
            <a:off x="474821" y="2991808"/>
            <a:ext cx="4516453" cy="163121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 There are a variety of ways to copy/move your files from one folder to another.  Choose your favorite method.</a:t>
            </a:r>
          </a:p>
          <a:p>
            <a:r>
              <a:rPr lang="en-CA" dirty="0"/>
              <a:t>By default, the local copy of the OneDrive folder is in your user profile.</a:t>
            </a:r>
            <a:endParaRPr lang="en-GB" dirty="0"/>
          </a:p>
        </p:txBody>
      </p:sp>
    </p:spTree>
    <p:extLst>
      <p:ext uri="{BB962C8B-B14F-4D97-AF65-F5344CB8AC3E}">
        <p14:creationId xmlns:p14="http://schemas.microsoft.com/office/powerpoint/2010/main" val="225574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par>
                          <p:cTn id="28" fill="hold">
                            <p:stCondLst>
                              <p:cond delay="500"/>
                            </p:stCondLst>
                            <p:childTnLst>
                              <p:par>
                                <p:cTn id="29" presetID="22" presetClass="entr" presetSubtype="1"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up)">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21"/>
                                        </p:tgtEl>
                                      </p:cBhvr>
                                    </p:animEffect>
                                    <p:set>
                                      <p:cBhvr>
                                        <p:cTn id="41" dur="1" fill="hold">
                                          <p:stCondLst>
                                            <p:cond delay="499"/>
                                          </p:stCondLst>
                                        </p:cTn>
                                        <p:tgtEl>
                                          <p:spTgt spid="21"/>
                                        </p:tgtEl>
                                        <p:attrNameLst>
                                          <p:attrName>style.visibility</p:attrName>
                                        </p:attrNameLst>
                                      </p:cBhvr>
                                      <p:to>
                                        <p:strVal val="hidden"/>
                                      </p:to>
                                    </p:set>
                                  </p:childTnLst>
                                </p:cTn>
                              </p:par>
                            </p:childTnLst>
                          </p:cTn>
                        </p:par>
                        <p:par>
                          <p:cTn id="42" fill="hold">
                            <p:stCondLst>
                              <p:cond delay="500"/>
                            </p:stCondLst>
                            <p:childTnLst>
                              <p:par>
                                <p:cTn id="43" presetID="22" presetClass="exit" presetSubtype="2" fill="hold" grpId="1" nodeType="afterEffect">
                                  <p:stCondLst>
                                    <p:cond delay="0"/>
                                  </p:stCondLst>
                                  <p:childTnLst>
                                    <p:animEffect transition="out" filter="wipe(right)">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childTnLst>
                          </p:cTn>
                        </p:par>
                        <p:par>
                          <p:cTn id="46" fill="hold">
                            <p:stCondLst>
                              <p:cond delay="1000"/>
                            </p:stCondLst>
                            <p:childTnLst>
                              <p:par>
                                <p:cTn id="47" presetID="22" presetClass="exit" presetSubtype="2" fill="hold" nodeType="afterEffect">
                                  <p:stCondLst>
                                    <p:cond delay="0"/>
                                  </p:stCondLst>
                                  <p:childTnLst>
                                    <p:animEffect transition="out" filter="wipe(right)">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childTnLst>
                          </p:cTn>
                        </p:par>
                        <p:par>
                          <p:cTn id="50" fill="hold">
                            <p:stCondLst>
                              <p:cond delay="1500"/>
                            </p:stCondLst>
                            <p:childTnLst>
                              <p:par>
                                <p:cTn id="51" presetID="2" presetClass="exit" presetSubtype="8" fill="hold" grpId="1" nodeType="afterEffect">
                                  <p:stCondLst>
                                    <p:cond delay="0"/>
                                  </p:stCondLst>
                                  <p:childTnLst>
                                    <p:anim calcmode="lin" valueType="num">
                                      <p:cBhvr additive="base">
                                        <p:cTn id="52" dur="500"/>
                                        <p:tgtEl>
                                          <p:spTgt spid="16"/>
                                        </p:tgtEl>
                                        <p:attrNameLst>
                                          <p:attrName>ppt_x</p:attrName>
                                        </p:attrNameLst>
                                      </p:cBhvr>
                                      <p:tavLst>
                                        <p:tav tm="0">
                                          <p:val>
                                            <p:strVal val="ppt_x"/>
                                          </p:val>
                                        </p:tav>
                                        <p:tav tm="100000">
                                          <p:val>
                                            <p:strVal val="0-ppt_w/2"/>
                                          </p:val>
                                        </p:tav>
                                      </p:tavLst>
                                    </p:anim>
                                    <p:anim calcmode="lin" valueType="num">
                                      <p:cBhvr additive="base">
                                        <p:cTn id="53" dur="500"/>
                                        <p:tgtEl>
                                          <p:spTgt spid="16"/>
                                        </p:tgtEl>
                                        <p:attrNameLst>
                                          <p:attrName>ppt_y</p:attrName>
                                        </p:attrNameLst>
                                      </p:cBhvr>
                                      <p:tavLst>
                                        <p:tav tm="0">
                                          <p:val>
                                            <p:strVal val="ppt_y"/>
                                          </p:val>
                                        </p:tav>
                                        <p:tav tm="100000">
                                          <p:val>
                                            <p:strVal val="ppt_y"/>
                                          </p:val>
                                        </p:tav>
                                      </p:tavLst>
                                    </p:anim>
                                    <p:set>
                                      <p:cBhvr>
                                        <p:cTn id="54" dur="1" fill="hold">
                                          <p:stCondLst>
                                            <p:cond delay="499"/>
                                          </p:stCondLst>
                                        </p:cTn>
                                        <p:tgtEl>
                                          <p:spTgt spid="16"/>
                                        </p:tgtEl>
                                        <p:attrNameLst>
                                          <p:attrName>style.visibility</p:attrName>
                                        </p:attrNameLst>
                                      </p:cBhvr>
                                      <p:to>
                                        <p:strVal val="hidden"/>
                                      </p:to>
                                    </p:set>
                                  </p:childTnLst>
                                </p:cTn>
                              </p:par>
                            </p:childTnLst>
                          </p:cTn>
                        </p:par>
                        <p:par>
                          <p:cTn id="55" fill="hold">
                            <p:stCondLst>
                              <p:cond delay="2000"/>
                            </p:stCondLst>
                            <p:childTnLst>
                              <p:par>
                                <p:cTn id="56" presetID="2" presetClass="entr" presetSubtype="8"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0-#ppt_w/2"/>
                                          </p:val>
                                        </p:tav>
                                        <p:tav tm="100000">
                                          <p:val>
                                            <p:strVal val="#ppt_x"/>
                                          </p:val>
                                        </p:tav>
                                      </p:tavLst>
                                    </p:anim>
                                    <p:anim calcmode="lin" valueType="num">
                                      <p:cBhvr additive="base">
                                        <p:cTn id="59"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xit" presetSubtype="8" fill="hold" grpId="1" nodeType="clickEffect">
                                  <p:stCondLst>
                                    <p:cond delay="0"/>
                                  </p:stCondLst>
                                  <p:childTnLst>
                                    <p:anim calcmode="lin" valueType="num">
                                      <p:cBhvr additive="base">
                                        <p:cTn id="63" dur="500"/>
                                        <p:tgtEl>
                                          <p:spTgt spid="17"/>
                                        </p:tgtEl>
                                        <p:attrNameLst>
                                          <p:attrName>ppt_x</p:attrName>
                                        </p:attrNameLst>
                                      </p:cBhvr>
                                      <p:tavLst>
                                        <p:tav tm="0">
                                          <p:val>
                                            <p:strVal val="ppt_x"/>
                                          </p:val>
                                        </p:tav>
                                        <p:tav tm="100000">
                                          <p:val>
                                            <p:strVal val="0-ppt_w/2"/>
                                          </p:val>
                                        </p:tav>
                                      </p:tavLst>
                                    </p:anim>
                                    <p:anim calcmode="lin" valueType="num">
                                      <p:cBhvr additive="base">
                                        <p:cTn id="64" dur="500"/>
                                        <p:tgtEl>
                                          <p:spTgt spid="17"/>
                                        </p:tgtEl>
                                        <p:attrNameLst>
                                          <p:attrName>ppt_y</p:attrName>
                                        </p:attrNameLst>
                                      </p:cBhvr>
                                      <p:tavLst>
                                        <p:tav tm="0">
                                          <p:val>
                                            <p:strVal val="ppt_y"/>
                                          </p:val>
                                        </p:tav>
                                        <p:tav tm="100000">
                                          <p:val>
                                            <p:strVal val="ppt_y"/>
                                          </p:val>
                                        </p:tav>
                                      </p:tavLst>
                                    </p:anim>
                                    <p:set>
                                      <p:cBhvr>
                                        <p:cTn id="65" dur="1" fill="hold">
                                          <p:stCondLst>
                                            <p:cond delay="499"/>
                                          </p:stCondLst>
                                        </p:cTn>
                                        <p:tgtEl>
                                          <p:spTgt spid="17"/>
                                        </p:tgtEl>
                                        <p:attrNameLst>
                                          <p:attrName>style.visibility</p:attrName>
                                        </p:attrNameLst>
                                      </p:cBhvr>
                                      <p:to>
                                        <p:strVal val="hidden"/>
                                      </p:to>
                                    </p:set>
                                  </p:childTnLst>
                                </p:cTn>
                              </p:par>
                            </p:childTnLst>
                          </p:cTn>
                        </p:par>
                        <p:par>
                          <p:cTn id="66" fill="hold">
                            <p:stCondLst>
                              <p:cond delay="500"/>
                            </p:stCondLst>
                            <p:childTnLst>
                              <p:par>
                                <p:cTn id="67" presetID="2" presetClass="entr" presetSubtype="8" fill="hold" grpId="0" nodeType="after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additive="base">
                                        <p:cTn id="69" dur="500" fill="hold"/>
                                        <p:tgtEl>
                                          <p:spTgt spid="22"/>
                                        </p:tgtEl>
                                        <p:attrNameLst>
                                          <p:attrName>ppt_x</p:attrName>
                                        </p:attrNameLst>
                                      </p:cBhvr>
                                      <p:tavLst>
                                        <p:tav tm="0">
                                          <p:val>
                                            <p:strVal val="0-#ppt_w/2"/>
                                          </p:val>
                                        </p:tav>
                                        <p:tav tm="100000">
                                          <p:val>
                                            <p:strVal val="#ppt_x"/>
                                          </p:val>
                                        </p:tav>
                                      </p:tavLst>
                                    </p:anim>
                                    <p:anim calcmode="lin" valueType="num">
                                      <p:cBhvr additive="base">
                                        <p:cTn id="7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xit" presetSubtype="8" fill="hold" grpId="1" nodeType="clickEffect">
                                  <p:stCondLst>
                                    <p:cond delay="0"/>
                                  </p:stCondLst>
                                  <p:childTnLst>
                                    <p:anim calcmode="lin" valueType="num">
                                      <p:cBhvr additive="base">
                                        <p:cTn id="74" dur="500"/>
                                        <p:tgtEl>
                                          <p:spTgt spid="22"/>
                                        </p:tgtEl>
                                        <p:attrNameLst>
                                          <p:attrName>ppt_x</p:attrName>
                                        </p:attrNameLst>
                                      </p:cBhvr>
                                      <p:tavLst>
                                        <p:tav tm="0">
                                          <p:val>
                                            <p:strVal val="ppt_x"/>
                                          </p:val>
                                        </p:tav>
                                        <p:tav tm="100000">
                                          <p:val>
                                            <p:strVal val="0-ppt_w/2"/>
                                          </p:val>
                                        </p:tav>
                                      </p:tavLst>
                                    </p:anim>
                                    <p:anim calcmode="lin" valueType="num">
                                      <p:cBhvr additive="base">
                                        <p:cTn id="75" dur="500"/>
                                        <p:tgtEl>
                                          <p:spTgt spid="22"/>
                                        </p:tgtEl>
                                        <p:attrNameLst>
                                          <p:attrName>ppt_y</p:attrName>
                                        </p:attrNameLst>
                                      </p:cBhvr>
                                      <p:tavLst>
                                        <p:tav tm="0">
                                          <p:val>
                                            <p:strVal val="ppt_y"/>
                                          </p:val>
                                        </p:tav>
                                        <p:tav tm="100000">
                                          <p:val>
                                            <p:strVal val="ppt_y"/>
                                          </p:val>
                                        </p:tav>
                                      </p:tavLst>
                                    </p:anim>
                                    <p:set>
                                      <p:cBhvr>
                                        <p:cTn id="76" dur="1" fill="hold">
                                          <p:stCondLst>
                                            <p:cond delay="499"/>
                                          </p:stCondLst>
                                        </p:cTn>
                                        <p:tgtEl>
                                          <p:spTgt spid="22"/>
                                        </p:tgtEl>
                                        <p:attrNameLst>
                                          <p:attrName>style.visibility</p:attrName>
                                        </p:attrNameLst>
                                      </p:cBhvr>
                                      <p:to>
                                        <p:strVal val="hidden"/>
                                      </p:to>
                                    </p:set>
                                  </p:childTnLst>
                                </p:cTn>
                              </p:par>
                            </p:childTnLst>
                          </p:cTn>
                        </p:par>
                        <p:par>
                          <p:cTn id="77" fill="hold">
                            <p:stCondLst>
                              <p:cond delay="500"/>
                            </p:stCondLst>
                            <p:childTnLst>
                              <p:par>
                                <p:cTn id="78" presetID="2" presetClass="entr" presetSubtype="8" fill="hold" grpId="0" nodeType="afterEffect">
                                  <p:stCondLst>
                                    <p:cond delay="0"/>
                                  </p:stCondLst>
                                  <p:childTnLst>
                                    <p:set>
                                      <p:cBhvr>
                                        <p:cTn id="79" dur="1" fill="hold">
                                          <p:stCondLst>
                                            <p:cond delay="0"/>
                                          </p:stCondLst>
                                        </p:cTn>
                                        <p:tgtEl>
                                          <p:spTgt spid="31"/>
                                        </p:tgtEl>
                                        <p:attrNameLst>
                                          <p:attrName>style.visibility</p:attrName>
                                        </p:attrNameLst>
                                      </p:cBhvr>
                                      <p:to>
                                        <p:strVal val="visible"/>
                                      </p:to>
                                    </p:set>
                                    <p:anim calcmode="lin" valueType="num">
                                      <p:cBhvr additive="base">
                                        <p:cTn id="80" dur="500" fill="hold"/>
                                        <p:tgtEl>
                                          <p:spTgt spid="31"/>
                                        </p:tgtEl>
                                        <p:attrNameLst>
                                          <p:attrName>ppt_x</p:attrName>
                                        </p:attrNameLst>
                                      </p:cBhvr>
                                      <p:tavLst>
                                        <p:tav tm="0">
                                          <p:val>
                                            <p:strVal val="0-#ppt_w/2"/>
                                          </p:val>
                                        </p:tav>
                                        <p:tav tm="100000">
                                          <p:val>
                                            <p:strVal val="#ppt_x"/>
                                          </p:val>
                                        </p:tav>
                                      </p:tavLst>
                                    </p:anim>
                                    <p:anim calcmode="lin" valueType="num">
                                      <p:cBhvr additive="base">
                                        <p:cTn id="8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xit" presetSubtype="8" fill="hold" grpId="1" nodeType="clickEffect">
                                  <p:stCondLst>
                                    <p:cond delay="0"/>
                                  </p:stCondLst>
                                  <p:childTnLst>
                                    <p:anim calcmode="lin" valueType="num">
                                      <p:cBhvr additive="base">
                                        <p:cTn id="85" dur="500"/>
                                        <p:tgtEl>
                                          <p:spTgt spid="31"/>
                                        </p:tgtEl>
                                        <p:attrNameLst>
                                          <p:attrName>ppt_x</p:attrName>
                                        </p:attrNameLst>
                                      </p:cBhvr>
                                      <p:tavLst>
                                        <p:tav tm="0">
                                          <p:val>
                                            <p:strVal val="ppt_x"/>
                                          </p:val>
                                        </p:tav>
                                        <p:tav tm="100000">
                                          <p:val>
                                            <p:strVal val="0-ppt_w/2"/>
                                          </p:val>
                                        </p:tav>
                                      </p:tavLst>
                                    </p:anim>
                                    <p:anim calcmode="lin" valueType="num">
                                      <p:cBhvr additive="base">
                                        <p:cTn id="86" dur="500"/>
                                        <p:tgtEl>
                                          <p:spTgt spid="31"/>
                                        </p:tgtEl>
                                        <p:attrNameLst>
                                          <p:attrName>ppt_y</p:attrName>
                                        </p:attrNameLst>
                                      </p:cBhvr>
                                      <p:tavLst>
                                        <p:tav tm="0">
                                          <p:val>
                                            <p:strVal val="ppt_y"/>
                                          </p:val>
                                        </p:tav>
                                        <p:tav tm="100000">
                                          <p:val>
                                            <p:strVal val="ppt_y"/>
                                          </p:val>
                                        </p:tav>
                                      </p:tavLst>
                                    </p:anim>
                                    <p:set>
                                      <p:cBhvr>
                                        <p:cTn id="87" dur="1" fill="hold">
                                          <p:stCondLst>
                                            <p:cond delay="499"/>
                                          </p:stCondLst>
                                        </p:cTn>
                                        <p:tgtEl>
                                          <p:spTgt spid="31"/>
                                        </p:tgtEl>
                                        <p:attrNameLst>
                                          <p:attrName>style.visibility</p:attrName>
                                        </p:attrNameLst>
                                      </p:cBhvr>
                                      <p:to>
                                        <p:strVal val="hidden"/>
                                      </p:to>
                                    </p:set>
                                  </p:childTnLst>
                                </p:cTn>
                              </p:par>
                            </p:childTnLst>
                          </p:cTn>
                        </p:par>
                        <p:par>
                          <p:cTn id="88" fill="hold">
                            <p:stCondLst>
                              <p:cond delay="500"/>
                            </p:stCondLst>
                            <p:childTnLst>
                              <p:par>
                                <p:cTn id="89" presetID="2" presetClass="entr" presetSubtype="9" fill="hold" grpId="0" nodeType="after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0-#ppt_w/2"/>
                                          </p:val>
                                        </p:tav>
                                        <p:tav tm="100000">
                                          <p:val>
                                            <p:strVal val="#ppt_x"/>
                                          </p:val>
                                        </p:tav>
                                      </p:tavLst>
                                    </p:anim>
                                    <p:anim calcmode="lin" valueType="num">
                                      <p:cBhvr additive="base">
                                        <p:cTn id="92" dur="500" fill="hold"/>
                                        <p:tgtEl>
                                          <p:spTgt spid="32"/>
                                        </p:tgtEl>
                                        <p:attrNameLst>
                                          <p:attrName>ppt_y</p:attrName>
                                        </p:attrNameLst>
                                      </p:cBhvr>
                                      <p:tavLst>
                                        <p:tav tm="0">
                                          <p:val>
                                            <p:strVal val="0-#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32"/>
                                        </p:tgtEl>
                                        <p:attrNameLst>
                                          <p:attrName>ppt_x</p:attrName>
                                        </p:attrNameLst>
                                      </p:cBhvr>
                                      <p:tavLst>
                                        <p:tav tm="0">
                                          <p:val>
                                            <p:strVal val="ppt_x"/>
                                          </p:val>
                                        </p:tav>
                                        <p:tav tm="100000">
                                          <p:val>
                                            <p:strVal val="ppt_x"/>
                                          </p:val>
                                        </p:tav>
                                      </p:tavLst>
                                    </p:anim>
                                    <p:anim calcmode="lin" valueType="num">
                                      <p:cBhvr additive="base">
                                        <p:cTn id="97" dur="500"/>
                                        <p:tgtEl>
                                          <p:spTgt spid="32"/>
                                        </p:tgtEl>
                                        <p:attrNameLst>
                                          <p:attrName>ppt_y</p:attrName>
                                        </p:attrNameLst>
                                      </p:cBhvr>
                                      <p:tavLst>
                                        <p:tav tm="0">
                                          <p:val>
                                            <p:strVal val="ppt_y"/>
                                          </p:val>
                                        </p:tav>
                                        <p:tav tm="100000">
                                          <p:val>
                                            <p:strVal val="1+ppt_h/2"/>
                                          </p:val>
                                        </p:tav>
                                      </p:tavLst>
                                    </p:anim>
                                    <p:set>
                                      <p:cBhvr>
                                        <p:cTn id="98"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3" grpId="1" animBg="1"/>
      <p:bldP spid="16" grpId="0" animBg="1"/>
      <p:bldP spid="16" grpId="1" animBg="1"/>
      <p:bldP spid="17" grpId="0" animBg="1"/>
      <p:bldP spid="17" grpId="1" animBg="1"/>
      <p:bldP spid="31" grpId="0" animBg="1"/>
      <p:bldP spid="31" grpId="1" animBg="1"/>
      <p:bldP spid="32" grpId="0" animBg="1"/>
      <p:bldP spid="32" grpId="1" animBg="1"/>
      <p:bldP spid="22" grpId="0" animBg="1"/>
      <p:bldP spid="2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CFB9BF4-2BB8-4D41-8627-880531C0927C}"/>
              </a:ext>
            </a:extLst>
          </p:cNvPr>
          <p:cNvGrpSpPr/>
          <p:nvPr/>
        </p:nvGrpSpPr>
        <p:grpSpPr>
          <a:xfrm>
            <a:off x="11115237" y="0"/>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21</a:t>
              </a:fld>
              <a:r>
                <a:rPr lang="en-CA" sz="1400" dirty="0"/>
                <a:t> </a:t>
              </a:r>
              <a:endParaRPr lang="en-GB" sz="1400" dirty="0"/>
            </a:p>
          </p:txBody>
        </p:sp>
      </p:grpSp>
      <p:pic>
        <p:nvPicPr>
          <p:cNvPr id="5" name="Picture 4">
            <a:extLst>
              <a:ext uri="{FF2B5EF4-FFF2-40B4-BE49-F238E27FC236}">
                <a16:creationId xmlns:a16="http://schemas.microsoft.com/office/drawing/2014/main" id="{3D85ACDA-596C-4AC3-BC9C-9CFE7BD56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5625" y="436356"/>
            <a:ext cx="6773521" cy="6396580"/>
          </a:xfrm>
          <a:prstGeom prst="rect">
            <a:avLst/>
          </a:prstGeom>
        </p:spPr>
      </p:pic>
      <p:sp>
        <p:nvSpPr>
          <p:cNvPr id="8" name="TextBox 7">
            <a:extLst>
              <a:ext uri="{FF2B5EF4-FFF2-40B4-BE49-F238E27FC236}">
                <a16:creationId xmlns:a16="http://schemas.microsoft.com/office/drawing/2014/main" id="{424B7F89-702A-494C-8AF5-9EC54E21B6D9}"/>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7" name="TextBox 6">
            <a:extLst>
              <a:ext uri="{FF2B5EF4-FFF2-40B4-BE49-F238E27FC236}">
                <a16:creationId xmlns:a16="http://schemas.microsoft.com/office/drawing/2014/main" id="{286034F7-6876-4BC2-87CA-B346C97E453F}"/>
              </a:ext>
            </a:extLst>
          </p:cNvPr>
          <p:cNvSpPr txBox="1"/>
          <p:nvPr/>
        </p:nvSpPr>
        <p:spPr>
          <a:xfrm>
            <a:off x="350376" y="1068223"/>
            <a:ext cx="4644641" cy="70788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The next setup screen shows you how to share files and folders.</a:t>
            </a:r>
            <a:endParaRPr lang="en-GB" dirty="0"/>
          </a:p>
        </p:txBody>
      </p:sp>
      <p:cxnSp>
        <p:nvCxnSpPr>
          <p:cNvPr id="9" name="Straight Arrow Connector 8">
            <a:extLst>
              <a:ext uri="{FF2B5EF4-FFF2-40B4-BE49-F238E27FC236}">
                <a16:creationId xmlns:a16="http://schemas.microsoft.com/office/drawing/2014/main" id="{73510EF5-2383-4901-A740-559B59C74DAE}"/>
              </a:ext>
            </a:extLst>
          </p:cNvPr>
          <p:cNvCxnSpPr>
            <a:cxnSpLocks/>
            <a:stCxn id="7" idx="3"/>
            <a:endCxn id="10" idx="1"/>
          </p:cNvCxnSpPr>
          <p:nvPr/>
        </p:nvCxnSpPr>
        <p:spPr>
          <a:xfrm flipV="1">
            <a:off x="4995017" y="1358782"/>
            <a:ext cx="2132176" cy="6338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87433C7-7832-4A2E-9EC0-442E6FF42975}"/>
              </a:ext>
            </a:extLst>
          </p:cNvPr>
          <p:cNvSpPr/>
          <p:nvPr/>
        </p:nvSpPr>
        <p:spPr>
          <a:xfrm>
            <a:off x="7127193" y="1162228"/>
            <a:ext cx="3179035" cy="39310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549BF74-D82A-4DE9-B319-D7DEB62A366C}"/>
              </a:ext>
            </a:extLst>
          </p:cNvPr>
          <p:cNvSpPr txBox="1"/>
          <p:nvPr/>
        </p:nvSpPr>
        <p:spPr>
          <a:xfrm>
            <a:off x="350375" y="1896359"/>
            <a:ext cx="6221340" cy="70788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The biggest item to remember here is that files in a folder also have their own access permission rights assigned.</a:t>
            </a:r>
            <a:endParaRPr lang="en-GB" dirty="0"/>
          </a:p>
        </p:txBody>
      </p:sp>
      <p:sp>
        <p:nvSpPr>
          <p:cNvPr id="17" name="TextBox 16">
            <a:extLst>
              <a:ext uri="{FF2B5EF4-FFF2-40B4-BE49-F238E27FC236}">
                <a16:creationId xmlns:a16="http://schemas.microsoft.com/office/drawing/2014/main" id="{DD579357-B252-425E-80A9-CB5A411BBE6F}"/>
              </a:ext>
            </a:extLst>
          </p:cNvPr>
          <p:cNvSpPr txBox="1"/>
          <p:nvPr/>
        </p:nvSpPr>
        <p:spPr>
          <a:xfrm>
            <a:off x="350375" y="2695685"/>
            <a:ext cx="10260115" cy="1938992"/>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What this means is that if you have given full rights to a user to access a folder, but have restrictions applied to that user on one or more files in that folder, the restrictions apply to that file even though the user has full access rights applied to the folder.</a:t>
            </a:r>
          </a:p>
          <a:p>
            <a:endParaRPr lang="en-CA" dirty="0"/>
          </a:p>
          <a:p>
            <a:r>
              <a:rPr lang="en-CA" dirty="0"/>
              <a:t>The opposite is also true, if the permission on the files in the folder are set to full access but the folder is set to restricted access, then all the files will also reflect that restricted status.</a:t>
            </a:r>
            <a:endParaRPr lang="en-GB" dirty="0"/>
          </a:p>
        </p:txBody>
      </p:sp>
      <p:sp>
        <p:nvSpPr>
          <p:cNvPr id="18" name="Rectangle: Rounded Corners 17">
            <a:extLst>
              <a:ext uri="{FF2B5EF4-FFF2-40B4-BE49-F238E27FC236}">
                <a16:creationId xmlns:a16="http://schemas.microsoft.com/office/drawing/2014/main" id="{0F36FDBA-6EAA-429D-B335-5C0D70F45F36}"/>
              </a:ext>
            </a:extLst>
          </p:cNvPr>
          <p:cNvSpPr/>
          <p:nvPr/>
        </p:nvSpPr>
        <p:spPr>
          <a:xfrm>
            <a:off x="8284568" y="4952834"/>
            <a:ext cx="3299391" cy="740088"/>
          </a:xfrm>
          <a:prstGeom prst="roundRect">
            <a:avLst/>
          </a:prstGeom>
          <a:solidFill>
            <a:schemeClr val="accent2">
              <a:lumMod val="20000"/>
              <a:lumOff val="8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a:solidFill>
                  <a:schemeClr val="tx1"/>
                </a:solidFill>
              </a:rPr>
              <a:t>The more restrictive access rights always have precedence.</a:t>
            </a:r>
            <a:endParaRPr lang="en-GB" b="1" dirty="0">
              <a:solidFill>
                <a:schemeClr val="tx1"/>
              </a:solidFill>
            </a:endParaRPr>
          </a:p>
        </p:txBody>
      </p:sp>
      <p:sp>
        <p:nvSpPr>
          <p:cNvPr id="6" name="Star: 5 Points 5">
            <a:extLst>
              <a:ext uri="{FF2B5EF4-FFF2-40B4-BE49-F238E27FC236}">
                <a16:creationId xmlns:a16="http://schemas.microsoft.com/office/drawing/2014/main" id="{C70D831C-7453-4018-B959-ECCF33B974E9}"/>
              </a:ext>
            </a:extLst>
          </p:cNvPr>
          <p:cNvSpPr/>
          <p:nvPr/>
        </p:nvSpPr>
        <p:spPr>
          <a:xfrm>
            <a:off x="10074504" y="4520599"/>
            <a:ext cx="646814" cy="543464"/>
          </a:xfrm>
          <a:prstGeom prst="star5">
            <a:avLst>
              <a:gd name="adj" fmla="val 26277"/>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976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0-#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0-#ppt_w/2"/>
                                          </p:val>
                                        </p:tav>
                                        <p:tav tm="100000">
                                          <p:val>
                                            <p:strVal val="#ppt_x"/>
                                          </p:val>
                                        </p:tav>
                                      </p:tavLst>
                                    </p:anim>
                                    <p:anim calcmode="lin" valueType="num">
                                      <p:cBhvr additive="base">
                                        <p:cTn id="4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up)">
                                      <p:cBhvr>
                                        <p:cTn id="46" dur="500"/>
                                        <p:tgtEl>
                                          <p:spTgt spid="18"/>
                                        </p:tgtEl>
                                      </p:cBhvr>
                                    </p:animEffect>
                                  </p:childTnLst>
                                </p:cTn>
                              </p:par>
                            </p:childTnLst>
                          </p:cTn>
                        </p:par>
                        <p:par>
                          <p:cTn id="47" fill="hold">
                            <p:stCondLst>
                              <p:cond delay="500"/>
                            </p:stCondLst>
                            <p:childTnLst>
                              <p:par>
                                <p:cTn id="48" presetID="26" presetClass="emph" presetSubtype="0" fill="hold" grpId="0" nodeType="after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par>
                          <p:cTn id="51" fill="hold">
                            <p:stCondLst>
                              <p:cond delay="1000"/>
                            </p:stCondLst>
                            <p:childTnLst>
                              <p:par>
                                <p:cTn id="52" presetID="26" presetClass="emph" presetSubtype="0" fill="hold" grpId="1" nodeType="afterEffect">
                                  <p:stCondLst>
                                    <p:cond delay="0"/>
                                  </p:stCondLst>
                                  <p:childTnLst>
                                    <p:animEffect transition="out" filter="fade">
                                      <p:cBhvr>
                                        <p:cTn id="53" dur="500" tmFilter="0, 0; .2, .5; .8, .5; 1, 0"/>
                                        <p:tgtEl>
                                          <p:spTgt spid="6"/>
                                        </p:tgtEl>
                                      </p:cBhvr>
                                    </p:animEffect>
                                    <p:animScale>
                                      <p:cBhvr>
                                        <p:cTn id="54" dur="250" autoRev="1" fill="hold"/>
                                        <p:tgtEl>
                                          <p:spTgt spid="6"/>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22" presetClass="exit" presetSubtype="4" fill="hold" grpId="1" nodeType="clickEffect">
                                  <p:stCondLst>
                                    <p:cond delay="0"/>
                                  </p:stCondLst>
                                  <p:childTnLst>
                                    <p:animEffect transition="out" filter="wipe(down)">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childTnLst>
                          </p:cTn>
                        </p:par>
                        <p:par>
                          <p:cTn id="60" fill="hold">
                            <p:stCondLst>
                              <p:cond delay="500"/>
                            </p:stCondLst>
                            <p:childTnLst>
                              <p:par>
                                <p:cTn id="61" presetID="2" presetClass="exit" presetSubtype="8" fill="hold" grpId="1" nodeType="afterEffect">
                                  <p:stCondLst>
                                    <p:cond delay="0"/>
                                  </p:stCondLst>
                                  <p:childTnLst>
                                    <p:anim calcmode="lin" valueType="num">
                                      <p:cBhvr additive="base">
                                        <p:cTn id="62" dur="500"/>
                                        <p:tgtEl>
                                          <p:spTgt spid="17"/>
                                        </p:tgtEl>
                                        <p:attrNameLst>
                                          <p:attrName>ppt_x</p:attrName>
                                        </p:attrNameLst>
                                      </p:cBhvr>
                                      <p:tavLst>
                                        <p:tav tm="0">
                                          <p:val>
                                            <p:strVal val="ppt_x"/>
                                          </p:val>
                                        </p:tav>
                                        <p:tav tm="100000">
                                          <p:val>
                                            <p:strVal val="0-ppt_w/2"/>
                                          </p:val>
                                        </p:tav>
                                      </p:tavLst>
                                    </p:anim>
                                    <p:anim calcmode="lin" valueType="num">
                                      <p:cBhvr additive="base">
                                        <p:cTn id="63" dur="500"/>
                                        <p:tgtEl>
                                          <p:spTgt spid="17"/>
                                        </p:tgtEl>
                                        <p:attrNameLst>
                                          <p:attrName>ppt_y</p:attrName>
                                        </p:attrNameLst>
                                      </p:cBhvr>
                                      <p:tavLst>
                                        <p:tav tm="0">
                                          <p:val>
                                            <p:strVal val="ppt_y"/>
                                          </p:val>
                                        </p:tav>
                                        <p:tav tm="100000">
                                          <p:val>
                                            <p:strVal val="ppt_y"/>
                                          </p:val>
                                        </p:tav>
                                      </p:tavLst>
                                    </p:anim>
                                    <p:set>
                                      <p:cBhvr>
                                        <p:cTn id="64" dur="1" fill="hold">
                                          <p:stCondLst>
                                            <p:cond delay="499"/>
                                          </p:stCondLst>
                                        </p:cTn>
                                        <p:tgtEl>
                                          <p:spTgt spid="17"/>
                                        </p:tgtEl>
                                        <p:attrNameLst>
                                          <p:attrName>style.visibility</p:attrName>
                                        </p:attrNameLst>
                                      </p:cBhvr>
                                      <p:to>
                                        <p:strVal val="hidden"/>
                                      </p:to>
                                    </p:set>
                                  </p:childTnLst>
                                </p:cTn>
                              </p:par>
                            </p:childTnLst>
                          </p:cTn>
                        </p:par>
                        <p:par>
                          <p:cTn id="65" fill="hold">
                            <p:stCondLst>
                              <p:cond delay="1000"/>
                            </p:stCondLst>
                            <p:childTnLst>
                              <p:par>
                                <p:cTn id="66" presetID="2" presetClass="exit" presetSubtype="8" fill="hold" grpId="1" nodeType="afterEffect">
                                  <p:stCondLst>
                                    <p:cond delay="0"/>
                                  </p:stCondLst>
                                  <p:childTnLst>
                                    <p:anim calcmode="lin" valueType="num">
                                      <p:cBhvr additive="base">
                                        <p:cTn id="67" dur="500"/>
                                        <p:tgtEl>
                                          <p:spTgt spid="14"/>
                                        </p:tgtEl>
                                        <p:attrNameLst>
                                          <p:attrName>ppt_x</p:attrName>
                                        </p:attrNameLst>
                                      </p:cBhvr>
                                      <p:tavLst>
                                        <p:tav tm="0">
                                          <p:val>
                                            <p:strVal val="ppt_x"/>
                                          </p:val>
                                        </p:tav>
                                        <p:tav tm="100000">
                                          <p:val>
                                            <p:strVal val="0-ppt_w/2"/>
                                          </p:val>
                                        </p:tav>
                                      </p:tavLst>
                                    </p:anim>
                                    <p:anim calcmode="lin" valueType="num">
                                      <p:cBhvr additive="base">
                                        <p:cTn id="68" dur="500"/>
                                        <p:tgtEl>
                                          <p:spTgt spid="14"/>
                                        </p:tgtEl>
                                        <p:attrNameLst>
                                          <p:attrName>ppt_y</p:attrName>
                                        </p:attrNameLst>
                                      </p:cBhvr>
                                      <p:tavLst>
                                        <p:tav tm="0">
                                          <p:val>
                                            <p:strVal val="ppt_y"/>
                                          </p:val>
                                        </p:tav>
                                        <p:tav tm="100000">
                                          <p:val>
                                            <p:strVal val="ppt_y"/>
                                          </p:val>
                                        </p:tav>
                                      </p:tavLst>
                                    </p:anim>
                                    <p:set>
                                      <p:cBhvr>
                                        <p:cTn id="6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P spid="14" grpId="0" animBg="1"/>
      <p:bldP spid="14" grpId="1" animBg="1"/>
      <p:bldP spid="17" grpId="0" animBg="1"/>
      <p:bldP spid="17" grpId="1" animBg="1"/>
      <p:bldP spid="18" grpId="0" animBg="1"/>
      <p:bldP spid="18" grpId="1" animBg="1"/>
      <p:bldP spid="6" grpId="0" animBg="1"/>
      <p:bldP spid="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CFB9BF4-2BB8-4D41-8627-880531C0927C}"/>
              </a:ext>
            </a:extLst>
          </p:cNvPr>
          <p:cNvGrpSpPr/>
          <p:nvPr/>
        </p:nvGrpSpPr>
        <p:grpSpPr>
          <a:xfrm>
            <a:off x="11115236" y="14047"/>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22</a:t>
              </a:fld>
              <a:r>
                <a:rPr lang="en-CA" sz="1400" dirty="0"/>
                <a:t> </a:t>
              </a:r>
              <a:endParaRPr lang="en-GB" sz="1400" dirty="0"/>
            </a:p>
          </p:txBody>
        </p:sp>
      </p:grpSp>
      <p:pic>
        <p:nvPicPr>
          <p:cNvPr id="5" name="Picture 4">
            <a:extLst>
              <a:ext uri="{FF2B5EF4-FFF2-40B4-BE49-F238E27FC236}">
                <a16:creationId xmlns:a16="http://schemas.microsoft.com/office/drawing/2014/main" id="{7E54EDDE-CDFD-4E0E-8282-C09B33E72B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6" y="430660"/>
            <a:ext cx="6773521" cy="6396580"/>
          </a:xfrm>
          <a:prstGeom prst="rect">
            <a:avLst/>
          </a:prstGeom>
        </p:spPr>
      </p:pic>
      <p:sp>
        <p:nvSpPr>
          <p:cNvPr id="8" name="TextBox 7">
            <a:extLst>
              <a:ext uri="{FF2B5EF4-FFF2-40B4-BE49-F238E27FC236}">
                <a16:creationId xmlns:a16="http://schemas.microsoft.com/office/drawing/2014/main" id="{5A9CB442-7FED-455E-9BA1-182771356055}"/>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7" name="TextBox 6">
            <a:extLst>
              <a:ext uri="{FF2B5EF4-FFF2-40B4-BE49-F238E27FC236}">
                <a16:creationId xmlns:a16="http://schemas.microsoft.com/office/drawing/2014/main" id="{C288527B-157A-4153-BCD4-6624BE7FCC97}"/>
              </a:ext>
            </a:extLst>
          </p:cNvPr>
          <p:cNvSpPr txBox="1"/>
          <p:nvPr/>
        </p:nvSpPr>
        <p:spPr>
          <a:xfrm>
            <a:off x="350376" y="1068223"/>
            <a:ext cx="4644641" cy="707886"/>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Your files are accessible online from whatever devices you provide access.</a:t>
            </a:r>
            <a:endParaRPr lang="en-GB" dirty="0"/>
          </a:p>
        </p:txBody>
      </p:sp>
      <p:cxnSp>
        <p:nvCxnSpPr>
          <p:cNvPr id="9" name="Straight Arrow Connector 8">
            <a:extLst>
              <a:ext uri="{FF2B5EF4-FFF2-40B4-BE49-F238E27FC236}">
                <a16:creationId xmlns:a16="http://schemas.microsoft.com/office/drawing/2014/main" id="{35AFFF15-B87F-4A11-B00C-960616A42A6C}"/>
              </a:ext>
            </a:extLst>
          </p:cNvPr>
          <p:cNvCxnSpPr>
            <a:cxnSpLocks/>
            <a:stCxn id="7" idx="3"/>
            <a:endCxn id="10" idx="1"/>
          </p:cNvCxnSpPr>
          <p:nvPr/>
        </p:nvCxnSpPr>
        <p:spPr>
          <a:xfrm flipV="1">
            <a:off x="4995017" y="1358782"/>
            <a:ext cx="1209230" cy="6338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3FCA1D2-0663-4078-B47C-1EF13130A76A}"/>
              </a:ext>
            </a:extLst>
          </p:cNvPr>
          <p:cNvSpPr/>
          <p:nvPr/>
        </p:nvSpPr>
        <p:spPr>
          <a:xfrm>
            <a:off x="6204247" y="1162228"/>
            <a:ext cx="5007835" cy="39310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B54D37-DAAA-4EE0-9832-524594345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4" y="430658"/>
            <a:ext cx="6773522" cy="6396581"/>
          </a:xfrm>
          <a:prstGeom prst="rect">
            <a:avLst/>
          </a:prstGeom>
        </p:spPr>
      </p:pic>
      <p:grpSp>
        <p:nvGrpSpPr>
          <p:cNvPr id="2" name="Group 1">
            <a:extLst>
              <a:ext uri="{FF2B5EF4-FFF2-40B4-BE49-F238E27FC236}">
                <a16:creationId xmlns:a16="http://schemas.microsoft.com/office/drawing/2014/main" id="{DCFB9BF4-2BB8-4D41-8627-880531C0927C}"/>
              </a:ext>
            </a:extLst>
          </p:cNvPr>
          <p:cNvGrpSpPr/>
          <p:nvPr/>
        </p:nvGrpSpPr>
        <p:grpSpPr>
          <a:xfrm>
            <a:off x="11122160" y="27716"/>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23</a:t>
              </a:fld>
              <a:r>
                <a:rPr lang="en-CA" sz="1400" dirty="0"/>
                <a:t> </a:t>
              </a:r>
              <a:endParaRPr lang="en-GB" sz="1400" dirty="0"/>
            </a:p>
          </p:txBody>
        </p:sp>
      </p:grpSp>
      <p:sp>
        <p:nvSpPr>
          <p:cNvPr id="10" name="TextBox 9">
            <a:extLst>
              <a:ext uri="{FF2B5EF4-FFF2-40B4-BE49-F238E27FC236}">
                <a16:creationId xmlns:a16="http://schemas.microsoft.com/office/drawing/2014/main" id="{42D3543A-A123-4C00-B36C-D7610DCB9042}"/>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8" name="TextBox 7">
            <a:extLst>
              <a:ext uri="{FF2B5EF4-FFF2-40B4-BE49-F238E27FC236}">
                <a16:creationId xmlns:a16="http://schemas.microsoft.com/office/drawing/2014/main" id="{3D33D0DE-B9B1-4449-89C3-FDF04764FEFD}"/>
              </a:ext>
            </a:extLst>
          </p:cNvPr>
          <p:cNvSpPr txBox="1"/>
          <p:nvPr/>
        </p:nvSpPr>
        <p:spPr>
          <a:xfrm>
            <a:off x="2905570" y="1068223"/>
            <a:ext cx="2089447" cy="400110"/>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Add your phone …</a:t>
            </a:r>
            <a:endParaRPr lang="en-GB" dirty="0"/>
          </a:p>
        </p:txBody>
      </p:sp>
      <p:cxnSp>
        <p:nvCxnSpPr>
          <p:cNvPr id="9" name="Straight Arrow Connector 8">
            <a:extLst>
              <a:ext uri="{FF2B5EF4-FFF2-40B4-BE49-F238E27FC236}">
                <a16:creationId xmlns:a16="http://schemas.microsoft.com/office/drawing/2014/main" id="{3F7AE6CB-B72D-4ED8-832B-E55ABD3B1DE3}"/>
              </a:ext>
            </a:extLst>
          </p:cNvPr>
          <p:cNvCxnSpPr>
            <a:cxnSpLocks/>
            <a:stCxn id="8" idx="3"/>
            <a:endCxn id="11" idx="1"/>
          </p:cNvCxnSpPr>
          <p:nvPr/>
        </p:nvCxnSpPr>
        <p:spPr>
          <a:xfrm>
            <a:off x="4995017" y="1268278"/>
            <a:ext cx="2303091" cy="10759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95FC30B-8DF3-4DD1-9ECE-87AE853A92DC}"/>
              </a:ext>
            </a:extLst>
          </p:cNvPr>
          <p:cNvSpPr/>
          <p:nvPr/>
        </p:nvSpPr>
        <p:spPr>
          <a:xfrm>
            <a:off x="7298108" y="1179320"/>
            <a:ext cx="2854296" cy="39310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AC97078-5036-4637-9AC4-E343B2851A9D}"/>
              </a:ext>
            </a:extLst>
          </p:cNvPr>
          <p:cNvSpPr txBox="1"/>
          <p:nvPr/>
        </p:nvSpPr>
        <p:spPr>
          <a:xfrm>
            <a:off x="324740" y="2358773"/>
            <a:ext cx="4670277" cy="1015663"/>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If you do not want to add the OneDrive app to your smartphone or you want to add it at another time, click on </a:t>
            </a:r>
            <a:r>
              <a:rPr lang="en-CA" b="1" dirty="0"/>
              <a:t>Later</a:t>
            </a:r>
            <a:r>
              <a:rPr lang="en-CA" dirty="0"/>
              <a:t>. </a:t>
            </a:r>
            <a:endParaRPr lang="en-GB" dirty="0"/>
          </a:p>
        </p:txBody>
      </p:sp>
      <p:cxnSp>
        <p:nvCxnSpPr>
          <p:cNvPr id="13" name="Straight Arrow Connector 12">
            <a:extLst>
              <a:ext uri="{FF2B5EF4-FFF2-40B4-BE49-F238E27FC236}">
                <a16:creationId xmlns:a16="http://schemas.microsoft.com/office/drawing/2014/main" id="{37BF30A3-4748-4101-A2F5-C9D93F1F057F}"/>
              </a:ext>
            </a:extLst>
          </p:cNvPr>
          <p:cNvCxnSpPr>
            <a:cxnSpLocks/>
            <a:stCxn id="12" idx="3"/>
            <a:endCxn id="14" idx="1"/>
          </p:cNvCxnSpPr>
          <p:nvPr/>
        </p:nvCxnSpPr>
        <p:spPr>
          <a:xfrm>
            <a:off x="4995017" y="2866605"/>
            <a:ext cx="5747046" cy="343268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29E8B58-3E74-43BF-9030-C8A43C9419D0}"/>
              </a:ext>
            </a:extLst>
          </p:cNvPr>
          <p:cNvSpPr/>
          <p:nvPr/>
        </p:nvSpPr>
        <p:spPr>
          <a:xfrm>
            <a:off x="10742063" y="6102738"/>
            <a:ext cx="965217" cy="39310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204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8"/>
                                        </p:tgtEl>
                                        <p:attrNameLst>
                                          <p:attrName>ppt_x</p:attrName>
                                        </p:attrNameLst>
                                      </p:cBhvr>
                                      <p:tavLst>
                                        <p:tav tm="0">
                                          <p:val>
                                            <p:strVal val="ppt_x"/>
                                          </p:val>
                                        </p:tav>
                                        <p:tav tm="100000">
                                          <p:val>
                                            <p:strVal val="0-ppt_w/2"/>
                                          </p:val>
                                        </p:tav>
                                      </p:tavLst>
                                    </p:anim>
                                    <p:anim calcmode="lin" valueType="num">
                                      <p:cBhvr additive="base">
                                        <p:cTn id="29" dur="500"/>
                                        <p:tgtEl>
                                          <p:spTgt spid="8"/>
                                        </p:tgtEl>
                                        <p:attrNameLst>
                                          <p:attrName>ppt_y</p:attrName>
                                        </p:attrNameLst>
                                      </p:cBhvr>
                                      <p:tavLst>
                                        <p:tav tm="0">
                                          <p:val>
                                            <p:strVal val="ppt_y"/>
                                          </p:val>
                                        </p:tav>
                                        <p:tav tm="100000">
                                          <p:val>
                                            <p:strVal val="ppt_y"/>
                                          </p:val>
                                        </p:tav>
                                      </p:tavLst>
                                    </p:anim>
                                    <p:set>
                                      <p:cBhvr>
                                        <p:cTn id="30" dur="1" fill="hold">
                                          <p:stCondLst>
                                            <p:cond delay="499"/>
                                          </p:stCondLst>
                                        </p:cTn>
                                        <p:tgtEl>
                                          <p:spTgt spid="8"/>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0-#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par>
                          <p:cTn id="49" fill="hold">
                            <p:stCondLst>
                              <p:cond delay="500"/>
                            </p:stCondLst>
                            <p:childTnLst>
                              <p:par>
                                <p:cTn id="50" presetID="22" presetClass="exit" presetSubtype="2" fill="hold" nodeType="afterEffect">
                                  <p:stCondLst>
                                    <p:cond delay="0"/>
                                  </p:stCondLst>
                                  <p:childTnLst>
                                    <p:animEffect transition="out" filter="wipe(right)">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12"/>
                                        </p:tgtEl>
                                        <p:attrNameLst>
                                          <p:attrName>ppt_x</p:attrName>
                                        </p:attrNameLst>
                                      </p:cBhvr>
                                      <p:tavLst>
                                        <p:tav tm="0">
                                          <p:val>
                                            <p:strVal val="ppt_x"/>
                                          </p:val>
                                        </p:tav>
                                        <p:tav tm="100000">
                                          <p:val>
                                            <p:strVal val="0-ppt_w/2"/>
                                          </p:val>
                                        </p:tav>
                                      </p:tavLst>
                                    </p:anim>
                                    <p:anim calcmode="lin" valueType="num">
                                      <p:cBhvr additive="base">
                                        <p:cTn id="56" dur="500"/>
                                        <p:tgtEl>
                                          <p:spTgt spid="12"/>
                                        </p:tgtEl>
                                        <p:attrNameLst>
                                          <p:attrName>ppt_y</p:attrName>
                                        </p:attrNameLst>
                                      </p:cBhvr>
                                      <p:tavLst>
                                        <p:tav tm="0">
                                          <p:val>
                                            <p:strVal val="ppt_y"/>
                                          </p:val>
                                        </p:tav>
                                        <p:tav tm="100000">
                                          <p:val>
                                            <p:strVal val="ppt_y"/>
                                          </p:val>
                                        </p:tav>
                                      </p:tavLst>
                                    </p:anim>
                                    <p:set>
                                      <p:cBhvr>
                                        <p:cTn id="5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1" grpId="1" animBg="1"/>
      <p:bldP spid="12" grpId="0" animBg="1"/>
      <p:bldP spid="12" grpId="1" animBg="1"/>
      <p:bldP spid="14" grpId="0" animBg="1"/>
      <p:bldP spid="1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CFB9BF4-2BB8-4D41-8627-880531C0927C}"/>
              </a:ext>
            </a:extLst>
          </p:cNvPr>
          <p:cNvGrpSpPr/>
          <p:nvPr/>
        </p:nvGrpSpPr>
        <p:grpSpPr>
          <a:xfrm>
            <a:off x="11115235" y="22592"/>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24</a:t>
              </a:fld>
              <a:r>
                <a:rPr lang="en-CA" sz="1400" dirty="0"/>
                <a:t> </a:t>
              </a:r>
              <a:endParaRPr lang="en-GB" sz="1400" dirty="0"/>
            </a:p>
          </p:txBody>
        </p:sp>
      </p:grpSp>
      <p:pic>
        <p:nvPicPr>
          <p:cNvPr id="5" name="Picture 4">
            <a:extLst>
              <a:ext uri="{FF2B5EF4-FFF2-40B4-BE49-F238E27FC236}">
                <a16:creationId xmlns:a16="http://schemas.microsoft.com/office/drawing/2014/main" id="{F417CBC3-4C04-4762-A636-69127DE80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4" y="430657"/>
            <a:ext cx="6773522" cy="6396581"/>
          </a:xfrm>
          <a:prstGeom prst="rect">
            <a:avLst/>
          </a:prstGeom>
        </p:spPr>
      </p:pic>
      <p:sp>
        <p:nvSpPr>
          <p:cNvPr id="8" name="TextBox 7">
            <a:extLst>
              <a:ext uri="{FF2B5EF4-FFF2-40B4-BE49-F238E27FC236}">
                <a16:creationId xmlns:a16="http://schemas.microsoft.com/office/drawing/2014/main" id="{85EE737A-2F6C-450B-89BA-EC31F8013DF5}"/>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7" name="TextBox 6">
            <a:extLst>
              <a:ext uri="{FF2B5EF4-FFF2-40B4-BE49-F238E27FC236}">
                <a16:creationId xmlns:a16="http://schemas.microsoft.com/office/drawing/2014/main" id="{1C941A39-12BD-46D8-986D-AC87801F5AF5}"/>
              </a:ext>
            </a:extLst>
          </p:cNvPr>
          <p:cNvSpPr txBox="1"/>
          <p:nvPr/>
        </p:nvSpPr>
        <p:spPr>
          <a:xfrm>
            <a:off x="2905570" y="1068223"/>
            <a:ext cx="2089447" cy="400110"/>
          </a:xfrm>
          <a:prstGeom prst="rect">
            <a:avLst/>
          </a:prstGeom>
          <a:solidFill>
            <a:srgbClr val="F4EDF9"/>
          </a:solidFill>
          <a:ln w="19050">
            <a:solidFill>
              <a:srgbClr val="7030A0"/>
            </a:solidFill>
          </a:ln>
        </p:spPr>
        <p:txBody>
          <a:bodyPr wrap="square" rtlCol="0">
            <a:spAutoFit/>
          </a:bodyPr>
          <a:lstStyle>
            <a:defPPr>
              <a:defRPr lang="en-US"/>
            </a:defPPr>
            <a:lvl1pPr>
              <a:defRPr sz="2000"/>
            </a:lvl1pPr>
          </a:lstStyle>
          <a:p>
            <a:r>
              <a:rPr lang="en-CA" dirty="0"/>
              <a:t>It’s ready to go!</a:t>
            </a:r>
            <a:endParaRPr lang="en-GB" dirty="0"/>
          </a:p>
        </p:txBody>
      </p:sp>
      <p:cxnSp>
        <p:nvCxnSpPr>
          <p:cNvPr id="9" name="Straight Arrow Connector 8">
            <a:extLst>
              <a:ext uri="{FF2B5EF4-FFF2-40B4-BE49-F238E27FC236}">
                <a16:creationId xmlns:a16="http://schemas.microsoft.com/office/drawing/2014/main" id="{968F2C05-DA23-4EF0-B691-9A65E18040AF}"/>
              </a:ext>
            </a:extLst>
          </p:cNvPr>
          <p:cNvCxnSpPr>
            <a:cxnSpLocks/>
            <a:stCxn id="7" idx="3"/>
            <a:endCxn id="10" idx="1"/>
          </p:cNvCxnSpPr>
          <p:nvPr/>
        </p:nvCxnSpPr>
        <p:spPr>
          <a:xfrm>
            <a:off x="4995017" y="1268278"/>
            <a:ext cx="1491241" cy="10759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ECA11FF-E4DF-4D42-94CB-1253E42AA741}"/>
              </a:ext>
            </a:extLst>
          </p:cNvPr>
          <p:cNvSpPr/>
          <p:nvPr/>
        </p:nvSpPr>
        <p:spPr>
          <a:xfrm>
            <a:off x="6486258" y="1179320"/>
            <a:ext cx="4383992" cy="39310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8DD88D51-2111-41E4-BAD9-AE1774EEA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21" y="2034033"/>
            <a:ext cx="7709839" cy="4582116"/>
          </a:xfrm>
          <a:prstGeom prst="rect">
            <a:avLst/>
          </a:prstGeom>
        </p:spPr>
      </p:pic>
    </p:spTree>
    <p:extLst>
      <p:ext uri="{BB962C8B-B14F-4D97-AF65-F5344CB8AC3E}">
        <p14:creationId xmlns:p14="http://schemas.microsoft.com/office/powerpoint/2010/main" val="244657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0-#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xit" presetSubtype="2" fill="hold" grpId="1" nodeType="clickEffect">
                                  <p:stCondLst>
                                    <p:cond delay="0"/>
                                  </p:stCondLst>
                                  <p:childTnLst>
                                    <p:animEffect transition="out" filter="wipe(right)">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500"/>
                            </p:stCondLst>
                            <p:childTnLst>
                              <p:par>
                                <p:cTn id="28" presetID="22" presetClass="exit" presetSubtype="2" fill="hold" nodeType="afterEffect">
                                  <p:stCondLst>
                                    <p:cond delay="0"/>
                                  </p:stCondLst>
                                  <p:childTnLst>
                                    <p:animEffect transition="out" filter="wipe(right)">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childTnLst>
                          </p:cTn>
                        </p:par>
                        <p:par>
                          <p:cTn id="31" fill="hold">
                            <p:stCondLst>
                              <p:cond delay="1000"/>
                            </p:stCondLst>
                            <p:childTnLst>
                              <p:par>
                                <p:cTn id="32" presetID="2" presetClass="exit" presetSubtype="8" fill="hold" grpId="1" nodeType="afterEffect">
                                  <p:stCondLst>
                                    <p:cond delay="0"/>
                                  </p:stCondLst>
                                  <p:childTnLst>
                                    <p:anim calcmode="lin" valueType="num">
                                      <p:cBhvr additive="base">
                                        <p:cTn id="33" dur="500"/>
                                        <p:tgtEl>
                                          <p:spTgt spid="7"/>
                                        </p:tgtEl>
                                        <p:attrNameLst>
                                          <p:attrName>ppt_x</p:attrName>
                                        </p:attrNameLst>
                                      </p:cBhvr>
                                      <p:tavLst>
                                        <p:tav tm="0">
                                          <p:val>
                                            <p:strVal val="ppt_x"/>
                                          </p:val>
                                        </p:tav>
                                        <p:tav tm="100000">
                                          <p:val>
                                            <p:strVal val="0-ppt_w/2"/>
                                          </p:val>
                                        </p:tav>
                                      </p:tavLst>
                                    </p:anim>
                                    <p:anim calcmode="lin" valueType="num">
                                      <p:cBhvr additive="base">
                                        <p:cTn id="34" dur="500"/>
                                        <p:tgtEl>
                                          <p:spTgt spid="7"/>
                                        </p:tgtEl>
                                        <p:attrNameLst>
                                          <p:attrName>ppt_y</p:attrName>
                                        </p:attrNameLst>
                                      </p:cBhvr>
                                      <p:tavLst>
                                        <p:tav tm="0">
                                          <p:val>
                                            <p:strVal val="ppt_y"/>
                                          </p:val>
                                        </p:tav>
                                        <p:tav tm="100000">
                                          <p:val>
                                            <p:strVal val="ppt_y"/>
                                          </p:val>
                                        </p:tav>
                                      </p:tavLst>
                                    </p:anim>
                                    <p:set>
                                      <p:cBhvr>
                                        <p:cTn id="35" dur="1" fill="hold">
                                          <p:stCondLst>
                                            <p:cond delay="499"/>
                                          </p:stCondLst>
                                        </p:cTn>
                                        <p:tgtEl>
                                          <p:spTgt spid="7"/>
                                        </p:tgtEl>
                                        <p:attrNameLst>
                                          <p:attrName>style.visibility</p:attrName>
                                        </p:attrNameLst>
                                      </p:cBhvr>
                                      <p:to>
                                        <p:strVal val="hidden"/>
                                      </p:to>
                                    </p:set>
                                  </p:childTnLst>
                                </p:cTn>
                              </p:par>
                            </p:childTnLst>
                          </p:cTn>
                        </p:par>
                        <p:par>
                          <p:cTn id="36" fill="hold">
                            <p:stCondLst>
                              <p:cond delay="1500"/>
                            </p:stCondLst>
                            <p:childTnLst>
                              <p:par>
                                <p:cTn id="37" presetID="14" presetClass="exit" presetSubtype="10" fill="hold" nodeType="afterEffect">
                                  <p:stCondLst>
                                    <p:cond delay="0"/>
                                  </p:stCondLst>
                                  <p:childTnLst>
                                    <p:animEffect transition="out" filter="randombar(horizontal)">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31A9935-B573-42CD-B6D6-CC0A3E0AE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725" y="1126379"/>
            <a:ext cx="7019835" cy="5610744"/>
          </a:xfrm>
          <a:prstGeom prst="rect">
            <a:avLst/>
          </a:prstGeom>
        </p:spPr>
      </p:pic>
      <p:grpSp>
        <p:nvGrpSpPr>
          <p:cNvPr id="2" name="Group 1">
            <a:extLst>
              <a:ext uri="{FF2B5EF4-FFF2-40B4-BE49-F238E27FC236}">
                <a16:creationId xmlns:a16="http://schemas.microsoft.com/office/drawing/2014/main" id="{81C114D4-6FB2-4D99-B3AF-C58F421FA8C2}"/>
              </a:ext>
            </a:extLst>
          </p:cNvPr>
          <p:cNvGrpSpPr/>
          <p:nvPr/>
        </p:nvGrpSpPr>
        <p:grpSpPr>
          <a:xfrm>
            <a:off x="11122160" y="0"/>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25</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Logging in to OneDrive on the Cloud</a:t>
            </a:r>
          </a:p>
        </p:txBody>
      </p:sp>
      <p:sp>
        <p:nvSpPr>
          <p:cNvPr id="12" name="TextBox 11">
            <a:extLst>
              <a:ext uri="{FF2B5EF4-FFF2-40B4-BE49-F238E27FC236}">
                <a16:creationId xmlns:a16="http://schemas.microsoft.com/office/drawing/2014/main" id="{5AFE1B68-E52D-447E-B2BA-A0C61ADEAC72}"/>
              </a:ext>
            </a:extLst>
          </p:cNvPr>
          <p:cNvSpPr txBox="1"/>
          <p:nvPr/>
        </p:nvSpPr>
        <p:spPr>
          <a:xfrm>
            <a:off x="170916" y="2586476"/>
            <a:ext cx="4666004" cy="1323439"/>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dirty="0"/>
              <a:t>Open your favorite web browser and log in to your Office 365 account by typing into the </a:t>
            </a:r>
            <a:r>
              <a:rPr lang="en-CA" b="1" dirty="0"/>
              <a:t>address bar </a:t>
            </a:r>
            <a:r>
              <a:rPr lang="en-CA" dirty="0"/>
              <a:t>on your browser, </a:t>
            </a:r>
            <a:r>
              <a:rPr lang="en-CA" b="1" dirty="0"/>
              <a:t>mail.</a:t>
            </a:r>
            <a:r>
              <a:rPr lang="en-CA" b="1" i="1" dirty="0"/>
              <a:t>yourdomain.com</a:t>
            </a:r>
            <a:endParaRPr lang="en-GB" dirty="0"/>
          </a:p>
        </p:txBody>
      </p:sp>
      <p:sp>
        <p:nvSpPr>
          <p:cNvPr id="15" name="TextBox 14">
            <a:extLst>
              <a:ext uri="{FF2B5EF4-FFF2-40B4-BE49-F238E27FC236}">
                <a16:creationId xmlns:a16="http://schemas.microsoft.com/office/drawing/2014/main" id="{B4DAF8D7-C929-4FFD-90E2-B3F6EFB25B85}"/>
              </a:ext>
            </a:extLst>
          </p:cNvPr>
          <p:cNvSpPr txBox="1"/>
          <p:nvPr/>
        </p:nvSpPr>
        <p:spPr>
          <a:xfrm>
            <a:off x="7077347" y="484474"/>
            <a:ext cx="1486968" cy="400110"/>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b="1" dirty="0"/>
              <a:t>address bar</a:t>
            </a:r>
            <a:endParaRPr lang="en-GB" b="1" dirty="0"/>
          </a:p>
        </p:txBody>
      </p:sp>
      <p:cxnSp>
        <p:nvCxnSpPr>
          <p:cNvPr id="17" name="Straight Arrow Connector 16">
            <a:extLst>
              <a:ext uri="{FF2B5EF4-FFF2-40B4-BE49-F238E27FC236}">
                <a16:creationId xmlns:a16="http://schemas.microsoft.com/office/drawing/2014/main" id="{887E6446-6F14-4FB0-B1FC-FFE6DDE705FA}"/>
              </a:ext>
            </a:extLst>
          </p:cNvPr>
          <p:cNvCxnSpPr>
            <a:stCxn id="15" idx="2"/>
          </p:cNvCxnSpPr>
          <p:nvPr/>
        </p:nvCxnSpPr>
        <p:spPr>
          <a:xfrm flipH="1">
            <a:off x="7152830" y="884584"/>
            <a:ext cx="668001" cy="60238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B275CED-3CD5-40EA-86EB-AD2C7CDBE1D4}"/>
              </a:ext>
            </a:extLst>
          </p:cNvPr>
          <p:cNvSpPr txBox="1"/>
          <p:nvPr/>
        </p:nvSpPr>
        <p:spPr>
          <a:xfrm>
            <a:off x="1623700" y="3918196"/>
            <a:ext cx="3213219" cy="400110"/>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dirty="0"/>
              <a:t>In my case it is </a:t>
            </a:r>
            <a:r>
              <a:rPr lang="en-CA" b="1" dirty="0"/>
              <a:t>mail.smhs.ca</a:t>
            </a:r>
            <a:endParaRPr lang="en-GB" dirty="0"/>
          </a:p>
        </p:txBody>
      </p:sp>
      <p:sp>
        <p:nvSpPr>
          <p:cNvPr id="22" name="TextBox 21">
            <a:extLst>
              <a:ext uri="{FF2B5EF4-FFF2-40B4-BE49-F238E27FC236}">
                <a16:creationId xmlns:a16="http://schemas.microsoft.com/office/drawing/2014/main" id="{1309AFC0-4CF7-4335-B40D-28E22260DBD1}"/>
              </a:ext>
            </a:extLst>
          </p:cNvPr>
          <p:cNvSpPr txBox="1"/>
          <p:nvPr/>
        </p:nvSpPr>
        <p:spPr>
          <a:xfrm>
            <a:off x="170916" y="4657458"/>
            <a:ext cx="4666003" cy="1323439"/>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dirty="0"/>
              <a:t>Your domain is probably different, but your organization may also have a link on its home page that you can click to access your organization’s Office 365.</a:t>
            </a:r>
            <a:endParaRPr lang="en-GB" dirty="0"/>
          </a:p>
        </p:txBody>
      </p:sp>
      <p:sp>
        <p:nvSpPr>
          <p:cNvPr id="24" name="TextBox 23">
            <a:extLst>
              <a:ext uri="{FF2B5EF4-FFF2-40B4-BE49-F238E27FC236}">
                <a16:creationId xmlns:a16="http://schemas.microsoft.com/office/drawing/2014/main" id="{E94AE61E-E015-4A3F-A8B1-B6C0E2F2877D}"/>
              </a:ext>
            </a:extLst>
          </p:cNvPr>
          <p:cNvSpPr txBox="1"/>
          <p:nvPr/>
        </p:nvSpPr>
        <p:spPr>
          <a:xfrm>
            <a:off x="1623700" y="5980897"/>
            <a:ext cx="3213219" cy="400110"/>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pPr algn="r"/>
            <a:r>
              <a:rPr lang="en-CA" dirty="0"/>
              <a:t>Once typed in, press </a:t>
            </a:r>
            <a:r>
              <a:rPr lang="en-CA" b="1" dirty="0"/>
              <a:t>Enter</a:t>
            </a:r>
            <a:endParaRPr lang="en-GB" b="1" dirty="0"/>
          </a:p>
        </p:txBody>
      </p:sp>
    </p:spTree>
    <p:extLst>
      <p:ext uri="{BB962C8B-B14F-4D97-AF65-F5344CB8AC3E}">
        <p14:creationId xmlns:p14="http://schemas.microsoft.com/office/powerpoint/2010/main" val="383503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250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0-#ppt_h/2"/>
                                          </p:val>
                                        </p:tav>
                                        <p:tav tm="100000">
                                          <p:val>
                                            <p:strVal val="#ppt_y"/>
                                          </p:val>
                                        </p:tav>
                                      </p:tavLst>
                                    </p:anim>
                                  </p:childTnLst>
                                </p:cTn>
                              </p:par>
                            </p:childTnLst>
                          </p:cTn>
                        </p:par>
                        <p:par>
                          <p:cTn id="19" fill="hold">
                            <p:stCondLst>
                              <p:cond delay="40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 presetClass="entr" presetSubtype="8"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0-#ppt_w/2"/>
                                          </p:val>
                                        </p:tav>
                                        <p:tav tm="100000">
                                          <p:val>
                                            <p:strVal val="#ppt_x"/>
                                          </p:val>
                                        </p:tav>
                                      </p:tavLst>
                                    </p:anim>
                                    <p:anim calcmode="lin" valueType="num">
                                      <p:cBhvr additive="base">
                                        <p:cTn id="33"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0" grpId="0" animBg="1"/>
      <p:bldP spid="22" grpId="0"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691E173-0602-43B6-ADF5-90022373A549}"/>
              </a:ext>
            </a:extLst>
          </p:cNvPr>
          <p:cNvGrpSpPr/>
          <p:nvPr/>
        </p:nvGrpSpPr>
        <p:grpSpPr>
          <a:xfrm>
            <a:off x="11122160" y="0"/>
            <a:ext cx="982311" cy="307777"/>
            <a:chOff x="10487026" y="0"/>
            <a:chExt cx="510161" cy="307777"/>
          </a:xfrm>
        </p:grpSpPr>
        <p:sp>
          <p:nvSpPr>
            <p:cNvPr id="6" name="TextBox 5">
              <a:extLst>
                <a:ext uri="{FF2B5EF4-FFF2-40B4-BE49-F238E27FC236}">
                  <a16:creationId xmlns:a16="http://schemas.microsoft.com/office/drawing/2014/main" id="{53B4F241-66B4-423E-9C0A-509639D325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DEEDB676-F6F2-472F-B205-AC052071CF9E}"/>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26</a:t>
              </a:fld>
              <a:r>
                <a:rPr lang="en-CA" sz="1400" dirty="0"/>
                <a:t> </a:t>
              </a:r>
              <a:endParaRPr lang="en-GB" sz="1400" dirty="0"/>
            </a:p>
          </p:txBody>
        </p:sp>
      </p:grpSp>
      <p:sp>
        <p:nvSpPr>
          <p:cNvPr id="8" name="TextBox 7">
            <a:extLst>
              <a:ext uri="{FF2B5EF4-FFF2-40B4-BE49-F238E27FC236}">
                <a16:creationId xmlns:a16="http://schemas.microsoft.com/office/drawing/2014/main" id="{7ED3F4AB-C4FD-4E60-8A65-D44506F4B0D3}"/>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Logging in to OneDrive on the Cloud</a:t>
            </a:r>
          </a:p>
        </p:txBody>
      </p:sp>
      <p:pic>
        <p:nvPicPr>
          <p:cNvPr id="9" name="Picture 8">
            <a:extLst>
              <a:ext uri="{FF2B5EF4-FFF2-40B4-BE49-F238E27FC236}">
                <a16:creationId xmlns:a16="http://schemas.microsoft.com/office/drawing/2014/main" id="{ED9803A3-F5BC-4809-A54D-F57CA7AAFA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724" y="1123633"/>
            <a:ext cx="7023271" cy="5613490"/>
          </a:xfrm>
          <a:prstGeom prst="rect">
            <a:avLst/>
          </a:prstGeom>
        </p:spPr>
      </p:pic>
      <p:sp>
        <p:nvSpPr>
          <p:cNvPr id="10" name="TextBox 9">
            <a:extLst>
              <a:ext uri="{FF2B5EF4-FFF2-40B4-BE49-F238E27FC236}">
                <a16:creationId xmlns:a16="http://schemas.microsoft.com/office/drawing/2014/main" id="{B069E76B-1FFA-4E10-B250-1A386620B5F0}"/>
              </a:ext>
            </a:extLst>
          </p:cNvPr>
          <p:cNvSpPr txBox="1"/>
          <p:nvPr/>
        </p:nvSpPr>
        <p:spPr>
          <a:xfrm>
            <a:off x="162370" y="1683521"/>
            <a:ext cx="4674550" cy="707886"/>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dirty="0"/>
              <a:t>Click on your email if there are more than one listed.</a:t>
            </a:r>
            <a:endParaRPr lang="en-GB" dirty="0"/>
          </a:p>
        </p:txBody>
      </p:sp>
      <p:cxnSp>
        <p:nvCxnSpPr>
          <p:cNvPr id="12" name="Straight Arrow Connector 11">
            <a:extLst>
              <a:ext uri="{FF2B5EF4-FFF2-40B4-BE49-F238E27FC236}">
                <a16:creationId xmlns:a16="http://schemas.microsoft.com/office/drawing/2014/main" id="{3F1E0482-ACD9-48E2-BE20-698783706798}"/>
              </a:ext>
            </a:extLst>
          </p:cNvPr>
          <p:cNvCxnSpPr>
            <a:stCxn id="10" idx="3"/>
          </p:cNvCxnSpPr>
          <p:nvPr/>
        </p:nvCxnSpPr>
        <p:spPr>
          <a:xfrm>
            <a:off x="4836920" y="2037464"/>
            <a:ext cx="2691925" cy="170559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218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9361A2-B0E4-4260-80E5-529C7283DF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724" y="1120301"/>
            <a:ext cx="7016747" cy="5608276"/>
          </a:xfrm>
          <a:prstGeom prst="rect">
            <a:avLst/>
          </a:prstGeom>
        </p:spPr>
      </p:pic>
      <p:grpSp>
        <p:nvGrpSpPr>
          <p:cNvPr id="5" name="Group 4">
            <a:extLst>
              <a:ext uri="{FF2B5EF4-FFF2-40B4-BE49-F238E27FC236}">
                <a16:creationId xmlns:a16="http://schemas.microsoft.com/office/drawing/2014/main" id="{4691E173-0602-43B6-ADF5-90022373A549}"/>
              </a:ext>
            </a:extLst>
          </p:cNvPr>
          <p:cNvGrpSpPr/>
          <p:nvPr/>
        </p:nvGrpSpPr>
        <p:grpSpPr>
          <a:xfrm>
            <a:off x="11122160" y="0"/>
            <a:ext cx="982311" cy="307777"/>
            <a:chOff x="10487026" y="0"/>
            <a:chExt cx="510161" cy="307777"/>
          </a:xfrm>
        </p:grpSpPr>
        <p:sp>
          <p:nvSpPr>
            <p:cNvPr id="6" name="TextBox 5">
              <a:extLst>
                <a:ext uri="{FF2B5EF4-FFF2-40B4-BE49-F238E27FC236}">
                  <a16:creationId xmlns:a16="http://schemas.microsoft.com/office/drawing/2014/main" id="{53B4F241-66B4-423E-9C0A-509639D325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DEEDB676-F6F2-472F-B205-AC052071CF9E}"/>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27</a:t>
              </a:fld>
              <a:r>
                <a:rPr lang="en-CA" sz="1400" dirty="0"/>
                <a:t> </a:t>
              </a:r>
              <a:endParaRPr lang="en-GB" sz="1400" dirty="0"/>
            </a:p>
          </p:txBody>
        </p:sp>
      </p:grpSp>
      <p:sp>
        <p:nvSpPr>
          <p:cNvPr id="8" name="TextBox 7">
            <a:extLst>
              <a:ext uri="{FF2B5EF4-FFF2-40B4-BE49-F238E27FC236}">
                <a16:creationId xmlns:a16="http://schemas.microsoft.com/office/drawing/2014/main" id="{7ED3F4AB-C4FD-4E60-8A65-D44506F4B0D3}"/>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Logging in to OneDrive on the Cloud</a:t>
            </a:r>
          </a:p>
        </p:txBody>
      </p:sp>
      <p:sp>
        <p:nvSpPr>
          <p:cNvPr id="10" name="TextBox 9">
            <a:extLst>
              <a:ext uri="{FF2B5EF4-FFF2-40B4-BE49-F238E27FC236}">
                <a16:creationId xmlns:a16="http://schemas.microsoft.com/office/drawing/2014/main" id="{B069E76B-1FFA-4E10-B250-1A386620B5F0}"/>
              </a:ext>
            </a:extLst>
          </p:cNvPr>
          <p:cNvSpPr txBox="1"/>
          <p:nvPr/>
        </p:nvSpPr>
        <p:spPr>
          <a:xfrm>
            <a:off x="1880073" y="2144994"/>
            <a:ext cx="2478281" cy="400110"/>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dirty="0"/>
              <a:t>Enter your password.</a:t>
            </a:r>
            <a:endParaRPr lang="en-GB" dirty="0"/>
          </a:p>
        </p:txBody>
      </p:sp>
      <p:cxnSp>
        <p:nvCxnSpPr>
          <p:cNvPr id="12" name="Straight Arrow Connector 11">
            <a:extLst>
              <a:ext uri="{FF2B5EF4-FFF2-40B4-BE49-F238E27FC236}">
                <a16:creationId xmlns:a16="http://schemas.microsoft.com/office/drawing/2014/main" id="{3F1E0482-ACD9-48E2-BE20-698783706798}"/>
              </a:ext>
            </a:extLst>
          </p:cNvPr>
          <p:cNvCxnSpPr>
            <a:cxnSpLocks/>
            <a:stCxn id="10" idx="3"/>
          </p:cNvCxnSpPr>
          <p:nvPr/>
        </p:nvCxnSpPr>
        <p:spPr>
          <a:xfrm>
            <a:off x="4358354" y="2345049"/>
            <a:ext cx="2691926" cy="185948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98FFC2B-BA7A-442A-A587-B9850078F0B3}"/>
              </a:ext>
            </a:extLst>
          </p:cNvPr>
          <p:cNvSpPr txBox="1"/>
          <p:nvPr/>
        </p:nvSpPr>
        <p:spPr>
          <a:xfrm>
            <a:off x="2503918" y="4404586"/>
            <a:ext cx="1854436" cy="400110"/>
          </a:xfrm>
          <a:prstGeom prst="rect">
            <a:avLst/>
          </a:prstGeom>
          <a:solidFill>
            <a:schemeClr val="accent6">
              <a:lumMod val="20000"/>
              <a:lumOff val="80000"/>
            </a:schemeClr>
          </a:solidFill>
          <a:ln w="19050">
            <a:solidFill>
              <a:srgbClr val="00B050"/>
            </a:solidFill>
          </a:ln>
        </p:spPr>
        <p:txBody>
          <a:bodyPr wrap="square" rtlCol="0">
            <a:spAutoFit/>
          </a:bodyPr>
          <a:lstStyle>
            <a:defPPr>
              <a:defRPr lang="en-US"/>
            </a:defPPr>
            <a:lvl1pPr>
              <a:defRPr sz="2000"/>
            </a:lvl1pPr>
          </a:lstStyle>
          <a:p>
            <a:r>
              <a:rPr lang="en-CA" dirty="0"/>
              <a:t>Click on </a:t>
            </a:r>
            <a:r>
              <a:rPr lang="en-CA" b="1" dirty="0"/>
              <a:t>Sign in</a:t>
            </a:r>
            <a:r>
              <a:rPr lang="en-CA" dirty="0"/>
              <a:t>.</a:t>
            </a:r>
            <a:endParaRPr lang="en-GB" dirty="0"/>
          </a:p>
        </p:txBody>
      </p:sp>
      <p:cxnSp>
        <p:nvCxnSpPr>
          <p:cNvPr id="14" name="Straight Arrow Connector 13">
            <a:extLst>
              <a:ext uri="{FF2B5EF4-FFF2-40B4-BE49-F238E27FC236}">
                <a16:creationId xmlns:a16="http://schemas.microsoft.com/office/drawing/2014/main" id="{FB9E9754-453E-4820-9DBE-EB1CA501EB7F}"/>
              </a:ext>
            </a:extLst>
          </p:cNvPr>
          <p:cNvCxnSpPr>
            <a:cxnSpLocks/>
            <a:stCxn id="13" idx="3"/>
          </p:cNvCxnSpPr>
          <p:nvPr/>
        </p:nvCxnSpPr>
        <p:spPr>
          <a:xfrm>
            <a:off x="4358354" y="4604641"/>
            <a:ext cx="4879650" cy="40011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19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A5D31E-088A-407B-B104-0BA621072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4302" y="878056"/>
            <a:ext cx="8756260" cy="5948805"/>
          </a:xfrm>
          <a:prstGeom prst="rect">
            <a:avLst/>
          </a:prstGeom>
        </p:spPr>
      </p:pic>
      <p:grpSp>
        <p:nvGrpSpPr>
          <p:cNvPr id="2" name="Group 1">
            <a:extLst>
              <a:ext uri="{FF2B5EF4-FFF2-40B4-BE49-F238E27FC236}">
                <a16:creationId xmlns:a16="http://schemas.microsoft.com/office/drawing/2014/main" id="{81C114D4-6FB2-4D99-B3AF-C58F421FA8C2}"/>
              </a:ext>
            </a:extLst>
          </p:cNvPr>
          <p:cNvGrpSpPr/>
          <p:nvPr/>
        </p:nvGrpSpPr>
        <p:grpSpPr>
          <a:xfrm>
            <a:off x="11138251" y="31138"/>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28</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OneDrive</a:t>
            </a:r>
          </a:p>
        </p:txBody>
      </p:sp>
      <p:sp>
        <p:nvSpPr>
          <p:cNvPr id="8" name="TextBox 7">
            <a:extLst>
              <a:ext uri="{FF2B5EF4-FFF2-40B4-BE49-F238E27FC236}">
                <a16:creationId xmlns:a16="http://schemas.microsoft.com/office/drawing/2014/main" id="{1903DBE3-0678-498F-9975-63B404D3E555}"/>
              </a:ext>
            </a:extLst>
          </p:cNvPr>
          <p:cNvSpPr txBox="1"/>
          <p:nvPr/>
        </p:nvSpPr>
        <p:spPr>
          <a:xfrm>
            <a:off x="7280674" y="3744223"/>
            <a:ext cx="4592294" cy="1015663"/>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This is the initial screen you will see once you have logged into your account.   Your account may not look identical to this one.</a:t>
            </a:r>
            <a:endParaRPr lang="en-GB" dirty="0"/>
          </a:p>
        </p:txBody>
      </p:sp>
      <p:sp>
        <p:nvSpPr>
          <p:cNvPr id="12" name="TextBox 11">
            <a:extLst>
              <a:ext uri="{FF2B5EF4-FFF2-40B4-BE49-F238E27FC236}">
                <a16:creationId xmlns:a16="http://schemas.microsoft.com/office/drawing/2014/main" id="{EAD65F1F-6F4F-4222-826B-5492A702BC83}"/>
              </a:ext>
            </a:extLst>
          </p:cNvPr>
          <p:cNvSpPr txBox="1"/>
          <p:nvPr/>
        </p:nvSpPr>
        <p:spPr>
          <a:xfrm>
            <a:off x="576281" y="5779889"/>
            <a:ext cx="3721400"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If you do not see the OneDrive …</a:t>
            </a:r>
            <a:endParaRPr lang="en-GB" dirty="0"/>
          </a:p>
        </p:txBody>
      </p:sp>
      <p:sp>
        <p:nvSpPr>
          <p:cNvPr id="13" name="Rectangle 12">
            <a:extLst>
              <a:ext uri="{FF2B5EF4-FFF2-40B4-BE49-F238E27FC236}">
                <a16:creationId xmlns:a16="http://schemas.microsoft.com/office/drawing/2014/main" id="{62D3C42F-E479-462B-8F4A-C2A9D91621EF}"/>
              </a:ext>
            </a:extLst>
          </p:cNvPr>
          <p:cNvSpPr/>
          <p:nvPr/>
        </p:nvSpPr>
        <p:spPr>
          <a:xfrm>
            <a:off x="3364302" y="1984075"/>
            <a:ext cx="474453" cy="349369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F69EBF4-9AE0-4F50-B233-AF8053751EB9}"/>
              </a:ext>
            </a:extLst>
          </p:cNvPr>
          <p:cNvSpPr txBox="1"/>
          <p:nvPr/>
        </p:nvSpPr>
        <p:spPr>
          <a:xfrm>
            <a:off x="5313872" y="1984075"/>
            <a:ext cx="6409426"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US" dirty="0"/>
              <a:t>… </a:t>
            </a:r>
            <a:r>
              <a:rPr lang="en-CA" dirty="0"/>
              <a:t>then click on the menu along the top left of the blue bar.</a:t>
            </a:r>
            <a:endParaRPr lang="en-US" dirty="0"/>
          </a:p>
        </p:txBody>
      </p:sp>
      <p:cxnSp>
        <p:nvCxnSpPr>
          <p:cNvPr id="16" name="Straight Arrow Connector 15">
            <a:extLst>
              <a:ext uri="{FF2B5EF4-FFF2-40B4-BE49-F238E27FC236}">
                <a16:creationId xmlns:a16="http://schemas.microsoft.com/office/drawing/2014/main" id="{520052FF-1C8A-4E5A-B206-C1E69E84A312}"/>
              </a:ext>
            </a:extLst>
          </p:cNvPr>
          <p:cNvCxnSpPr>
            <a:stCxn id="14" idx="1"/>
          </p:cNvCxnSpPr>
          <p:nvPr/>
        </p:nvCxnSpPr>
        <p:spPr>
          <a:xfrm flipH="1" flipV="1">
            <a:off x="3778370" y="1871932"/>
            <a:ext cx="1535502" cy="31219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4B697F40-5103-4B6E-BAA3-C46CE00A1F98}"/>
              </a:ext>
            </a:extLst>
          </p:cNvPr>
          <p:cNvSpPr/>
          <p:nvPr/>
        </p:nvSpPr>
        <p:spPr>
          <a:xfrm>
            <a:off x="3407432" y="1647645"/>
            <a:ext cx="370936" cy="33643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A0874033-502E-4EAB-95D0-5250C079268A}"/>
              </a:ext>
            </a:extLst>
          </p:cNvPr>
          <p:cNvCxnSpPr>
            <a:endCxn id="13" idx="1"/>
          </p:cNvCxnSpPr>
          <p:nvPr/>
        </p:nvCxnSpPr>
        <p:spPr>
          <a:xfrm flipV="1">
            <a:off x="2329132" y="3730925"/>
            <a:ext cx="1035170" cy="204896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75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1+#ppt_w/2"/>
                                          </p:val>
                                        </p:tav>
                                        <p:tav tm="100000">
                                          <p:val>
                                            <p:strVal val="#ppt_x"/>
                                          </p:val>
                                        </p:tav>
                                      </p:tavLst>
                                    </p:anim>
                                    <p:anim calcmode="lin" valueType="num">
                                      <p:cBhvr additive="base">
                                        <p:cTn id="30" dur="500" fill="hold"/>
                                        <p:tgtEl>
                                          <p:spTgt spid="14"/>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right)">
                                      <p:cBhvr>
                                        <p:cTn id="34" dur="500"/>
                                        <p:tgtEl>
                                          <p:spTgt spid="16"/>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4" presetClass="exit" presetSubtype="10" fill="hold" grpId="1" nodeType="withEffect">
                                  <p:stCondLst>
                                    <p:cond delay="0"/>
                                  </p:stCondLst>
                                  <p:childTnLst>
                                    <p:animEffect transition="out" filter="randombar(horizontal)">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par>
                                <p:cTn id="49" presetID="14" presetClass="exit" presetSubtype="10" fill="hold" nodeType="withEffect">
                                  <p:stCondLst>
                                    <p:cond delay="0"/>
                                  </p:stCondLst>
                                  <p:childTnLst>
                                    <p:animEffect transition="out" filter="randombar(horizontal)">
                                      <p:cBhvr>
                                        <p:cTn id="50" dur="500"/>
                                        <p:tgtEl>
                                          <p:spTgt spid="19"/>
                                        </p:tgtEl>
                                      </p:cBhvr>
                                    </p:animEffect>
                                    <p:set>
                                      <p:cBhvr>
                                        <p:cTn id="51" dur="1" fill="hold">
                                          <p:stCondLst>
                                            <p:cond delay="499"/>
                                          </p:stCondLst>
                                        </p:cTn>
                                        <p:tgtEl>
                                          <p:spTgt spid="19"/>
                                        </p:tgtEl>
                                        <p:attrNameLst>
                                          <p:attrName>style.visibility</p:attrName>
                                        </p:attrNameLst>
                                      </p:cBhvr>
                                      <p:to>
                                        <p:strVal val="hidden"/>
                                      </p:to>
                                    </p:set>
                                  </p:childTnLst>
                                </p:cTn>
                              </p:par>
                              <p:par>
                                <p:cTn id="52" presetID="14" presetClass="exit" presetSubtype="10" fill="hold" grpId="1" nodeType="withEffect">
                                  <p:stCondLst>
                                    <p:cond delay="0"/>
                                  </p:stCondLst>
                                  <p:childTnLst>
                                    <p:animEffect transition="out" filter="randombar(horizontal)">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4" presetClass="exit" presetSubtype="10" fill="hold" grpId="1" nodeType="withEffect">
                                  <p:stCondLst>
                                    <p:cond delay="0"/>
                                  </p:stCondLst>
                                  <p:childTnLst>
                                    <p:animEffect transition="out" filter="randombar(horizontal)">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4" presetClass="exit" presetSubtype="10" fill="hold" nodeType="withEffect">
                                  <p:stCondLst>
                                    <p:cond delay="0"/>
                                  </p:stCondLst>
                                  <p:childTnLst>
                                    <p:animEffect transition="out" filter="randombar(horizontal)">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par>
                                <p:cTn id="61" presetID="14" presetClass="exit" presetSubtype="10" fill="hold" grpId="1" nodeType="withEffect">
                                  <p:stCondLst>
                                    <p:cond delay="0"/>
                                  </p:stCondLst>
                                  <p:childTnLst>
                                    <p:animEffect transition="out" filter="randombar(horizontal)">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2" grpId="1" animBg="1"/>
      <p:bldP spid="13" grpId="0" animBg="1"/>
      <p:bldP spid="13" grpId="1" animBg="1"/>
      <p:bldP spid="14" grpId="0" animBg="1"/>
      <p:bldP spid="14" grpId="1" animBg="1"/>
      <p:bldP spid="17" grpId="0" animBg="1"/>
      <p:bldP spid="1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A5D31E-088A-407B-B104-0BA621072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4302" y="878056"/>
            <a:ext cx="8756260" cy="5948805"/>
          </a:xfrm>
          <a:prstGeom prst="rect">
            <a:avLst/>
          </a:prstGeom>
        </p:spPr>
      </p:pic>
      <p:grpSp>
        <p:nvGrpSpPr>
          <p:cNvPr id="2" name="Group 1">
            <a:extLst>
              <a:ext uri="{FF2B5EF4-FFF2-40B4-BE49-F238E27FC236}">
                <a16:creationId xmlns:a16="http://schemas.microsoft.com/office/drawing/2014/main" id="{81C114D4-6FB2-4D99-B3AF-C58F421FA8C2}"/>
              </a:ext>
            </a:extLst>
          </p:cNvPr>
          <p:cNvGrpSpPr/>
          <p:nvPr/>
        </p:nvGrpSpPr>
        <p:grpSpPr>
          <a:xfrm>
            <a:off x="11138251" y="31138"/>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29</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OneDrive</a:t>
            </a:r>
          </a:p>
        </p:txBody>
      </p:sp>
      <p:pic>
        <p:nvPicPr>
          <p:cNvPr id="7" name="Picture 6">
            <a:extLst>
              <a:ext uri="{FF2B5EF4-FFF2-40B4-BE49-F238E27FC236}">
                <a16:creationId xmlns:a16="http://schemas.microsoft.com/office/drawing/2014/main" id="{4FA1C842-ECE5-4E2A-BC2F-8915F43FD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177" y="1673526"/>
            <a:ext cx="2173859" cy="5137598"/>
          </a:xfrm>
          <a:prstGeom prst="rect">
            <a:avLst/>
          </a:prstGeom>
        </p:spPr>
      </p:pic>
      <p:sp>
        <p:nvSpPr>
          <p:cNvPr id="15" name="TextBox 14">
            <a:extLst>
              <a:ext uri="{FF2B5EF4-FFF2-40B4-BE49-F238E27FC236}">
                <a16:creationId xmlns:a16="http://schemas.microsoft.com/office/drawing/2014/main" id="{31D6D615-EEF3-488A-9608-0FFF04EDD74B}"/>
              </a:ext>
            </a:extLst>
          </p:cNvPr>
          <p:cNvSpPr txBox="1"/>
          <p:nvPr/>
        </p:nvSpPr>
        <p:spPr>
          <a:xfrm>
            <a:off x="6935638" y="2165229"/>
            <a:ext cx="2760453"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US" dirty="0"/>
              <a:t>Select the OneDrive app.</a:t>
            </a:r>
          </a:p>
        </p:txBody>
      </p:sp>
      <p:cxnSp>
        <p:nvCxnSpPr>
          <p:cNvPr id="18" name="Straight Arrow Connector 17">
            <a:extLst>
              <a:ext uri="{FF2B5EF4-FFF2-40B4-BE49-F238E27FC236}">
                <a16:creationId xmlns:a16="http://schemas.microsoft.com/office/drawing/2014/main" id="{77BFA727-1757-4EE2-A9F4-BAEC22A18A62}"/>
              </a:ext>
            </a:extLst>
          </p:cNvPr>
          <p:cNvCxnSpPr>
            <a:cxnSpLocks/>
            <a:stCxn id="15" idx="1"/>
          </p:cNvCxnSpPr>
          <p:nvPr/>
        </p:nvCxnSpPr>
        <p:spPr>
          <a:xfrm flipH="1">
            <a:off x="5279366" y="2365284"/>
            <a:ext cx="1656272" cy="33643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222C5B5-EF29-42D6-A191-87EAC4BE6506}"/>
              </a:ext>
            </a:extLst>
          </p:cNvPr>
          <p:cNvSpPr/>
          <p:nvPr/>
        </p:nvSpPr>
        <p:spPr>
          <a:xfrm>
            <a:off x="4477106" y="2549929"/>
            <a:ext cx="802260" cy="33643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25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right)">
                                      <p:cBhvr>
                                        <p:cTn id="12" dur="500"/>
                                        <p:tgtEl>
                                          <p:spTgt spid="18"/>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grpId="1" nodeType="clickEffect">
                                  <p:stCondLst>
                                    <p:cond delay="0"/>
                                  </p:stCondLst>
                                  <p:childTnLst>
                                    <p:animEffect transition="out" filter="randombar(horizontal)">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par>
                                <p:cTn id="24" presetID="14" presetClass="exit" presetSubtype="10" fill="hold" nodeType="withEffect">
                                  <p:stCondLst>
                                    <p:cond delay="0"/>
                                  </p:stCondLst>
                                  <p:childTnLst>
                                    <p:animEffect transition="out" filter="randombar(horizontal)">
                                      <p:cBhvr>
                                        <p:cTn id="25" dur="500"/>
                                        <p:tgtEl>
                                          <p:spTgt spid="18"/>
                                        </p:tgtEl>
                                      </p:cBhvr>
                                    </p:animEffect>
                                    <p:set>
                                      <p:cBhvr>
                                        <p:cTn id="26" dur="1" fill="hold">
                                          <p:stCondLst>
                                            <p:cond delay="499"/>
                                          </p:stCondLst>
                                        </p:cTn>
                                        <p:tgtEl>
                                          <p:spTgt spid="1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19"/>
                                        </p:tgtEl>
                                      </p:cBhvr>
                                    </p:animEffect>
                                    <p:set>
                                      <p:cBhvr>
                                        <p:cTn id="29"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9" grpId="0" animBg="1"/>
      <p:bldP spid="1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665462" y="3777006"/>
            <a:ext cx="4819651" cy="400110"/>
          </a:xfrm>
          <a:prstGeom prst="rect">
            <a:avLst/>
          </a:prstGeom>
          <a:solidFill>
            <a:schemeClr val="bg1"/>
          </a:solidFill>
          <a:ln w="19050">
            <a:solidFill>
              <a:schemeClr val="accent2"/>
            </a:solidFill>
          </a:ln>
        </p:spPr>
        <p:txBody>
          <a:bodyPr wrap="square" rtlCol="0">
            <a:spAutoFit/>
          </a:bodyPr>
          <a:lstStyle/>
          <a:p>
            <a:r>
              <a:rPr lang="en-CA" sz="2000" dirty="0"/>
              <a:t>The Making of a Calendar</a:t>
            </a:r>
          </a:p>
        </p:txBody>
      </p:sp>
      <p:sp>
        <p:nvSpPr>
          <p:cNvPr id="75" name="TextBox 74"/>
          <p:cNvSpPr txBox="1"/>
          <p:nvPr/>
        </p:nvSpPr>
        <p:spPr>
          <a:xfrm>
            <a:off x="665462" y="4406279"/>
            <a:ext cx="4819651" cy="400110"/>
          </a:xfrm>
          <a:prstGeom prst="rect">
            <a:avLst/>
          </a:prstGeom>
          <a:solidFill>
            <a:schemeClr val="bg1"/>
          </a:solidFill>
          <a:ln w="19050">
            <a:solidFill>
              <a:schemeClr val="accent2"/>
            </a:solidFill>
          </a:ln>
        </p:spPr>
        <p:txBody>
          <a:bodyPr wrap="square" rtlCol="0">
            <a:spAutoFit/>
          </a:bodyPr>
          <a:lstStyle/>
          <a:p>
            <a:r>
              <a:rPr lang="en-CA" sz="2000" dirty="0"/>
              <a:t>Assigning Access Rights to Others</a:t>
            </a:r>
          </a:p>
        </p:txBody>
      </p:sp>
      <p:sp>
        <p:nvSpPr>
          <p:cNvPr id="76" name="TextBox 75"/>
          <p:cNvSpPr txBox="1"/>
          <p:nvPr/>
        </p:nvSpPr>
        <p:spPr>
          <a:xfrm>
            <a:off x="660701" y="5035552"/>
            <a:ext cx="4819651" cy="400110"/>
          </a:xfrm>
          <a:prstGeom prst="rect">
            <a:avLst/>
          </a:prstGeom>
          <a:solidFill>
            <a:schemeClr val="bg1"/>
          </a:solidFill>
          <a:ln w="19050">
            <a:solidFill>
              <a:schemeClr val="accent2"/>
            </a:solidFill>
          </a:ln>
        </p:spPr>
        <p:txBody>
          <a:bodyPr wrap="square" rtlCol="0">
            <a:spAutoFit/>
          </a:bodyPr>
          <a:lstStyle/>
          <a:p>
            <a:r>
              <a:rPr lang="en-CA" sz="2000" dirty="0"/>
              <a:t>Sharing Your Calendar with Others	</a:t>
            </a:r>
          </a:p>
        </p:txBody>
      </p:sp>
      <p:sp>
        <p:nvSpPr>
          <p:cNvPr id="77" name="TextBox 76"/>
          <p:cNvSpPr txBox="1"/>
          <p:nvPr/>
        </p:nvSpPr>
        <p:spPr>
          <a:xfrm>
            <a:off x="660701" y="5664825"/>
            <a:ext cx="4819651" cy="400110"/>
          </a:xfrm>
          <a:prstGeom prst="rect">
            <a:avLst/>
          </a:prstGeom>
          <a:solidFill>
            <a:schemeClr val="bg1"/>
          </a:solidFill>
          <a:ln w="19050">
            <a:solidFill>
              <a:schemeClr val="accent2"/>
            </a:solidFill>
          </a:ln>
        </p:spPr>
        <p:txBody>
          <a:bodyPr wrap="square" rtlCol="0">
            <a:spAutoFit/>
          </a:bodyPr>
          <a:lstStyle/>
          <a:p>
            <a:r>
              <a:rPr lang="en-CA" sz="2000" dirty="0"/>
              <a:t>Using OneDrive to Enhance Collaboration</a:t>
            </a:r>
          </a:p>
        </p:txBody>
      </p:sp>
      <p:sp>
        <p:nvSpPr>
          <p:cNvPr id="78" name="TextBox 77"/>
          <p:cNvSpPr txBox="1"/>
          <p:nvPr/>
        </p:nvSpPr>
        <p:spPr>
          <a:xfrm>
            <a:off x="660701" y="3147733"/>
            <a:ext cx="4819651" cy="400110"/>
          </a:xfrm>
          <a:prstGeom prst="rect">
            <a:avLst/>
          </a:prstGeom>
          <a:solidFill>
            <a:schemeClr val="bg1"/>
          </a:solidFill>
          <a:ln w="19050">
            <a:solidFill>
              <a:schemeClr val="accent2"/>
            </a:solidFill>
          </a:ln>
        </p:spPr>
        <p:txBody>
          <a:bodyPr wrap="square" rtlCol="0">
            <a:spAutoFit/>
          </a:bodyPr>
          <a:lstStyle/>
          <a:p>
            <a:r>
              <a:rPr lang="en-CA" sz="2000" dirty="0"/>
              <a:t>Purpose of this Course</a:t>
            </a:r>
          </a:p>
        </p:txBody>
      </p:sp>
      <p:sp>
        <p:nvSpPr>
          <p:cNvPr id="79" name="TextBox 78"/>
          <p:cNvSpPr txBox="1"/>
          <p:nvPr/>
        </p:nvSpPr>
        <p:spPr>
          <a:xfrm>
            <a:off x="6723363" y="3147733"/>
            <a:ext cx="4819651" cy="400110"/>
          </a:xfrm>
          <a:prstGeom prst="rect">
            <a:avLst/>
          </a:prstGeom>
          <a:solidFill>
            <a:schemeClr val="bg1"/>
          </a:solidFill>
          <a:ln w="19050">
            <a:solidFill>
              <a:schemeClr val="accent2"/>
            </a:solidFill>
          </a:ln>
        </p:spPr>
        <p:txBody>
          <a:bodyPr wrap="square" rtlCol="0">
            <a:spAutoFit/>
          </a:bodyPr>
          <a:lstStyle/>
          <a:p>
            <a:r>
              <a:rPr lang="en-CA" sz="2000" dirty="0"/>
              <a:t>Setting up OneDrive</a:t>
            </a:r>
          </a:p>
        </p:txBody>
      </p:sp>
      <p:sp>
        <p:nvSpPr>
          <p:cNvPr id="80" name="TextBox 79"/>
          <p:cNvSpPr txBox="1"/>
          <p:nvPr/>
        </p:nvSpPr>
        <p:spPr>
          <a:xfrm>
            <a:off x="6718602" y="3777006"/>
            <a:ext cx="4819651" cy="369332"/>
          </a:xfrm>
          <a:prstGeom prst="rect">
            <a:avLst/>
          </a:prstGeom>
          <a:solidFill>
            <a:schemeClr val="bg1"/>
          </a:solidFill>
          <a:ln w="19050">
            <a:solidFill>
              <a:schemeClr val="accent2"/>
            </a:solidFill>
          </a:ln>
        </p:spPr>
        <p:txBody>
          <a:bodyPr wrap="square" rtlCol="0">
            <a:spAutoFit/>
          </a:bodyPr>
          <a:lstStyle/>
          <a:p>
            <a:r>
              <a:rPr lang="en-CA"/>
              <a:t>Logging in to OneDrive on the Cloud</a:t>
            </a:r>
            <a:endParaRPr lang="en-CA" dirty="0"/>
          </a:p>
        </p:txBody>
      </p:sp>
      <p:sp>
        <p:nvSpPr>
          <p:cNvPr id="81" name="TextBox 80"/>
          <p:cNvSpPr txBox="1"/>
          <p:nvPr/>
        </p:nvSpPr>
        <p:spPr>
          <a:xfrm>
            <a:off x="6718602" y="4406279"/>
            <a:ext cx="4819651" cy="369332"/>
          </a:xfrm>
          <a:prstGeom prst="rect">
            <a:avLst/>
          </a:prstGeom>
          <a:solidFill>
            <a:schemeClr val="bg1"/>
          </a:solidFill>
          <a:ln w="19050">
            <a:solidFill>
              <a:schemeClr val="accent2"/>
            </a:solidFill>
          </a:ln>
        </p:spPr>
        <p:txBody>
          <a:bodyPr wrap="square" rtlCol="0">
            <a:spAutoFit/>
          </a:bodyPr>
          <a:lstStyle/>
          <a:p>
            <a:r>
              <a:rPr lang="en-CA" dirty="0"/>
              <a:t>Managing OneDrive</a:t>
            </a:r>
          </a:p>
        </p:txBody>
      </p:sp>
      <p:sp>
        <p:nvSpPr>
          <p:cNvPr id="12" name="TextBox 11">
            <a:extLst>
              <a:ext uri="{FF2B5EF4-FFF2-40B4-BE49-F238E27FC236}">
                <a16:creationId xmlns:a16="http://schemas.microsoft.com/office/drawing/2014/main" id="{BA7B64AA-03D9-47D1-9DA5-697466C9B2C9}"/>
              </a:ext>
            </a:extLst>
          </p:cNvPr>
          <p:cNvSpPr txBox="1"/>
          <p:nvPr/>
        </p:nvSpPr>
        <p:spPr>
          <a:xfrm>
            <a:off x="6728126" y="5031540"/>
            <a:ext cx="4819651" cy="369332"/>
          </a:xfrm>
          <a:prstGeom prst="rect">
            <a:avLst/>
          </a:prstGeom>
          <a:solidFill>
            <a:schemeClr val="bg1"/>
          </a:solidFill>
          <a:ln w="19050">
            <a:solidFill>
              <a:schemeClr val="accent2"/>
            </a:solidFill>
          </a:ln>
        </p:spPr>
        <p:txBody>
          <a:bodyPr wrap="square" rtlCol="0">
            <a:spAutoFit/>
          </a:bodyPr>
          <a:lstStyle/>
          <a:p>
            <a:r>
              <a:rPr lang="en-CA" dirty="0"/>
              <a:t>Setting up a Shared Library</a:t>
            </a:r>
          </a:p>
        </p:txBody>
      </p:sp>
      <p:sp>
        <p:nvSpPr>
          <p:cNvPr id="13" name="TextBox 12">
            <a:extLst>
              <a:ext uri="{FF2B5EF4-FFF2-40B4-BE49-F238E27FC236}">
                <a16:creationId xmlns:a16="http://schemas.microsoft.com/office/drawing/2014/main" id="{A721AB3A-5B59-48E3-91AE-A72C39506074}"/>
              </a:ext>
            </a:extLst>
          </p:cNvPr>
          <p:cNvSpPr txBox="1"/>
          <p:nvPr/>
        </p:nvSpPr>
        <p:spPr>
          <a:xfrm>
            <a:off x="6728126" y="5664825"/>
            <a:ext cx="4819651" cy="369332"/>
          </a:xfrm>
          <a:prstGeom prst="rect">
            <a:avLst/>
          </a:prstGeom>
          <a:solidFill>
            <a:schemeClr val="bg1"/>
          </a:solidFill>
          <a:ln w="19050">
            <a:solidFill>
              <a:schemeClr val="accent2"/>
            </a:solidFill>
          </a:ln>
        </p:spPr>
        <p:txBody>
          <a:bodyPr wrap="square" rtlCol="0">
            <a:spAutoFit/>
          </a:bodyPr>
          <a:lstStyle/>
          <a:p>
            <a:r>
              <a:rPr lang="en-CA" dirty="0"/>
              <a:t>Managing the Shared Library</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78"/>
                                        </p:tgtEl>
                                        <p:attrNameLst>
                                          <p:attrName>style.visibility</p:attrName>
                                        </p:attrNameLst>
                                      </p:cBhvr>
                                      <p:to>
                                        <p:strVal val="visible"/>
                                      </p:to>
                                    </p:set>
                                    <p:anim calcmode="lin" valueType="num">
                                      <p:cBhvr additive="base">
                                        <p:cTn id="16" dur="500" fill="hold"/>
                                        <p:tgtEl>
                                          <p:spTgt spid="78"/>
                                        </p:tgtEl>
                                        <p:attrNameLst>
                                          <p:attrName>ppt_x</p:attrName>
                                        </p:attrNameLst>
                                      </p:cBhvr>
                                      <p:tavLst>
                                        <p:tav tm="0">
                                          <p:val>
                                            <p:strVal val="0-#ppt_w/2"/>
                                          </p:val>
                                        </p:tav>
                                        <p:tav tm="100000">
                                          <p:val>
                                            <p:strVal val="#ppt_x"/>
                                          </p:val>
                                        </p:tav>
                                      </p:tavLst>
                                    </p:anim>
                                    <p:anim calcmode="lin" valueType="num">
                                      <p:cBhvr additive="base">
                                        <p:cTn id="17"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 calcmode="lin" valueType="num">
                                      <p:cBhvr additive="base">
                                        <p:cTn id="22" dur="500" fill="hold"/>
                                        <p:tgtEl>
                                          <p:spTgt spid="71"/>
                                        </p:tgtEl>
                                        <p:attrNameLst>
                                          <p:attrName>ppt_x</p:attrName>
                                        </p:attrNameLst>
                                      </p:cBhvr>
                                      <p:tavLst>
                                        <p:tav tm="0">
                                          <p:val>
                                            <p:strVal val="0-#ppt_w/2"/>
                                          </p:val>
                                        </p:tav>
                                        <p:tav tm="100000">
                                          <p:val>
                                            <p:strVal val="#ppt_x"/>
                                          </p:val>
                                        </p:tav>
                                      </p:tavLst>
                                    </p:anim>
                                    <p:anim calcmode="lin" valueType="num">
                                      <p:cBhvr additive="base">
                                        <p:cTn id="23"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75"/>
                                        </p:tgtEl>
                                        <p:attrNameLst>
                                          <p:attrName>style.visibility</p:attrName>
                                        </p:attrNameLst>
                                      </p:cBhvr>
                                      <p:to>
                                        <p:strVal val="visible"/>
                                      </p:to>
                                    </p:set>
                                    <p:anim calcmode="lin" valueType="num">
                                      <p:cBhvr additive="base">
                                        <p:cTn id="28" dur="500" fill="hold"/>
                                        <p:tgtEl>
                                          <p:spTgt spid="75"/>
                                        </p:tgtEl>
                                        <p:attrNameLst>
                                          <p:attrName>ppt_x</p:attrName>
                                        </p:attrNameLst>
                                      </p:cBhvr>
                                      <p:tavLst>
                                        <p:tav tm="0">
                                          <p:val>
                                            <p:strVal val="0-#ppt_w/2"/>
                                          </p:val>
                                        </p:tav>
                                        <p:tav tm="100000">
                                          <p:val>
                                            <p:strVal val="#ppt_x"/>
                                          </p:val>
                                        </p:tav>
                                      </p:tavLst>
                                    </p:anim>
                                    <p:anim calcmode="lin" valueType="num">
                                      <p:cBhvr additive="base">
                                        <p:cTn id="29"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76"/>
                                        </p:tgtEl>
                                        <p:attrNameLst>
                                          <p:attrName>style.visibility</p:attrName>
                                        </p:attrNameLst>
                                      </p:cBhvr>
                                      <p:to>
                                        <p:strVal val="visible"/>
                                      </p:to>
                                    </p:set>
                                    <p:anim calcmode="lin" valueType="num">
                                      <p:cBhvr additive="base">
                                        <p:cTn id="34" dur="500" fill="hold"/>
                                        <p:tgtEl>
                                          <p:spTgt spid="76"/>
                                        </p:tgtEl>
                                        <p:attrNameLst>
                                          <p:attrName>ppt_x</p:attrName>
                                        </p:attrNameLst>
                                      </p:cBhvr>
                                      <p:tavLst>
                                        <p:tav tm="0">
                                          <p:val>
                                            <p:strVal val="0-#ppt_w/2"/>
                                          </p:val>
                                        </p:tav>
                                        <p:tav tm="100000">
                                          <p:val>
                                            <p:strVal val="#ppt_x"/>
                                          </p:val>
                                        </p:tav>
                                      </p:tavLst>
                                    </p:anim>
                                    <p:anim calcmode="lin" valueType="num">
                                      <p:cBhvr additive="base">
                                        <p:cTn id="35"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77"/>
                                        </p:tgtEl>
                                        <p:attrNameLst>
                                          <p:attrName>style.visibility</p:attrName>
                                        </p:attrNameLst>
                                      </p:cBhvr>
                                      <p:to>
                                        <p:strVal val="visible"/>
                                      </p:to>
                                    </p:set>
                                    <p:anim calcmode="lin" valueType="num">
                                      <p:cBhvr additive="base">
                                        <p:cTn id="40" dur="500" fill="hold"/>
                                        <p:tgtEl>
                                          <p:spTgt spid="77"/>
                                        </p:tgtEl>
                                        <p:attrNameLst>
                                          <p:attrName>ppt_x</p:attrName>
                                        </p:attrNameLst>
                                      </p:cBhvr>
                                      <p:tavLst>
                                        <p:tav tm="0">
                                          <p:val>
                                            <p:strVal val="0-#ppt_w/2"/>
                                          </p:val>
                                        </p:tav>
                                        <p:tav tm="100000">
                                          <p:val>
                                            <p:strVal val="#ppt_x"/>
                                          </p:val>
                                        </p:tav>
                                      </p:tavLst>
                                    </p:anim>
                                    <p:anim calcmode="lin" valueType="num">
                                      <p:cBhvr additive="base">
                                        <p:cTn id="41"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79"/>
                                        </p:tgtEl>
                                        <p:attrNameLst>
                                          <p:attrName>style.visibility</p:attrName>
                                        </p:attrNameLst>
                                      </p:cBhvr>
                                      <p:to>
                                        <p:strVal val="visible"/>
                                      </p:to>
                                    </p:set>
                                    <p:anim calcmode="lin" valueType="num">
                                      <p:cBhvr additive="base">
                                        <p:cTn id="46" dur="500" fill="hold"/>
                                        <p:tgtEl>
                                          <p:spTgt spid="79"/>
                                        </p:tgtEl>
                                        <p:attrNameLst>
                                          <p:attrName>ppt_x</p:attrName>
                                        </p:attrNameLst>
                                      </p:cBhvr>
                                      <p:tavLst>
                                        <p:tav tm="0">
                                          <p:val>
                                            <p:strVal val="1+#ppt_w/2"/>
                                          </p:val>
                                        </p:tav>
                                        <p:tav tm="100000">
                                          <p:val>
                                            <p:strVal val="#ppt_x"/>
                                          </p:val>
                                        </p:tav>
                                      </p:tavLst>
                                    </p:anim>
                                    <p:anim calcmode="lin" valueType="num">
                                      <p:cBhvr additive="base">
                                        <p:cTn id="47"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80"/>
                                        </p:tgtEl>
                                        <p:attrNameLst>
                                          <p:attrName>style.visibility</p:attrName>
                                        </p:attrNameLst>
                                      </p:cBhvr>
                                      <p:to>
                                        <p:strVal val="visible"/>
                                      </p:to>
                                    </p:set>
                                    <p:anim calcmode="lin" valueType="num">
                                      <p:cBhvr additive="base">
                                        <p:cTn id="52" dur="500" fill="hold"/>
                                        <p:tgtEl>
                                          <p:spTgt spid="80"/>
                                        </p:tgtEl>
                                        <p:attrNameLst>
                                          <p:attrName>ppt_x</p:attrName>
                                        </p:attrNameLst>
                                      </p:cBhvr>
                                      <p:tavLst>
                                        <p:tav tm="0">
                                          <p:val>
                                            <p:strVal val="1+#ppt_w/2"/>
                                          </p:val>
                                        </p:tav>
                                        <p:tav tm="100000">
                                          <p:val>
                                            <p:strVal val="#ppt_x"/>
                                          </p:val>
                                        </p:tav>
                                      </p:tavLst>
                                    </p:anim>
                                    <p:anim calcmode="lin" valueType="num">
                                      <p:cBhvr additive="base">
                                        <p:cTn id="53"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81"/>
                                        </p:tgtEl>
                                        <p:attrNameLst>
                                          <p:attrName>style.visibility</p:attrName>
                                        </p:attrNameLst>
                                      </p:cBhvr>
                                      <p:to>
                                        <p:strVal val="visible"/>
                                      </p:to>
                                    </p:set>
                                    <p:anim calcmode="lin" valueType="num">
                                      <p:cBhvr additive="base">
                                        <p:cTn id="58" dur="500" fill="hold"/>
                                        <p:tgtEl>
                                          <p:spTgt spid="81"/>
                                        </p:tgtEl>
                                        <p:attrNameLst>
                                          <p:attrName>ppt_x</p:attrName>
                                        </p:attrNameLst>
                                      </p:cBhvr>
                                      <p:tavLst>
                                        <p:tav tm="0">
                                          <p:val>
                                            <p:strVal val="1+#ppt_w/2"/>
                                          </p:val>
                                        </p:tav>
                                        <p:tav tm="100000">
                                          <p:val>
                                            <p:strVal val="#ppt_x"/>
                                          </p:val>
                                        </p:tav>
                                      </p:tavLst>
                                    </p:anim>
                                    <p:anim calcmode="lin" valueType="num">
                                      <p:cBhvr additive="base">
                                        <p:cTn id="59"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1+#ppt_w/2"/>
                                          </p:val>
                                        </p:tav>
                                        <p:tav tm="100000">
                                          <p:val>
                                            <p:strVal val="#ppt_x"/>
                                          </p:val>
                                        </p:tav>
                                      </p:tavLst>
                                    </p:anim>
                                    <p:anim calcmode="lin" valueType="num">
                                      <p:cBhvr additive="base">
                                        <p:cTn id="6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2"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additive="base">
                                        <p:cTn id="70" dur="500" fill="hold"/>
                                        <p:tgtEl>
                                          <p:spTgt spid="13"/>
                                        </p:tgtEl>
                                        <p:attrNameLst>
                                          <p:attrName>ppt_x</p:attrName>
                                        </p:attrNameLst>
                                      </p:cBhvr>
                                      <p:tavLst>
                                        <p:tav tm="0">
                                          <p:val>
                                            <p:strVal val="1+#ppt_w/2"/>
                                          </p:val>
                                        </p:tav>
                                        <p:tav tm="100000">
                                          <p:val>
                                            <p:strVal val="#ppt_x"/>
                                          </p:val>
                                        </p:tav>
                                      </p:tavLst>
                                    </p:anim>
                                    <p:anim calcmode="lin" valueType="num">
                                      <p:cBhvr additive="base">
                                        <p:cTn id="71"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1" grpId="0" animBg="1"/>
      <p:bldP spid="75" grpId="0" animBg="1"/>
      <p:bldP spid="76" grpId="0" animBg="1"/>
      <p:bldP spid="77" grpId="0" animBg="1"/>
      <p:bldP spid="78" grpId="0" animBg="1"/>
      <p:bldP spid="79" grpId="0" animBg="1"/>
      <p:bldP spid="80" grpId="0" animBg="1"/>
      <p:bldP spid="8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8FA726-AC90-47C2-9A7E-3E842004E3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049" y="846560"/>
            <a:ext cx="8799391" cy="5980301"/>
          </a:xfrm>
          <a:prstGeom prst="rect">
            <a:avLst/>
          </a:prstGeom>
        </p:spPr>
      </p:pic>
      <p:grpSp>
        <p:nvGrpSpPr>
          <p:cNvPr id="2" name="Group 1">
            <a:extLst>
              <a:ext uri="{FF2B5EF4-FFF2-40B4-BE49-F238E27FC236}">
                <a16:creationId xmlns:a16="http://schemas.microsoft.com/office/drawing/2014/main" id="{81C114D4-6FB2-4D99-B3AF-C58F421FA8C2}"/>
              </a:ext>
            </a:extLst>
          </p:cNvPr>
          <p:cNvGrpSpPr/>
          <p:nvPr/>
        </p:nvGrpSpPr>
        <p:grpSpPr>
          <a:xfrm>
            <a:off x="11138251" y="31138"/>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30</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OneDrive</a:t>
            </a:r>
          </a:p>
        </p:txBody>
      </p:sp>
    </p:spTree>
    <p:extLst>
      <p:ext uri="{BB962C8B-B14F-4D97-AF65-F5344CB8AC3E}">
        <p14:creationId xmlns:p14="http://schemas.microsoft.com/office/powerpoint/2010/main" val="3954001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6457E45-4D2F-4656-A28B-10EDC4A65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049" y="846560"/>
            <a:ext cx="8799391" cy="5980301"/>
          </a:xfrm>
          <a:prstGeom prst="rect">
            <a:avLst/>
          </a:prstGeom>
        </p:spPr>
      </p:pic>
      <p:grpSp>
        <p:nvGrpSpPr>
          <p:cNvPr id="2" name="Group 1">
            <a:extLst>
              <a:ext uri="{FF2B5EF4-FFF2-40B4-BE49-F238E27FC236}">
                <a16:creationId xmlns:a16="http://schemas.microsoft.com/office/drawing/2014/main" id="{81C114D4-6FB2-4D99-B3AF-C58F421FA8C2}"/>
              </a:ext>
            </a:extLst>
          </p:cNvPr>
          <p:cNvGrpSpPr/>
          <p:nvPr/>
        </p:nvGrpSpPr>
        <p:grpSpPr>
          <a:xfrm>
            <a:off x="11122160" y="0"/>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31</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OneDrive</a:t>
            </a:r>
          </a:p>
        </p:txBody>
      </p:sp>
      <p:sp>
        <p:nvSpPr>
          <p:cNvPr id="8" name="TextBox 7">
            <a:extLst>
              <a:ext uri="{FF2B5EF4-FFF2-40B4-BE49-F238E27FC236}">
                <a16:creationId xmlns:a16="http://schemas.microsoft.com/office/drawing/2014/main" id="{1903DBE3-0678-498F-9975-63B404D3E555}"/>
              </a:ext>
            </a:extLst>
          </p:cNvPr>
          <p:cNvSpPr txBox="1"/>
          <p:nvPr/>
        </p:nvSpPr>
        <p:spPr>
          <a:xfrm>
            <a:off x="5286701" y="212696"/>
            <a:ext cx="5645459"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On the menu bar, click on the navigation panel icon.</a:t>
            </a:r>
            <a:endParaRPr lang="en-GB" dirty="0"/>
          </a:p>
        </p:txBody>
      </p:sp>
      <p:cxnSp>
        <p:nvCxnSpPr>
          <p:cNvPr id="11" name="Straight Arrow Connector 10">
            <a:extLst>
              <a:ext uri="{FF2B5EF4-FFF2-40B4-BE49-F238E27FC236}">
                <a16:creationId xmlns:a16="http://schemas.microsoft.com/office/drawing/2014/main" id="{A39A1130-0A61-414F-A000-B1B688B89B29}"/>
              </a:ext>
            </a:extLst>
          </p:cNvPr>
          <p:cNvCxnSpPr>
            <a:cxnSpLocks/>
          </p:cNvCxnSpPr>
          <p:nvPr/>
        </p:nvCxnSpPr>
        <p:spPr>
          <a:xfrm flipH="1">
            <a:off x="5520583" y="612806"/>
            <a:ext cx="992360" cy="147424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F6D89ED-0C8C-4437-A913-B1736A534202}"/>
              </a:ext>
            </a:extLst>
          </p:cNvPr>
          <p:cNvSpPr txBox="1"/>
          <p:nvPr/>
        </p:nvSpPr>
        <p:spPr>
          <a:xfrm>
            <a:off x="134888" y="2020217"/>
            <a:ext cx="3080174"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pPr algn="r"/>
            <a:r>
              <a:rPr lang="en-CA" b="1" dirty="0"/>
              <a:t>My files </a:t>
            </a:r>
            <a:r>
              <a:rPr lang="en-CA" dirty="0"/>
              <a:t>is the default view.</a:t>
            </a:r>
            <a:endParaRPr lang="en-GB" dirty="0"/>
          </a:p>
        </p:txBody>
      </p:sp>
      <p:cxnSp>
        <p:nvCxnSpPr>
          <p:cNvPr id="19" name="Straight Arrow Connector 18">
            <a:extLst>
              <a:ext uri="{FF2B5EF4-FFF2-40B4-BE49-F238E27FC236}">
                <a16:creationId xmlns:a16="http://schemas.microsoft.com/office/drawing/2014/main" id="{57303E02-D53A-431E-9B6A-8B5F8F232FC1}"/>
              </a:ext>
            </a:extLst>
          </p:cNvPr>
          <p:cNvCxnSpPr>
            <a:cxnSpLocks/>
            <a:stCxn id="18" idx="3"/>
          </p:cNvCxnSpPr>
          <p:nvPr/>
        </p:nvCxnSpPr>
        <p:spPr>
          <a:xfrm>
            <a:off x="3215062" y="2220272"/>
            <a:ext cx="244130" cy="19512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58CA705-8B4C-4F60-8DB6-45BB5C206850}"/>
              </a:ext>
            </a:extLst>
          </p:cNvPr>
          <p:cNvSpPr txBox="1"/>
          <p:nvPr/>
        </p:nvSpPr>
        <p:spPr>
          <a:xfrm>
            <a:off x="221890" y="4946461"/>
            <a:ext cx="4600275" cy="1015663"/>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This is where you start your collaborative project, by making a </a:t>
            </a:r>
            <a:r>
              <a:rPr lang="en-CA" b="1" dirty="0"/>
              <a:t>Shared Library</a:t>
            </a:r>
            <a:r>
              <a:rPr lang="en-CA" dirty="0"/>
              <a:t>, our goal at the moment.</a:t>
            </a:r>
            <a:endParaRPr lang="en-GB" dirty="0"/>
          </a:p>
        </p:txBody>
      </p:sp>
      <p:cxnSp>
        <p:nvCxnSpPr>
          <p:cNvPr id="33" name="Straight Arrow Connector 32">
            <a:extLst>
              <a:ext uri="{FF2B5EF4-FFF2-40B4-BE49-F238E27FC236}">
                <a16:creationId xmlns:a16="http://schemas.microsoft.com/office/drawing/2014/main" id="{C6A12C98-F378-4247-9C7A-92BB21BB9FA8}"/>
              </a:ext>
            </a:extLst>
          </p:cNvPr>
          <p:cNvCxnSpPr>
            <a:cxnSpLocks/>
          </p:cNvCxnSpPr>
          <p:nvPr/>
        </p:nvCxnSpPr>
        <p:spPr>
          <a:xfrm flipV="1">
            <a:off x="2522028" y="4330462"/>
            <a:ext cx="960777" cy="61600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85A95F8A-6CEF-475A-A8A3-A79AA0F8F990}"/>
              </a:ext>
            </a:extLst>
          </p:cNvPr>
          <p:cNvSpPr txBox="1"/>
          <p:nvPr/>
        </p:nvSpPr>
        <p:spPr>
          <a:xfrm>
            <a:off x="8722111" y="2577862"/>
            <a:ext cx="3157086" cy="707886"/>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GB" dirty="0"/>
              <a:t>These are the items you can create in your OneDrive.</a:t>
            </a:r>
          </a:p>
        </p:txBody>
      </p:sp>
      <p:cxnSp>
        <p:nvCxnSpPr>
          <p:cNvPr id="43" name="Straight Arrow Connector 42">
            <a:extLst>
              <a:ext uri="{FF2B5EF4-FFF2-40B4-BE49-F238E27FC236}">
                <a16:creationId xmlns:a16="http://schemas.microsoft.com/office/drawing/2014/main" id="{A63FFEAD-3CEA-42F4-88D5-11573411B707}"/>
              </a:ext>
            </a:extLst>
          </p:cNvPr>
          <p:cNvCxnSpPr>
            <a:cxnSpLocks/>
            <a:endCxn id="36" idx="1"/>
          </p:cNvCxnSpPr>
          <p:nvPr/>
        </p:nvCxnSpPr>
        <p:spPr>
          <a:xfrm flipH="1">
            <a:off x="7539487" y="2957054"/>
            <a:ext cx="1182626" cy="60874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CDBF757-39EB-4474-85D4-B00DFD21B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1924" y="2216520"/>
            <a:ext cx="1785312" cy="2650642"/>
          </a:xfrm>
          <a:prstGeom prst="rect">
            <a:avLst/>
          </a:prstGeom>
        </p:spPr>
      </p:pic>
      <p:cxnSp>
        <p:nvCxnSpPr>
          <p:cNvPr id="31" name="Straight Arrow Connector 30">
            <a:extLst>
              <a:ext uri="{FF2B5EF4-FFF2-40B4-BE49-F238E27FC236}">
                <a16:creationId xmlns:a16="http://schemas.microsoft.com/office/drawing/2014/main" id="{6805DAF4-155F-4646-8ADD-9FCCF12FB88C}"/>
              </a:ext>
            </a:extLst>
          </p:cNvPr>
          <p:cNvCxnSpPr>
            <a:cxnSpLocks/>
            <a:stCxn id="18" idx="3"/>
          </p:cNvCxnSpPr>
          <p:nvPr/>
        </p:nvCxnSpPr>
        <p:spPr>
          <a:xfrm>
            <a:off x="3215062" y="2220272"/>
            <a:ext cx="1909029" cy="38490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Right Brace 35">
            <a:extLst>
              <a:ext uri="{FF2B5EF4-FFF2-40B4-BE49-F238E27FC236}">
                <a16:creationId xmlns:a16="http://schemas.microsoft.com/office/drawing/2014/main" id="{B9AE0DDE-D3C0-48DB-BFC6-86318DB67AFD}"/>
              </a:ext>
            </a:extLst>
          </p:cNvPr>
          <p:cNvSpPr/>
          <p:nvPr/>
        </p:nvSpPr>
        <p:spPr>
          <a:xfrm>
            <a:off x="6945069" y="2264435"/>
            <a:ext cx="594418" cy="2602727"/>
          </a:xfrm>
          <a:prstGeom prst="rightBrace">
            <a:avLst>
              <a:gd name="adj1" fmla="val 109465"/>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4E43FE18-5CAA-4309-BAB2-438F813BFEA4}"/>
              </a:ext>
            </a:extLst>
          </p:cNvPr>
          <p:cNvSpPr/>
          <p:nvPr/>
        </p:nvSpPr>
        <p:spPr>
          <a:xfrm>
            <a:off x="7242278" y="4151931"/>
            <a:ext cx="4794436" cy="2145268"/>
          </a:xfrm>
          <a:prstGeom prst="roundRect">
            <a:avLst/>
          </a:prstGeom>
          <a:solidFill>
            <a:srgbClr val="FFF7F7"/>
          </a:solidFill>
          <a:ln w="19050">
            <a:solidFill>
              <a:srgbClr val="C00000"/>
            </a:solidFill>
          </a:ln>
        </p:spPr>
        <p:txBody>
          <a:bodyPr wrap="square" rtlCol="0">
            <a:spAutoFit/>
          </a:bodyPr>
          <a:lstStyle/>
          <a:p>
            <a:r>
              <a:rPr lang="en-CA" sz="2000" dirty="0">
                <a:solidFill>
                  <a:schemeClr val="tx1"/>
                </a:solidFill>
              </a:rPr>
              <a:t>Keep in mind that any documents you create here are editable by whoever you grant authorization to, alongside others.</a:t>
            </a:r>
          </a:p>
          <a:p>
            <a:endParaRPr lang="en-CA" sz="2000" dirty="0">
              <a:solidFill>
                <a:schemeClr val="tx1"/>
              </a:solidFill>
            </a:endParaRPr>
          </a:p>
          <a:p>
            <a:r>
              <a:rPr lang="en-CA" sz="2000" dirty="0">
                <a:solidFill>
                  <a:schemeClr val="tx1"/>
                </a:solidFill>
              </a:rPr>
              <a:t>More than one person can access and change these files at the same time.</a:t>
            </a:r>
            <a:endParaRPr lang="en-GB" sz="2000" dirty="0">
              <a:solidFill>
                <a:schemeClr val="tx1"/>
              </a:solidFill>
            </a:endParaRPr>
          </a:p>
        </p:txBody>
      </p:sp>
      <p:sp>
        <p:nvSpPr>
          <p:cNvPr id="41" name="Rectangle 40">
            <a:extLst>
              <a:ext uri="{FF2B5EF4-FFF2-40B4-BE49-F238E27FC236}">
                <a16:creationId xmlns:a16="http://schemas.microsoft.com/office/drawing/2014/main" id="{10378CC3-B061-46A2-806C-637FD9AA7EEE}"/>
              </a:ext>
            </a:extLst>
          </p:cNvPr>
          <p:cNvSpPr/>
          <p:nvPr/>
        </p:nvSpPr>
        <p:spPr>
          <a:xfrm>
            <a:off x="3471909" y="4235572"/>
            <a:ext cx="1238111" cy="18978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247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par>
                                <p:cTn id="23" presetID="22" presetClass="entr" presetSubtype="1"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par>
                                <p:cTn id="26" presetID="22" presetClass="entr" presetSubtype="8"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500" fill="hold"/>
                                        <p:tgtEl>
                                          <p:spTgt spid="42"/>
                                        </p:tgtEl>
                                        <p:attrNameLst>
                                          <p:attrName>ppt_x</p:attrName>
                                        </p:attrNameLst>
                                      </p:cBhvr>
                                      <p:tavLst>
                                        <p:tav tm="0">
                                          <p:val>
                                            <p:strVal val="1+#ppt_w/2"/>
                                          </p:val>
                                        </p:tav>
                                        <p:tav tm="100000">
                                          <p:val>
                                            <p:strVal val="#ppt_x"/>
                                          </p:val>
                                        </p:tav>
                                      </p:tavLst>
                                    </p:anim>
                                    <p:anim calcmode="lin" valueType="num">
                                      <p:cBhvr additive="base">
                                        <p:cTn id="34" dur="500" fill="hold"/>
                                        <p:tgtEl>
                                          <p:spTgt spid="42"/>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right)">
                                      <p:cBhvr>
                                        <p:cTn id="38" dur="500"/>
                                        <p:tgtEl>
                                          <p:spTgt spid="43"/>
                                        </p:tgtEl>
                                      </p:cBhvr>
                                    </p:animEffect>
                                  </p:childTnLst>
                                </p:cTn>
                              </p:par>
                            </p:childTnLst>
                          </p:cTn>
                        </p:par>
                        <p:par>
                          <p:cTn id="39" fill="hold">
                            <p:stCondLst>
                              <p:cond delay="1000"/>
                            </p:stCondLst>
                            <p:childTnLst>
                              <p:par>
                                <p:cTn id="40" presetID="53" presetClass="entr" presetSubtype="16"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500" fill="hold"/>
                                        <p:tgtEl>
                                          <p:spTgt spid="36"/>
                                        </p:tgtEl>
                                        <p:attrNameLst>
                                          <p:attrName>ppt_w</p:attrName>
                                        </p:attrNameLst>
                                      </p:cBhvr>
                                      <p:tavLst>
                                        <p:tav tm="0">
                                          <p:val>
                                            <p:fltVal val="0"/>
                                          </p:val>
                                        </p:tav>
                                        <p:tav tm="100000">
                                          <p:val>
                                            <p:strVal val="#ppt_w"/>
                                          </p:val>
                                        </p:tav>
                                      </p:tavLst>
                                    </p:anim>
                                    <p:anim calcmode="lin" valueType="num">
                                      <p:cBhvr>
                                        <p:cTn id="43" dur="500" fill="hold"/>
                                        <p:tgtEl>
                                          <p:spTgt spid="36"/>
                                        </p:tgtEl>
                                        <p:attrNameLst>
                                          <p:attrName>ppt_h</p:attrName>
                                        </p:attrNameLst>
                                      </p:cBhvr>
                                      <p:tavLst>
                                        <p:tav tm="0">
                                          <p:val>
                                            <p:fltVal val="0"/>
                                          </p:val>
                                        </p:tav>
                                        <p:tav tm="100000">
                                          <p:val>
                                            <p:strVal val="#ppt_h"/>
                                          </p:val>
                                        </p:tav>
                                      </p:tavLst>
                                    </p:anim>
                                    <p:animEffect transition="in" filter="fade">
                                      <p:cBhvr>
                                        <p:cTn id="44" dur="5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500" fill="hold"/>
                                        <p:tgtEl>
                                          <p:spTgt spid="39"/>
                                        </p:tgtEl>
                                        <p:attrNameLst>
                                          <p:attrName>ppt_w</p:attrName>
                                        </p:attrNameLst>
                                      </p:cBhvr>
                                      <p:tavLst>
                                        <p:tav tm="0">
                                          <p:val>
                                            <p:fltVal val="0"/>
                                          </p:val>
                                        </p:tav>
                                        <p:tav tm="100000">
                                          <p:val>
                                            <p:strVal val="#ppt_w"/>
                                          </p:val>
                                        </p:tav>
                                      </p:tavLst>
                                    </p:anim>
                                    <p:anim calcmode="lin" valueType="num">
                                      <p:cBhvr>
                                        <p:cTn id="50" dur="500" fill="hold"/>
                                        <p:tgtEl>
                                          <p:spTgt spid="39"/>
                                        </p:tgtEl>
                                        <p:attrNameLst>
                                          <p:attrName>ppt_h</p:attrName>
                                        </p:attrNameLst>
                                      </p:cBhvr>
                                      <p:tavLst>
                                        <p:tav tm="0">
                                          <p:val>
                                            <p:fltVal val="0"/>
                                          </p:val>
                                        </p:tav>
                                        <p:tav tm="100000">
                                          <p:val>
                                            <p:strVal val="#ppt_h"/>
                                          </p:val>
                                        </p:tav>
                                      </p:tavLst>
                                    </p:anim>
                                    <p:animEffect transition="in" filter="fade">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additive="base">
                                        <p:cTn id="56" dur="500" fill="hold"/>
                                        <p:tgtEl>
                                          <p:spTgt spid="32"/>
                                        </p:tgtEl>
                                        <p:attrNameLst>
                                          <p:attrName>ppt_x</p:attrName>
                                        </p:attrNameLst>
                                      </p:cBhvr>
                                      <p:tavLst>
                                        <p:tav tm="0">
                                          <p:val>
                                            <p:strVal val="0-#ppt_w/2"/>
                                          </p:val>
                                        </p:tav>
                                        <p:tav tm="100000">
                                          <p:val>
                                            <p:strVal val="#ppt_x"/>
                                          </p:val>
                                        </p:tav>
                                      </p:tavLst>
                                    </p:anim>
                                    <p:anim calcmode="lin" valueType="num">
                                      <p:cBhvr additive="base">
                                        <p:cTn id="57" dur="500" fill="hold"/>
                                        <p:tgtEl>
                                          <p:spTgt spid="32"/>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wipe(down)">
                                      <p:cBhvr>
                                        <p:cTn id="61" dur="500"/>
                                        <p:tgtEl>
                                          <p:spTgt spid="33"/>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1"/>
                                        </p:tgtEl>
                                        <p:attrNameLst>
                                          <p:attrName>style.visibility</p:attrName>
                                        </p:attrNameLst>
                                      </p:cBhvr>
                                      <p:to>
                                        <p:strVal val="visible"/>
                                      </p:to>
                                    </p:set>
                                    <p:animEffect transition="in" filter="wipe(left)">
                                      <p:cBhvr>
                                        <p:cTn id="6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32" grpId="0" animBg="1"/>
      <p:bldP spid="42" grpId="0" animBg="1"/>
      <p:bldP spid="36" grpId="0" animBg="1"/>
      <p:bldP spid="39" grpId="0" animBg="1"/>
      <p:bldP spid="4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7F6EF88-22FE-44A5-A92C-CFD776A5A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7049" y="846560"/>
            <a:ext cx="8799391" cy="5980301"/>
          </a:xfrm>
          <a:prstGeom prst="rect">
            <a:avLst/>
          </a:prstGeom>
        </p:spPr>
      </p:pic>
      <p:grpSp>
        <p:nvGrpSpPr>
          <p:cNvPr id="2" name="Group 1">
            <a:extLst>
              <a:ext uri="{FF2B5EF4-FFF2-40B4-BE49-F238E27FC236}">
                <a16:creationId xmlns:a16="http://schemas.microsoft.com/office/drawing/2014/main" id="{DCFB9BF4-2BB8-4D41-8627-880531C0927C}"/>
              </a:ext>
            </a:extLst>
          </p:cNvPr>
          <p:cNvGrpSpPr/>
          <p:nvPr/>
        </p:nvGrpSpPr>
        <p:grpSpPr>
          <a:xfrm>
            <a:off x="11130104" y="22592"/>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32</a:t>
              </a:fld>
              <a:r>
                <a:rPr lang="en-CA" sz="1400" dirty="0"/>
                <a:t> </a:t>
              </a:r>
              <a:endParaRPr lang="en-GB" sz="1400" dirty="0"/>
            </a:p>
          </p:txBody>
        </p:sp>
      </p:grpSp>
      <p:sp>
        <p:nvSpPr>
          <p:cNvPr id="5" name="TextBox 4">
            <a:extLst>
              <a:ext uri="{FF2B5EF4-FFF2-40B4-BE49-F238E27FC236}">
                <a16:creationId xmlns:a16="http://schemas.microsoft.com/office/drawing/2014/main" id="{6F5630CF-0F14-4FA6-84BE-63B13C4FDA88}"/>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a </a:t>
            </a:r>
            <a:r>
              <a:rPr lang="en-CA" b="1" dirty="0"/>
              <a:t>Shared Library</a:t>
            </a:r>
            <a:endParaRPr lang="en-CA" dirty="0"/>
          </a:p>
        </p:txBody>
      </p:sp>
      <p:sp>
        <p:nvSpPr>
          <p:cNvPr id="8" name="TextBox 7">
            <a:extLst>
              <a:ext uri="{FF2B5EF4-FFF2-40B4-BE49-F238E27FC236}">
                <a16:creationId xmlns:a16="http://schemas.microsoft.com/office/drawing/2014/main" id="{DF28680B-9CCD-468E-86DC-C6E8288E6365}"/>
              </a:ext>
            </a:extLst>
          </p:cNvPr>
          <p:cNvSpPr txBox="1"/>
          <p:nvPr/>
        </p:nvSpPr>
        <p:spPr>
          <a:xfrm>
            <a:off x="1495513" y="2783377"/>
            <a:ext cx="3310911"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Enter an applicable site name.</a:t>
            </a:r>
            <a:endParaRPr lang="en-GB" dirty="0"/>
          </a:p>
        </p:txBody>
      </p:sp>
      <p:cxnSp>
        <p:nvCxnSpPr>
          <p:cNvPr id="9" name="Straight Arrow Connector 8">
            <a:extLst>
              <a:ext uri="{FF2B5EF4-FFF2-40B4-BE49-F238E27FC236}">
                <a16:creationId xmlns:a16="http://schemas.microsoft.com/office/drawing/2014/main" id="{CE2FDDD7-9F2C-4347-B0BF-276B147BB1E2}"/>
              </a:ext>
            </a:extLst>
          </p:cNvPr>
          <p:cNvCxnSpPr>
            <a:cxnSpLocks/>
          </p:cNvCxnSpPr>
          <p:nvPr/>
        </p:nvCxnSpPr>
        <p:spPr>
          <a:xfrm>
            <a:off x="4806424" y="3025508"/>
            <a:ext cx="1013262" cy="126448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CB58F3A4-9599-4F8F-BD45-41B7BAF4AB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5319" y="3711935"/>
            <a:ext cx="6087170" cy="3005059"/>
          </a:xfrm>
          <a:prstGeom prst="rect">
            <a:avLst/>
          </a:prstGeom>
        </p:spPr>
      </p:pic>
      <p:sp>
        <p:nvSpPr>
          <p:cNvPr id="25" name="TextBox 24">
            <a:extLst>
              <a:ext uri="{FF2B5EF4-FFF2-40B4-BE49-F238E27FC236}">
                <a16:creationId xmlns:a16="http://schemas.microsoft.com/office/drawing/2014/main" id="{104AEB05-C561-4531-ADB2-F8D1B30C8852}"/>
              </a:ext>
            </a:extLst>
          </p:cNvPr>
          <p:cNvSpPr txBox="1"/>
          <p:nvPr/>
        </p:nvSpPr>
        <p:spPr>
          <a:xfrm>
            <a:off x="2162086" y="4178177"/>
            <a:ext cx="2644338" cy="707886"/>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A site name is checked over your organization.</a:t>
            </a:r>
            <a:endParaRPr lang="en-GB" dirty="0"/>
          </a:p>
        </p:txBody>
      </p:sp>
      <p:cxnSp>
        <p:nvCxnSpPr>
          <p:cNvPr id="26" name="Straight Arrow Connector 25">
            <a:extLst>
              <a:ext uri="{FF2B5EF4-FFF2-40B4-BE49-F238E27FC236}">
                <a16:creationId xmlns:a16="http://schemas.microsoft.com/office/drawing/2014/main" id="{E92586B9-9902-4861-AA21-53D426FE8C55}"/>
              </a:ext>
            </a:extLst>
          </p:cNvPr>
          <p:cNvCxnSpPr>
            <a:cxnSpLocks/>
            <a:stCxn id="25" idx="3"/>
          </p:cNvCxnSpPr>
          <p:nvPr/>
        </p:nvCxnSpPr>
        <p:spPr>
          <a:xfrm flipV="1">
            <a:off x="4806424" y="4495088"/>
            <a:ext cx="1013262" cy="3703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47A1299-6E11-4D8E-9F6C-1C55B9EFD7BA}"/>
              </a:ext>
            </a:extLst>
          </p:cNvPr>
          <p:cNvSpPr txBox="1"/>
          <p:nvPr/>
        </p:nvSpPr>
        <p:spPr>
          <a:xfrm>
            <a:off x="974221" y="5121092"/>
            <a:ext cx="3866381"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A group email address is suggested.</a:t>
            </a:r>
            <a:endParaRPr lang="en-GB" dirty="0"/>
          </a:p>
        </p:txBody>
      </p:sp>
      <p:cxnSp>
        <p:nvCxnSpPr>
          <p:cNvPr id="33" name="Straight Arrow Connector 32">
            <a:extLst>
              <a:ext uri="{FF2B5EF4-FFF2-40B4-BE49-F238E27FC236}">
                <a16:creationId xmlns:a16="http://schemas.microsoft.com/office/drawing/2014/main" id="{AE2D2936-FF89-49AF-A5C1-2100B2AEBA84}"/>
              </a:ext>
            </a:extLst>
          </p:cNvPr>
          <p:cNvCxnSpPr>
            <a:cxnSpLocks/>
            <a:stCxn id="32" idx="3"/>
          </p:cNvCxnSpPr>
          <p:nvPr/>
        </p:nvCxnSpPr>
        <p:spPr>
          <a:xfrm flipV="1">
            <a:off x="4840602" y="5264209"/>
            <a:ext cx="970538" cy="5693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937319D-9874-437C-9294-5F093D0778D3}"/>
              </a:ext>
            </a:extLst>
          </p:cNvPr>
          <p:cNvSpPr txBox="1"/>
          <p:nvPr/>
        </p:nvSpPr>
        <p:spPr>
          <a:xfrm>
            <a:off x="1991170" y="5743210"/>
            <a:ext cx="2857978"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Scroll down on the page.</a:t>
            </a:r>
            <a:endParaRPr lang="en-GB" dirty="0"/>
          </a:p>
        </p:txBody>
      </p:sp>
      <p:cxnSp>
        <p:nvCxnSpPr>
          <p:cNvPr id="42" name="Straight Arrow Connector 41">
            <a:extLst>
              <a:ext uri="{FF2B5EF4-FFF2-40B4-BE49-F238E27FC236}">
                <a16:creationId xmlns:a16="http://schemas.microsoft.com/office/drawing/2014/main" id="{9569C3D3-06AB-4706-AA31-8B1BC9D5BD4A}"/>
              </a:ext>
            </a:extLst>
          </p:cNvPr>
          <p:cNvCxnSpPr>
            <a:cxnSpLocks/>
            <a:stCxn id="41" idx="3"/>
          </p:cNvCxnSpPr>
          <p:nvPr/>
        </p:nvCxnSpPr>
        <p:spPr>
          <a:xfrm>
            <a:off x="4849148" y="5943265"/>
            <a:ext cx="771273"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DDBDDCC6-2D58-44AD-AF77-16EB1FBF8472}"/>
              </a:ext>
            </a:extLst>
          </p:cNvPr>
          <p:cNvCxnSpPr>
            <a:cxnSpLocks/>
          </p:cNvCxnSpPr>
          <p:nvPr/>
        </p:nvCxnSpPr>
        <p:spPr>
          <a:xfrm>
            <a:off x="5620421" y="5943265"/>
            <a:ext cx="0" cy="77372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66330F5-7296-4557-BBDB-C666B9CEBA28}"/>
              </a:ext>
            </a:extLst>
          </p:cNvPr>
          <p:cNvSpPr txBox="1"/>
          <p:nvPr/>
        </p:nvSpPr>
        <p:spPr>
          <a:xfrm>
            <a:off x="7027800" y="-4920"/>
            <a:ext cx="4589428" cy="1015663"/>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US" dirty="0"/>
              <a:t>In OneDrive, a shared library is a space where teams can collaborate on files and documents, accessible to multiple users.</a:t>
            </a:r>
            <a:endParaRPr lang="en-CA" dirty="0"/>
          </a:p>
        </p:txBody>
      </p:sp>
      <p:sp>
        <p:nvSpPr>
          <p:cNvPr id="19" name="TextBox 18">
            <a:extLst>
              <a:ext uri="{FF2B5EF4-FFF2-40B4-BE49-F238E27FC236}">
                <a16:creationId xmlns:a16="http://schemas.microsoft.com/office/drawing/2014/main" id="{4EBE4F2D-91B0-47E2-8595-AF4283134D21}"/>
              </a:ext>
            </a:extLst>
          </p:cNvPr>
          <p:cNvSpPr txBox="1"/>
          <p:nvPr/>
        </p:nvSpPr>
        <p:spPr>
          <a:xfrm>
            <a:off x="6725995" y="1104166"/>
            <a:ext cx="4589428" cy="1323439"/>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US" dirty="0"/>
              <a:t>A Team has access to that team’s files and file locations inside individual channels, but the shared library allows a common file share area for more than one team.</a:t>
            </a:r>
            <a:endParaRPr lang="en-CA" dirty="0"/>
          </a:p>
        </p:txBody>
      </p:sp>
    </p:spTree>
    <p:extLst>
      <p:ext uri="{BB962C8B-B14F-4D97-AF65-F5344CB8AC3E}">
        <p14:creationId xmlns:p14="http://schemas.microsoft.com/office/powerpoint/2010/main" val="2638071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par>
                          <p:cTn id="16" fill="hold">
                            <p:stCondLst>
                              <p:cond delay="1000"/>
                            </p:stCondLst>
                            <p:childTnLst>
                              <p:par>
                                <p:cTn id="17" presetID="2" presetClass="entr" presetSubtype="2"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xit" presetSubtype="2" fill="hold" nodeType="clickEffect">
                                  <p:stCondLst>
                                    <p:cond delay="0"/>
                                  </p:stCondLst>
                                  <p:childTnLst>
                                    <p:animEffect transition="out" filter="wipe(right)">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par>
                          <p:cTn id="32" fill="hold">
                            <p:stCondLst>
                              <p:cond delay="500"/>
                            </p:stCondLst>
                            <p:childTnLst>
                              <p:par>
                                <p:cTn id="33" presetID="2" presetClass="exit" presetSubtype="8" fill="hold" grpId="1" nodeType="afterEffect">
                                  <p:stCondLst>
                                    <p:cond delay="0"/>
                                  </p:stCondLst>
                                  <p:childTnLst>
                                    <p:anim calcmode="lin" valueType="num">
                                      <p:cBhvr additive="base">
                                        <p:cTn id="34" dur="500"/>
                                        <p:tgtEl>
                                          <p:spTgt spid="8"/>
                                        </p:tgtEl>
                                        <p:attrNameLst>
                                          <p:attrName>ppt_x</p:attrName>
                                        </p:attrNameLst>
                                      </p:cBhvr>
                                      <p:tavLst>
                                        <p:tav tm="0">
                                          <p:val>
                                            <p:strVal val="ppt_x"/>
                                          </p:val>
                                        </p:tav>
                                        <p:tav tm="100000">
                                          <p:val>
                                            <p:strVal val="0-ppt_w/2"/>
                                          </p:val>
                                        </p:tav>
                                      </p:tavLst>
                                    </p:anim>
                                    <p:anim calcmode="lin" valueType="num">
                                      <p:cBhvr additive="base">
                                        <p:cTn id="35" dur="500"/>
                                        <p:tgtEl>
                                          <p:spTgt spid="8"/>
                                        </p:tgtEl>
                                        <p:attrNameLst>
                                          <p:attrName>ppt_y</p:attrName>
                                        </p:attrNameLst>
                                      </p:cBhvr>
                                      <p:tavLst>
                                        <p:tav tm="0">
                                          <p:val>
                                            <p:strVal val="ppt_y"/>
                                          </p:val>
                                        </p:tav>
                                        <p:tav tm="100000">
                                          <p:val>
                                            <p:strVal val="ppt_y"/>
                                          </p:val>
                                        </p:tav>
                                      </p:tavLst>
                                    </p:anim>
                                    <p:set>
                                      <p:cBhvr>
                                        <p:cTn id="36" dur="1" fill="hold">
                                          <p:stCondLst>
                                            <p:cond delay="499"/>
                                          </p:stCondLst>
                                        </p:cTn>
                                        <p:tgtEl>
                                          <p:spTgt spid="8"/>
                                        </p:tgtEl>
                                        <p:attrNameLst>
                                          <p:attrName>style.visibility</p:attrName>
                                        </p:attrNameLst>
                                      </p:cBhvr>
                                      <p:to>
                                        <p:strVal val="hidden"/>
                                      </p:to>
                                    </p:set>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500" fill="hold"/>
                                        <p:tgtEl>
                                          <p:spTgt spid="25"/>
                                        </p:tgtEl>
                                        <p:attrNameLst>
                                          <p:attrName>ppt_x</p:attrName>
                                        </p:attrNameLst>
                                      </p:cBhvr>
                                      <p:tavLst>
                                        <p:tav tm="0">
                                          <p:val>
                                            <p:strVal val="0-#ppt_w/2"/>
                                          </p:val>
                                        </p:tav>
                                        <p:tav tm="100000">
                                          <p:val>
                                            <p:strVal val="#ppt_x"/>
                                          </p:val>
                                        </p:tav>
                                      </p:tavLst>
                                    </p:anim>
                                    <p:anim calcmode="lin" valueType="num">
                                      <p:cBhvr additive="base">
                                        <p:cTn id="41" dur="500" fill="hold"/>
                                        <p:tgtEl>
                                          <p:spTgt spid="25"/>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2" presetClass="entr" presetSubtype="8" fill="hold"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left)">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2" fill="hold" nodeType="clickEffect">
                                  <p:stCondLst>
                                    <p:cond delay="0"/>
                                  </p:stCondLst>
                                  <p:childTnLst>
                                    <p:animEffect transition="out" filter="wipe(right)">
                                      <p:cBhvr>
                                        <p:cTn id="49" dur="500"/>
                                        <p:tgtEl>
                                          <p:spTgt spid="26"/>
                                        </p:tgtEl>
                                      </p:cBhvr>
                                    </p:animEffect>
                                    <p:set>
                                      <p:cBhvr>
                                        <p:cTn id="50" dur="1" fill="hold">
                                          <p:stCondLst>
                                            <p:cond delay="499"/>
                                          </p:stCondLst>
                                        </p:cTn>
                                        <p:tgtEl>
                                          <p:spTgt spid="26"/>
                                        </p:tgtEl>
                                        <p:attrNameLst>
                                          <p:attrName>style.visibility</p:attrName>
                                        </p:attrNameLst>
                                      </p:cBhvr>
                                      <p:to>
                                        <p:strVal val="hidden"/>
                                      </p:to>
                                    </p:set>
                                  </p:childTnLst>
                                </p:cTn>
                              </p:par>
                            </p:childTnLst>
                          </p:cTn>
                        </p:par>
                        <p:par>
                          <p:cTn id="51" fill="hold">
                            <p:stCondLst>
                              <p:cond delay="500"/>
                            </p:stCondLst>
                            <p:childTnLst>
                              <p:par>
                                <p:cTn id="52" presetID="2" presetClass="exit" presetSubtype="8" fill="hold" grpId="1" nodeType="afterEffect">
                                  <p:stCondLst>
                                    <p:cond delay="0"/>
                                  </p:stCondLst>
                                  <p:childTnLst>
                                    <p:anim calcmode="lin" valueType="num">
                                      <p:cBhvr additive="base">
                                        <p:cTn id="53" dur="500"/>
                                        <p:tgtEl>
                                          <p:spTgt spid="25"/>
                                        </p:tgtEl>
                                        <p:attrNameLst>
                                          <p:attrName>ppt_x</p:attrName>
                                        </p:attrNameLst>
                                      </p:cBhvr>
                                      <p:tavLst>
                                        <p:tav tm="0">
                                          <p:val>
                                            <p:strVal val="ppt_x"/>
                                          </p:val>
                                        </p:tav>
                                        <p:tav tm="100000">
                                          <p:val>
                                            <p:strVal val="0-ppt_w/2"/>
                                          </p:val>
                                        </p:tav>
                                      </p:tavLst>
                                    </p:anim>
                                    <p:anim calcmode="lin" valueType="num">
                                      <p:cBhvr additive="base">
                                        <p:cTn id="54" dur="500"/>
                                        <p:tgtEl>
                                          <p:spTgt spid="25"/>
                                        </p:tgtEl>
                                        <p:attrNameLst>
                                          <p:attrName>ppt_y</p:attrName>
                                        </p:attrNameLst>
                                      </p:cBhvr>
                                      <p:tavLst>
                                        <p:tav tm="0">
                                          <p:val>
                                            <p:strVal val="ppt_y"/>
                                          </p:val>
                                        </p:tav>
                                        <p:tav tm="100000">
                                          <p:val>
                                            <p:strVal val="ppt_y"/>
                                          </p:val>
                                        </p:tav>
                                      </p:tavLst>
                                    </p:anim>
                                    <p:set>
                                      <p:cBhvr>
                                        <p:cTn id="55" dur="1" fill="hold">
                                          <p:stCondLst>
                                            <p:cond delay="499"/>
                                          </p:stCondLst>
                                        </p:cTn>
                                        <p:tgtEl>
                                          <p:spTgt spid="25"/>
                                        </p:tgtEl>
                                        <p:attrNameLst>
                                          <p:attrName>style.visibility</p:attrName>
                                        </p:attrNameLst>
                                      </p:cBhvr>
                                      <p:to>
                                        <p:strVal val="hidden"/>
                                      </p:to>
                                    </p:set>
                                  </p:childTnLst>
                                </p:cTn>
                              </p:par>
                            </p:childTnLst>
                          </p:cTn>
                        </p:par>
                        <p:par>
                          <p:cTn id="56" fill="hold">
                            <p:stCondLst>
                              <p:cond delay="1000"/>
                            </p:stCondLst>
                            <p:childTnLst>
                              <p:par>
                                <p:cTn id="57" presetID="2" presetClass="entr" presetSubtype="8"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0-#ppt_w/2"/>
                                          </p:val>
                                        </p:tav>
                                        <p:tav tm="100000">
                                          <p:val>
                                            <p:strVal val="#ppt_x"/>
                                          </p:val>
                                        </p:tav>
                                      </p:tavLst>
                                    </p:anim>
                                    <p:anim calcmode="lin" valueType="num">
                                      <p:cBhvr additive="base">
                                        <p:cTn id="60" dur="500" fill="hold"/>
                                        <p:tgtEl>
                                          <p:spTgt spid="32"/>
                                        </p:tgtEl>
                                        <p:attrNameLst>
                                          <p:attrName>ppt_y</p:attrName>
                                        </p:attrNameLst>
                                      </p:cBhvr>
                                      <p:tavLst>
                                        <p:tav tm="0">
                                          <p:val>
                                            <p:strVal val="#ppt_y"/>
                                          </p:val>
                                        </p:tav>
                                        <p:tav tm="100000">
                                          <p:val>
                                            <p:strVal val="#ppt_y"/>
                                          </p:val>
                                        </p:tav>
                                      </p:tavLst>
                                    </p:anim>
                                  </p:childTnLst>
                                </p:cTn>
                              </p:par>
                            </p:childTnLst>
                          </p:cTn>
                        </p:par>
                        <p:par>
                          <p:cTn id="61" fill="hold">
                            <p:stCondLst>
                              <p:cond delay="1500"/>
                            </p:stCondLst>
                            <p:childTnLst>
                              <p:par>
                                <p:cTn id="62" presetID="22" presetClass="entr" presetSubtype="8" fill="hold" nodeType="after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wipe(left)">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xit" presetSubtype="2" fill="hold" nodeType="clickEffect">
                                  <p:stCondLst>
                                    <p:cond delay="0"/>
                                  </p:stCondLst>
                                  <p:childTnLst>
                                    <p:animEffect transition="out" filter="wipe(right)">
                                      <p:cBhvr>
                                        <p:cTn id="68" dur="500"/>
                                        <p:tgtEl>
                                          <p:spTgt spid="33"/>
                                        </p:tgtEl>
                                      </p:cBhvr>
                                    </p:animEffect>
                                    <p:set>
                                      <p:cBhvr>
                                        <p:cTn id="69" dur="1" fill="hold">
                                          <p:stCondLst>
                                            <p:cond delay="499"/>
                                          </p:stCondLst>
                                        </p:cTn>
                                        <p:tgtEl>
                                          <p:spTgt spid="33"/>
                                        </p:tgtEl>
                                        <p:attrNameLst>
                                          <p:attrName>style.visibility</p:attrName>
                                        </p:attrNameLst>
                                      </p:cBhvr>
                                      <p:to>
                                        <p:strVal val="hidden"/>
                                      </p:to>
                                    </p:set>
                                  </p:childTnLst>
                                </p:cTn>
                              </p:par>
                            </p:childTnLst>
                          </p:cTn>
                        </p:par>
                        <p:par>
                          <p:cTn id="70" fill="hold">
                            <p:stCondLst>
                              <p:cond delay="500"/>
                            </p:stCondLst>
                            <p:childTnLst>
                              <p:par>
                                <p:cTn id="71" presetID="2" presetClass="exit" presetSubtype="8" fill="hold" grpId="1" nodeType="afterEffect">
                                  <p:stCondLst>
                                    <p:cond delay="0"/>
                                  </p:stCondLst>
                                  <p:childTnLst>
                                    <p:anim calcmode="lin" valueType="num">
                                      <p:cBhvr additive="base">
                                        <p:cTn id="72" dur="500"/>
                                        <p:tgtEl>
                                          <p:spTgt spid="32"/>
                                        </p:tgtEl>
                                        <p:attrNameLst>
                                          <p:attrName>ppt_x</p:attrName>
                                        </p:attrNameLst>
                                      </p:cBhvr>
                                      <p:tavLst>
                                        <p:tav tm="0">
                                          <p:val>
                                            <p:strVal val="ppt_x"/>
                                          </p:val>
                                        </p:tav>
                                        <p:tav tm="100000">
                                          <p:val>
                                            <p:strVal val="0-ppt_w/2"/>
                                          </p:val>
                                        </p:tav>
                                      </p:tavLst>
                                    </p:anim>
                                    <p:anim calcmode="lin" valueType="num">
                                      <p:cBhvr additive="base">
                                        <p:cTn id="73" dur="500"/>
                                        <p:tgtEl>
                                          <p:spTgt spid="32"/>
                                        </p:tgtEl>
                                        <p:attrNameLst>
                                          <p:attrName>ppt_y</p:attrName>
                                        </p:attrNameLst>
                                      </p:cBhvr>
                                      <p:tavLst>
                                        <p:tav tm="0">
                                          <p:val>
                                            <p:strVal val="ppt_y"/>
                                          </p:val>
                                        </p:tav>
                                        <p:tav tm="100000">
                                          <p:val>
                                            <p:strVal val="ppt_y"/>
                                          </p:val>
                                        </p:tav>
                                      </p:tavLst>
                                    </p:anim>
                                    <p:set>
                                      <p:cBhvr>
                                        <p:cTn id="74" dur="1" fill="hold">
                                          <p:stCondLst>
                                            <p:cond delay="499"/>
                                          </p:stCondLst>
                                        </p:cTn>
                                        <p:tgtEl>
                                          <p:spTgt spid="32"/>
                                        </p:tgtEl>
                                        <p:attrNameLst>
                                          <p:attrName>style.visibility</p:attrName>
                                        </p:attrNameLst>
                                      </p:cBhvr>
                                      <p:to>
                                        <p:strVal val="hidden"/>
                                      </p:to>
                                    </p:set>
                                  </p:childTnLst>
                                </p:cTn>
                              </p:par>
                            </p:childTnLst>
                          </p:cTn>
                        </p:par>
                        <p:par>
                          <p:cTn id="75" fill="hold">
                            <p:stCondLst>
                              <p:cond delay="1000"/>
                            </p:stCondLst>
                            <p:childTnLst>
                              <p:par>
                                <p:cTn id="76" presetID="2" presetClass="entr" presetSubtype="8" fill="hold" grpId="0" nodeType="afterEffect">
                                  <p:stCondLst>
                                    <p:cond delay="0"/>
                                  </p:stCondLst>
                                  <p:childTnLst>
                                    <p:set>
                                      <p:cBhvr>
                                        <p:cTn id="77" dur="1" fill="hold">
                                          <p:stCondLst>
                                            <p:cond delay="0"/>
                                          </p:stCondLst>
                                        </p:cTn>
                                        <p:tgtEl>
                                          <p:spTgt spid="41"/>
                                        </p:tgtEl>
                                        <p:attrNameLst>
                                          <p:attrName>style.visibility</p:attrName>
                                        </p:attrNameLst>
                                      </p:cBhvr>
                                      <p:to>
                                        <p:strVal val="visible"/>
                                      </p:to>
                                    </p:set>
                                    <p:anim calcmode="lin" valueType="num">
                                      <p:cBhvr additive="base">
                                        <p:cTn id="78" dur="500" fill="hold"/>
                                        <p:tgtEl>
                                          <p:spTgt spid="41"/>
                                        </p:tgtEl>
                                        <p:attrNameLst>
                                          <p:attrName>ppt_x</p:attrName>
                                        </p:attrNameLst>
                                      </p:cBhvr>
                                      <p:tavLst>
                                        <p:tav tm="0">
                                          <p:val>
                                            <p:strVal val="0-#ppt_w/2"/>
                                          </p:val>
                                        </p:tav>
                                        <p:tav tm="100000">
                                          <p:val>
                                            <p:strVal val="#ppt_x"/>
                                          </p:val>
                                        </p:tav>
                                      </p:tavLst>
                                    </p:anim>
                                    <p:anim calcmode="lin" valueType="num">
                                      <p:cBhvr additive="base">
                                        <p:cTn id="79" dur="500" fill="hold"/>
                                        <p:tgtEl>
                                          <p:spTgt spid="41"/>
                                        </p:tgtEl>
                                        <p:attrNameLst>
                                          <p:attrName>ppt_y</p:attrName>
                                        </p:attrNameLst>
                                      </p:cBhvr>
                                      <p:tavLst>
                                        <p:tav tm="0">
                                          <p:val>
                                            <p:strVal val="#ppt_y"/>
                                          </p:val>
                                        </p:tav>
                                        <p:tav tm="100000">
                                          <p:val>
                                            <p:strVal val="#ppt_y"/>
                                          </p:val>
                                        </p:tav>
                                      </p:tavLst>
                                    </p:anim>
                                  </p:childTnLst>
                                </p:cTn>
                              </p:par>
                            </p:childTnLst>
                          </p:cTn>
                        </p:par>
                        <p:par>
                          <p:cTn id="80" fill="hold">
                            <p:stCondLst>
                              <p:cond delay="1500"/>
                            </p:stCondLst>
                            <p:childTnLst>
                              <p:par>
                                <p:cTn id="81" presetID="22" presetClass="entr" presetSubtype="8" fill="hold" nodeType="after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wipe(left)">
                                      <p:cBhvr>
                                        <p:cTn id="83" dur="500"/>
                                        <p:tgtEl>
                                          <p:spTgt spid="42"/>
                                        </p:tgtEl>
                                      </p:cBhvr>
                                    </p:animEffect>
                                  </p:childTnLst>
                                </p:cTn>
                              </p:par>
                            </p:childTnLst>
                          </p:cTn>
                        </p:par>
                        <p:par>
                          <p:cTn id="84" fill="hold">
                            <p:stCondLst>
                              <p:cond delay="2500"/>
                            </p:stCondLst>
                            <p:childTnLst>
                              <p:par>
                                <p:cTn id="85" presetID="22" presetClass="entr" presetSubtype="8" fill="hold" nodeType="after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wipe(left)">
                                      <p:cBhvr>
                                        <p:cTn id="87" dur="500"/>
                                        <p:tgtEl>
                                          <p:spTgt spid="4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xit" presetSubtype="4" fill="hold" nodeType="clickEffect">
                                  <p:stCondLst>
                                    <p:cond delay="0"/>
                                  </p:stCondLst>
                                  <p:childTnLst>
                                    <p:animEffect transition="out" filter="wipe(down)">
                                      <p:cBhvr>
                                        <p:cTn id="91" dur="500"/>
                                        <p:tgtEl>
                                          <p:spTgt spid="45"/>
                                        </p:tgtEl>
                                      </p:cBhvr>
                                    </p:animEffect>
                                    <p:set>
                                      <p:cBhvr>
                                        <p:cTn id="92" dur="1" fill="hold">
                                          <p:stCondLst>
                                            <p:cond delay="499"/>
                                          </p:stCondLst>
                                        </p:cTn>
                                        <p:tgtEl>
                                          <p:spTgt spid="45"/>
                                        </p:tgtEl>
                                        <p:attrNameLst>
                                          <p:attrName>style.visibility</p:attrName>
                                        </p:attrNameLst>
                                      </p:cBhvr>
                                      <p:to>
                                        <p:strVal val="hidden"/>
                                      </p:to>
                                    </p:set>
                                  </p:childTnLst>
                                </p:cTn>
                              </p:par>
                            </p:childTnLst>
                          </p:cTn>
                        </p:par>
                        <p:par>
                          <p:cTn id="93" fill="hold">
                            <p:stCondLst>
                              <p:cond delay="500"/>
                            </p:stCondLst>
                            <p:childTnLst>
                              <p:par>
                                <p:cTn id="94" presetID="22" presetClass="exit" presetSubtype="2" fill="hold" nodeType="afterEffect">
                                  <p:stCondLst>
                                    <p:cond delay="0"/>
                                  </p:stCondLst>
                                  <p:childTnLst>
                                    <p:animEffect transition="out" filter="wipe(right)">
                                      <p:cBhvr>
                                        <p:cTn id="95" dur="500"/>
                                        <p:tgtEl>
                                          <p:spTgt spid="42"/>
                                        </p:tgtEl>
                                      </p:cBhvr>
                                    </p:animEffect>
                                    <p:set>
                                      <p:cBhvr>
                                        <p:cTn id="96" dur="1" fill="hold">
                                          <p:stCondLst>
                                            <p:cond delay="499"/>
                                          </p:stCondLst>
                                        </p:cTn>
                                        <p:tgtEl>
                                          <p:spTgt spid="42"/>
                                        </p:tgtEl>
                                        <p:attrNameLst>
                                          <p:attrName>style.visibility</p:attrName>
                                        </p:attrNameLst>
                                      </p:cBhvr>
                                      <p:to>
                                        <p:strVal val="hidden"/>
                                      </p:to>
                                    </p:set>
                                  </p:childTnLst>
                                </p:cTn>
                              </p:par>
                            </p:childTnLst>
                          </p:cTn>
                        </p:par>
                        <p:par>
                          <p:cTn id="97" fill="hold">
                            <p:stCondLst>
                              <p:cond delay="1000"/>
                            </p:stCondLst>
                            <p:childTnLst>
                              <p:par>
                                <p:cTn id="98" presetID="2" presetClass="exit" presetSubtype="8" fill="hold" grpId="1" nodeType="afterEffect">
                                  <p:stCondLst>
                                    <p:cond delay="0"/>
                                  </p:stCondLst>
                                  <p:childTnLst>
                                    <p:anim calcmode="lin" valueType="num">
                                      <p:cBhvr additive="base">
                                        <p:cTn id="99" dur="500"/>
                                        <p:tgtEl>
                                          <p:spTgt spid="41"/>
                                        </p:tgtEl>
                                        <p:attrNameLst>
                                          <p:attrName>ppt_x</p:attrName>
                                        </p:attrNameLst>
                                      </p:cBhvr>
                                      <p:tavLst>
                                        <p:tav tm="0">
                                          <p:val>
                                            <p:strVal val="ppt_x"/>
                                          </p:val>
                                        </p:tav>
                                        <p:tav tm="100000">
                                          <p:val>
                                            <p:strVal val="0-ppt_w/2"/>
                                          </p:val>
                                        </p:tav>
                                      </p:tavLst>
                                    </p:anim>
                                    <p:anim calcmode="lin" valueType="num">
                                      <p:cBhvr additive="base">
                                        <p:cTn id="100" dur="500"/>
                                        <p:tgtEl>
                                          <p:spTgt spid="41"/>
                                        </p:tgtEl>
                                        <p:attrNameLst>
                                          <p:attrName>ppt_y</p:attrName>
                                        </p:attrNameLst>
                                      </p:cBhvr>
                                      <p:tavLst>
                                        <p:tav tm="0">
                                          <p:val>
                                            <p:strVal val="ppt_y"/>
                                          </p:val>
                                        </p:tav>
                                        <p:tav tm="100000">
                                          <p:val>
                                            <p:strVal val="ppt_y"/>
                                          </p:val>
                                        </p:tav>
                                      </p:tavLst>
                                    </p:anim>
                                    <p:set>
                                      <p:cBhvr>
                                        <p:cTn id="101"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5" grpId="0" animBg="1"/>
      <p:bldP spid="25" grpId="1" animBg="1"/>
      <p:bldP spid="32" grpId="0" animBg="1"/>
      <p:bldP spid="32" grpId="1" animBg="1"/>
      <p:bldP spid="41" grpId="0" animBg="1"/>
      <p:bldP spid="41" grpId="1" animBg="1"/>
      <p:bldP spid="6"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C43AD5-5356-42BD-8C18-50CFE599A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2383" y="1001530"/>
            <a:ext cx="8960036" cy="5809853"/>
          </a:xfrm>
          <a:prstGeom prst="rect">
            <a:avLst/>
          </a:prstGeom>
        </p:spPr>
      </p:pic>
      <p:grpSp>
        <p:nvGrpSpPr>
          <p:cNvPr id="5" name="Group 4">
            <a:extLst>
              <a:ext uri="{FF2B5EF4-FFF2-40B4-BE49-F238E27FC236}">
                <a16:creationId xmlns:a16="http://schemas.microsoft.com/office/drawing/2014/main" id="{6EB12277-75E5-4332-A2FD-4B94E4F18E79}"/>
              </a:ext>
            </a:extLst>
          </p:cNvPr>
          <p:cNvGrpSpPr/>
          <p:nvPr/>
        </p:nvGrpSpPr>
        <p:grpSpPr>
          <a:xfrm>
            <a:off x="11118352" y="0"/>
            <a:ext cx="982311" cy="307777"/>
            <a:chOff x="10487026" y="0"/>
            <a:chExt cx="510161" cy="307777"/>
          </a:xfrm>
        </p:grpSpPr>
        <p:sp>
          <p:nvSpPr>
            <p:cNvPr id="6" name="TextBox 5">
              <a:extLst>
                <a:ext uri="{FF2B5EF4-FFF2-40B4-BE49-F238E27FC236}">
                  <a16:creationId xmlns:a16="http://schemas.microsoft.com/office/drawing/2014/main" id="{35D43DAC-B5FE-40DD-AEFC-8B2BC76BE0FE}"/>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E924D4D2-0ADF-44DD-B8E0-EEADD7EACD4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33</a:t>
              </a:fld>
              <a:r>
                <a:rPr lang="en-CA" sz="1400" dirty="0"/>
                <a:t> </a:t>
              </a:r>
              <a:endParaRPr lang="en-GB" sz="1400" dirty="0"/>
            </a:p>
          </p:txBody>
        </p:sp>
      </p:grpSp>
      <p:sp>
        <p:nvSpPr>
          <p:cNvPr id="8" name="TextBox 7">
            <a:extLst>
              <a:ext uri="{FF2B5EF4-FFF2-40B4-BE49-F238E27FC236}">
                <a16:creationId xmlns:a16="http://schemas.microsoft.com/office/drawing/2014/main" id="{4FDD0816-7930-4E4A-B957-1B1EC5B551E7}"/>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a </a:t>
            </a:r>
            <a:r>
              <a:rPr lang="en-CA" b="1" dirty="0"/>
              <a:t>Shared Library</a:t>
            </a:r>
            <a:endParaRPr lang="en-CA" dirty="0"/>
          </a:p>
        </p:txBody>
      </p:sp>
      <p:sp>
        <p:nvSpPr>
          <p:cNvPr id="12" name="TextBox 11">
            <a:extLst>
              <a:ext uri="{FF2B5EF4-FFF2-40B4-BE49-F238E27FC236}">
                <a16:creationId xmlns:a16="http://schemas.microsoft.com/office/drawing/2014/main" id="{2B75F33F-E495-4E3B-96B1-3C7C472D88D6}"/>
              </a:ext>
            </a:extLst>
          </p:cNvPr>
          <p:cNvSpPr txBox="1"/>
          <p:nvPr/>
        </p:nvSpPr>
        <p:spPr>
          <a:xfrm>
            <a:off x="1311215" y="2783377"/>
            <a:ext cx="3495210"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Name your new Shared Library</a:t>
            </a:r>
            <a:endParaRPr lang="en-GB" dirty="0"/>
          </a:p>
        </p:txBody>
      </p:sp>
      <p:cxnSp>
        <p:nvCxnSpPr>
          <p:cNvPr id="13" name="Straight Arrow Connector 12">
            <a:extLst>
              <a:ext uri="{FF2B5EF4-FFF2-40B4-BE49-F238E27FC236}">
                <a16:creationId xmlns:a16="http://schemas.microsoft.com/office/drawing/2014/main" id="{A09D3A2A-C448-4039-A9EB-61BE3BB687FC}"/>
              </a:ext>
            </a:extLst>
          </p:cNvPr>
          <p:cNvCxnSpPr>
            <a:cxnSpLocks/>
          </p:cNvCxnSpPr>
          <p:nvPr/>
        </p:nvCxnSpPr>
        <p:spPr>
          <a:xfrm flipV="1">
            <a:off x="4806424" y="2039505"/>
            <a:ext cx="2750316" cy="98600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18BE57A-60B6-47D0-B965-FDF8BF1925FE}"/>
              </a:ext>
            </a:extLst>
          </p:cNvPr>
          <p:cNvSpPr txBox="1"/>
          <p:nvPr/>
        </p:nvSpPr>
        <p:spPr>
          <a:xfrm>
            <a:off x="335358" y="3781733"/>
            <a:ext cx="4471066" cy="1015663"/>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Enter all the names/email accounts of the people you wish to allow access to this new group.</a:t>
            </a:r>
            <a:endParaRPr lang="en-GB" dirty="0"/>
          </a:p>
        </p:txBody>
      </p:sp>
      <p:cxnSp>
        <p:nvCxnSpPr>
          <p:cNvPr id="16" name="Straight Arrow Connector 15">
            <a:extLst>
              <a:ext uri="{FF2B5EF4-FFF2-40B4-BE49-F238E27FC236}">
                <a16:creationId xmlns:a16="http://schemas.microsoft.com/office/drawing/2014/main" id="{4E4B583A-91D3-494D-B37F-DEAB8BD25A34}"/>
              </a:ext>
            </a:extLst>
          </p:cNvPr>
          <p:cNvCxnSpPr>
            <a:cxnSpLocks/>
          </p:cNvCxnSpPr>
          <p:nvPr/>
        </p:nvCxnSpPr>
        <p:spPr>
          <a:xfrm flipV="1">
            <a:off x="4806422" y="3025508"/>
            <a:ext cx="2689933" cy="9983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CABD4D-2E8E-47B4-8071-6F8D50C7E36C}"/>
              </a:ext>
            </a:extLst>
          </p:cNvPr>
          <p:cNvSpPr txBox="1"/>
          <p:nvPr/>
        </p:nvSpPr>
        <p:spPr>
          <a:xfrm>
            <a:off x="6096000" y="5323291"/>
            <a:ext cx="4980810" cy="707886"/>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As soon as you enter a name and click on the Members box, </a:t>
            </a:r>
            <a:r>
              <a:rPr lang="en-CA" b="1" dirty="0"/>
              <a:t>Advanced Settings</a:t>
            </a:r>
            <a:r>
              <a:rPr lang="en-CA" dirty="0"/>
              <a:t> appears. </a:t>
            </a:r>
            <a:endParaRPr lang="en-GB" dirty="0"/>
          </a:p>
        </p:txBody>
      </p:sp>
      <p:sp>
        <p:nvSpPr>
          <p:cNvPr id="9" name="TextBox 8">
            <a:extLst>
              <a:ext uri="{FF2B5EF4-FFF2-40B4-BE49-F238E27FC236}">
                <a16:creationId xmlns:a16="http://schemas.microsoft.com/office/drawing/2014/main" id="{3BAA42D8-35AE-47B0-A922-CF1EFB5FE389}"/>
              </a:ext>
            </a:extLst>
          </p:cNvPr>
          <p:cNvSpPr txBox="1"/>
          <p:nvPr/>
        </p:nvSpPr>
        <p:spPr>
          <a:xfrm>
            <a:off x="6788989" y="4597341"/>
            <a:ext cx="4149305"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Click on that link to view.</a:t>
            </a:r>
            <a:endParaRPr lang="en-US" dirty="0"/>
          </a:p>
        </p:txBody>
      </p:sp>
      <p:cxnSp>
        <p:nvCxnSpPr>
          <p:cNvPr id="11" name="Straight Arrow Connector 10">
            <a:extLst>
              <a:ext uri="{FF2B5EF4-FFF2-40B4-BE49-F238E27FC236}">
                <a16:creationId xmlns:a16="http://schemas.microsoft.com/office/drawing/2014/main" id="{31CCFDA1-9AC8-4899-BD68-0A52AA32CD61}"/>
              </a:ext>
            </a:extLst>
          </p:cNvPr>
          <p:cNvCxnSpPr>
            <a:stCxn id="14" idx="0"/>
          </p:cNvCxnSpPr>
          <p:nvPr/>
        </p:nvCxnSpPr>
        <p:spPr>
          <a:xfrm flipV="1">
            <a:off x="8586405" y="5009867"/>
            <a:ext cx="0" cy="31342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A2F259E-7ADC-4F18-8B1D-51F92DB0FF4E}"/>
              </a:ext>
            </a:extLst>
          </p:cNvPr>
          <p:cNvCxnSpPr>
            <a:cxnSpLocks/>
          </p:cNvCxnSpPr>
          <p:nvPr/>
        </p:nvCxnSpPr>
        <p:spPr>
          <a:xfrm flipV="1">
            <a:off x="7979681" y="4106174"/>
            <a:ext cx="0" cy="49681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FCA40FC-0141-4690-ABD9-24DDB97E0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1868" y="2630102"/>
            <a:ext cx="3286097" cy="389143"/>
          </a:xfrm>
          <a:prstGeom prst="rect">
            <a:avLst/>
          </a:prstGeom>
        </p:spPr>
      </p:pic>
    </p:spTree>
    <p:extLst>
      <p:ext uri="{BB962C8B-B14F-4D97-AF65-F5344CB8AC3E}">
        <p14:creationId xmlns:p14="http://schemas.microsoft.com/office/powerpoint/2010/main" val="146447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1000"/>
                            </p:stCondLst>
                            <p:childTnLst>
                              <p:par>
                                <p:cTn id="34" presetID="22" presetClass="entr" presetSubtype="4"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par>
                          <p:cTn id="37" fill="hold">
                            <p:stCondLst>
                              <p:cond delay="1500"/>
                            </p:stCondLst>
                            <p:childTnLst>
                              <p:par>
                                <p:cTn id="38" presetID="22" presetClass="entr" presetSubtype="4"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13"/>
                                        </p:tgtEl>
                                      </p:cBhvr>
                                    </p:animEffect>
                                    <p:set>
                                      <p:cBhvr>
                                        <p:cTn id="48" dur="1" fill="hold">
                                          <p:stCondLst>
                                            <p:cond delay="499"/>
                                          </p:stCondLst>
                                        </p:cTn>
                                        <p:tgtEl>
                                          <p:spTgt spid="13"/>
                                        </p:tgtEl>
                                        <p:attrNameLst>
                                          <p:attrName>style.visibility</p:attrName>
                                        </p:attrNameLst>
                                      </p:cBhvr>
                                      <p:to>
                                        <p:strVal val="hidden"/>
                                      </p:to>
                                    </p:set>
                                  </p:childTnLst>
                                </p:cTn>
                              </p:par>
                              <p:par>
                                <p:cTn id="49" presetID="14" presetClass="exit" presetSubtype="10" fill="hold" grpId="1" nodeType="withEffect">
                                  <p:stCondLst>
                                    <p:cond delay="0"/>
                                  </p:stCondLst>
                                  <p:childTnLst>
                                    <p:animEffect transition="out" filter="randombar(horizontal)">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par>
                                <p:cTn id="52" presetID="14" presetClass="exit" presetSubtype="10" fill="hold" nodeType="withEffect">
                                  <p:stCondLst>
                                    <p:cond delay="0"/>
                                  </p:stCondLst>
                                  <p:childTnLst>
                                    <p:animEffect transition="out" filter="randombar(horizontal)">
                                      <p:cBhvr>
                                        <p:cTn id="53" dur="500"/>
                                        <p:tgtEl>
                                          <p:spTgt spid="16"/>
                                        </p:tgtEl>
                                      </p:cBhvr>
                                    </p:animEffect>
                                    <p:set>
                                      <p:cBhvr>
                                        <p:cTn id="54" dur="1" fill="hold">
                                          <p:stCondLst>
                                            <p:cond delay="499"/>
                                          </p:stCondLst>
                                        </p:cTn>
                                        <p:tgtEl>
                                          <p:spTgt spid="16"/>
                                        </p:tgtEl>
                                        <p:attrNameLst>
                                          <p:attrName>style.visibility</p:attrName>
                                        </p:attrNameLst>
                                      </p:cBhvr>
                                      <p:to>
                                        <p:strVal val="hidden"/>
                                      </p:to>
                                    </p:set>
                                  </p:childTnLst>
                                </p:cTn>
                              </p:par>
                              <p:par>
                                <p:cTn id="55" presetID="14" presetClass="exit" presetSubtype="10" fill="hold" grpId="1" nodeType="withEffect">
                                  <p:stCondLst>
                                    <p:cond delay="0"/>
                                  </p:stCondLst>
                                  <p:childTnLst>
                                    <p:animEffect transition="out" filter="randombar(horizontal)">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4" presetClass="exit" presetSubtype="10" fill="hold" nodeType="withEffect">
                                  <p:stCondLst>
                                    <p:cond delay="0"/>
                                  </p:stCondLst>
                                  <p:childTnLst>
                                    <p:animEffect transition="out" filter="randombar(horizontal)">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4" presetClass="exit" presetSubtype="10" fill="hold" grpId="1" nodeType="withEffect">
                                  <p:stCondLst>
                                    <p:cond delay="0"/>
                                  </p:stCondLst>
                                  <p:childTnLst>
                                    <p:animEffect transition="out" filter="randombar(horizontal)">
                                      <p:cBhvr>
                                        <p:cTn id="62" dur="500"/>
                                        <p:tgtEl>
                                          <p:spTgt spid="9"/>
                                        </p:tgtEl>
                                      </p:cBhvr>
                                    </p:animEffect>
                                    <p:set>
                                      <p:cBhvr>
                                        <p:cTn id="63" dur="1" fill="hold">
                                          <p:stCondLst>
                                            <p:cond delay="499"/>
                                          </p:stCondLst>
                                        </p:cTn>
                                        <p:tgtEl>
                                          <p:spTgt spid="9"/>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17"/>
                                        </p:tgtEl>
                                      </p:cBhvr>
                                    </p:animEffect>
                                    <p:set>
                                      <p:cBhvr>
                                        <p:cTn id="66" dur="1" fill="hold">
                                          <p:stCondLst>
                                            <p:cond delay="499"/>
                                          </p:stCondLst>
                                        </p:cTn>
                                        <p:tgtEl>
                                          <p:spTgt spid="17"/>
                                        </p:tgtEl>
                                        <p:attrNameLst>
                                          <p:attrName>style.visibility</p:attrName>
                                        </p:attrNameLst>
                                      </p:cBhvr>
                                      <p:to>
                                        <p:strVal val="hidden"/>
                                      </p:to>
                                    </p:set>
                                  </p:childTnLst>
                                </p:cTn>
                              </p:par>
                            </p:childTnLst>
                          </p:cTn>
                        </p:par>
                        <p:par>
                          <p:cTn id="67" fill="hold">
                            <p:stCondLst>
                              <p:cond delay="500"/>
                            </p:stCondLst>
                            <p:childTnLst>
                              <p:par>
                                <p:cTn id="68" presetID="1" presetClass="entr" presetSubtype="0" fill="hold" nodeType="afterEffect">
                                  <p:stCondLst>
                                    <p:cond delay="0"/>
                                  </p:stCondLst>
                                  <p:childTnLst>
                                    <p:set>
                                      <p:cBhvr>
                                        <p:cTn id="6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5" grpId="0" animBg="1"/>
      <p:bldP spid="15" grpId="1" animBg="1"/>
      <p:bldP spid="14" grpId="0" animBg="1"/>
      <p:bldP spid="14" grpId="1" animBg="1"/>
      <p:bldP spid="9" grpId="0" animBg="1"/>
      <p:bldP spid="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3EE00CB-D18E-4946-879E-A420766F1D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757" y="1005018"/>
            <a:ext cx="8960036" cy="5809853"/>
          </a:xfrm>
          <a:prstGeom prst="rect">
            <a:avLst/>
          </a:prstGeom>
        </p:spPr>
      </p:pic>
      <p:grpSp>
        <p:nvGrpSpPr>
          <p:cNvPr id="5" name="Group 4">
            <a:extLst>
              <a:ext uri="{FF2B5EF4-FFF2-40B4-BE49-F238E27FC236}">
                <a16:creationId xmlns:a16="http://schemas.microsoft.com/office/drawing/2014/main" id="{6EB12277-75E5-4332-A2FD-4B94E4F18E79}"/>
              </a:ext>
            </a:extLst>
          </p:cNvPr>
          <p:cNvGrpSpPr/>
          <p:nvPr/>
        </p:nvGrpSpPr>
        <p:grpSpPr>
          <a:xfrm>
            <a:off x="11118352" y="0"/>
            <a:ext cx="982311" cy="307777"/>
            <a:chOff x="10487026" y="0"/>
            <a:chExt cx="510161" cy="307777"/>
          </a:xfrm>
        </p:grpSpPr>
        <p:sp>
          <p:nvSpPr>
            <p:cNvPr id="6" name="TextBox 5">
              <a:extLst>
                <a:ext uri="{FF2B5EF4-FFF2-40B4-BE49-F238E27FC236}">
                  <a16:creationId xmlns:a16="http://schemas.microsoft.com/office/drawing/2014/main" id="{35D43DAC-B5FE-40DD-AEFC-8B2BC76BE0FE}"/>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E924D4D2-0ADF-44DD-B8E0-EEADD7EACD4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34</a:t>
              </a:fld>
              <a:r>
                <a:rPr lang="en-CA" sz="1400" dirty="0"/>
                <a:t> </a:t>
              </a:r>
              <a:endParaRPr lang="en-GB" sz="1400" dirty="0"/>
            </a:p>
          </p:txBody>
        </p:sp>
      </p:grpSp>
      <p:sp>
        <p:nvSpPr>
          <p:cNvPr id="8" name="TextBox 7">
            <a:extLst>
              <a:ext uri="{FF2B5EF4-FFF2-40B4-BE49-F238E27FC236}">
                <a16:creationId xmlns:a16="http://schemas.microsoft.com/office/drawing/2014/main" id="{4FDD0816-7930-4E4A-B957-1B1EC5B551E7}"/>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a </a:t>
            </a:r>
            <a:r>
              <a:rPr lang="en-CA" b="1" dirty="0"/>
              <a:t>Shared Library</a:t>
            </a:r>
            <a:endParaRPr lang="en-CA" dirty="0"/>
          </a:p>
        </p:txBody>
      </p:sp>
      <p:pic>
        <p:nvPicPr>
          <p:cNvPr id="21" name="Picture 20">
            <a:extLst>
              <a:ext uri="{FF2B5EF4-FFF2-40B4-BE49-F238E27FC236}">
                <a16:creationId xmlns:a16="http://schemas.microsoft.com/office/drawing/2014/main" id="{E4738AD1-9F2E-4F6C-B89F-34A7F35BC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8032" y="4930070"/>
            <a:ext cx="4192133" cy="786026"/>
          </a:xfrm>
          <a:prstGeom prst="rect">
            <a:avLst/>
          </a:prstGeom>
        </p:spPr>
      </p:pic>
      <p:sp>
        <p:nvSpPr>
          <p:cNvPr id="22" name="TextBox 21">
            <a:extLst>
              <a:ext uri="{FF2B5EF4-FFF2-40B4-BE49-F238E27FC236}">
                <a16:creationId xmlns:a16="http://schemas.microsoft.com/office/drawing/2014/main" id="{467D87ED-7BF5-4C4E-BB6F-89044887C687}"/>
              </a:ext>
            </a:extLst>
          </p:cNvPr>
          <p:cNvSpPr txBox="1"/>
          <p:nvPr/>
        </p:nvSpPr>
        <p:spPr>
          <a:xfrm>
            <a:off x="335358" y="2326655"/>
            <a:ext cx="4647441" cy="1015663"/>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You can change the </a:t>
            </a:r>
            <a:r>
              <a:rPr lang="en-CA" b="1" dirty="0"/>
              <a:t>Site and email address </a:t>
            </a:r>
            <a:r>
              <a:rPr lang="en-CA" dirty="0"/>
              <a:t>name, but I do not recommend it.  It is better to accept the default name.</a:t>
            </a:r>
            <a:endParaRPr lang="en-GB" dirty="0"/>
          </a:p>
        </p:txBody>
      </p:sp>
      <p:cxnSp>
        <p:nvCxnSpPr>
          <p:cNvPr id="23" name="Straight Arrow Connector 22">
            <a:extLst>
              <a:ext uri="{FF2B5EF4-FFF2-40B4-BE49-F238E27FC236}">
                <a16:creationId xmlns:a16="http://schemas.microsoft.com/office/drawing/2014/main" id="{FA1CFADF-F7BB-4FE8-871C-A37F6BB987F3}"/>
              </a:ext>
            </a:extLst>
          </p:cNvPr>
          <p:cNvCxnSpPr>
            <a:cxnSpLocks/>
            <a:stCxn id="22" idx="3"/>
          </p:cNvCxnSpPr>
          <p:nvPr/>
        </p:nvCxnSpPr>
        <p:spPr>
          <a:xfrm>
            <a:off x="4982799" y="2834487"/>
            <a:ext cx="2599820" cy="57086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F34C8AF-AA40-43AE-828E-F6BD8247558A}"/>
              </a:ext>
            </a:extLst>
          </p:cNvPr>
          <p:cNvSpPr txBox="1"/>
          <p:nvPr/>
        </p:nvSpPr>
        <p:spPr>
          <a:xfrm>
            <a:off x="335358" y="3781733"/>
            <a:ext cx="4471066" cy="1015663"/>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Choose your privacy setting: just the added members, or is this group available to all in your organization</a:t>
            </a:r>
            <a:endParaRPr lang="en-GB" dirty="0"/>
          </a:p>
        </p:txBody>
      </p:sp>
      <p:cxnSp>
        <p:nvCxnSpPr>
          <p:cNvPr id="25" name="Straight Arrow Connector 24">
            <a:extLst>
              <a:ext uri="{FF2B5EF4-FFF2-40B4-BE49-F238E27FC236}">
                <a16:creationId xmlns:a16="http://schemas.microsoft.com/office/drawing/2014/main" id="{6B4BCB65-5C0A-4AC1-87F9-71734AD29515}"/>
              </a:ext>
            </a:extLst>
          </p:cNvPr>
          <p:cNvCxnSpPr>
            <a:cxnSpLocks/>
            <a:endCxn id="32" idx="1"/>
          </p:cNvCxnSpPr>
          <p:nvPr/>
        </p:nvCxnSpPr>
        <p:spPr>
          <a:xfrm>
            <a:off x="4806424" y="4289564"/>
            <a:ext cx="2266092" cy="105238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2" name="Left Brace 31">
            <a:extLst>
              <a:ext uri="{FF2B5EF4-FFF2-40B4-BE49-F238E27FC236}">
                <a16:creationId xmlns:a16="http://schemas.microsoft.com/office/drawing/2014/main" id="{76F90A01-989D-4D98-9D52-403F7A883E1F}"/>
              </a:ext>
            </a:extLst>
          </p:cNvPr>
          <p:cNvSpPr/>
          <p:nvPr/>
        </p:nvSpPr>
        <p:spPr>
          <a:xfrm>
            <a:off x="7072516" y="4930070"/>
            <a:ext cx="358782" cy="823749"/>
          </a:xfrm>
          <a:prstGeom prst="leftBrace">
            <a:avLst>
              <a:gd name="adj1" fmla="val 98408"/>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C1EA0D6B-F5BA-427D-858E-6E19F61AFA04}"/>
              </a:ext>
            </a:extLst>
          </p:cNvPr>
          <p:cNvSpPr txBox="1"/>
          <p:nvPr/>
        </p:nvSpPr>
        <p:spPr>
          <a:xfrm>
            <a:off x="3372465" y="5826051"/>
            <a:ext cx="2867917" cy="400110"/>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And then click on </a:t>
            </a:r>
            <a:r>
              <a:rPr lang="en-CA" b="1" dirty="0"/>
              <a:t>Create</a:t>
            </a:r>
            <a:r>
              <a:rPr lang="en-CA" dirty="0"/>
              <a:t>.</a:t>
            </a:r>
            <a:endParaRPr lang="en-GB" dirty="0"/>
          </a:p>
        </p:txBody>
      </p:sp>
      <p:cxnSp>
        <p:nvCxnSpPr>
          <p:cNvPr id="37" name="Straight Arrow Connector 36">
            <a:extLst>
              <a:ext uri="{FF2B5EF4-FFF2-40B4-BE49-F238E27FC236}">
                <a16:creationId xmlns:a16="http://schemas.microsoft.com/office/drawing/2014/main" id="{EC12FA6F-534F-4EB2-8FC7-4DCDE1720BE9}"/>
              </a:ext>
            </a:extLst>
          </p:cNvPr>
          <p:cNvCxnSpPr>
            <a:cxnSpLocks/>
            <a:stCxn id="36" idx="3"/>
          </p:cNvCxnSpPr>
          <p:nvPr/>
        </p:nvCxnSpPr>
        <p:spPr>
          <a:xfrm>
            <a:off x="6240382" y="6026106"/>
            <a:ext cx="3628237" cy="42495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30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500" fill="hold"/>
                                        <p:tgtEl>
                                          <p:spTgt spid="32"/>
                                        </p:tgtEl>
                                        <p:attrNameLst>
                                          <p:attrName>ppt_w</p:attrName>
                                        </p:attrNameLst>
                                      </p:cBhvr>
                                      <p:tavLst>
                                        <p:tav tm="0">
                                          <p:val>
                                            <p:fltVal val="0"/>
                                          </p:val>
                                        </p:tav>
                                        <p:tav tm="100000">
                                          <p:val>
                                            <p:strVal val="#ppt_w"/>
                                          </p:val>
                                        </p:tav>
                                      </p:tavLst>
                                    </p:anim>
                                    <p:anim calcmode="lin" valueType="num">
                                      <p:cBhvr>
                                        <p:cTn id="27" dur="500" fill="hold"/>
                                        <p:tgtEl>
                                          <p:spTgt spid="32"/>
                                        </p:tgtEl>
                                        <p:attrNameLst>
                                          <p:attrName>ppt_h</p:attrName>
                                        </p:attrNameLst>
                                      </p:cBhvr>
                                      <p:tavLst>
                                        <p:tav tm="0">
                                          <p:val>
                                            <p:fltVal val="0"/>
                                          </p:val>
                                        </p:tav>
                                        <p:tav tm="100000">
                                          <p:val>
                                            <p:strVal val="#ppt_h"/>
                                          </p:val>
                                        </p:tav>
                                      </p:tavLst>
                                    </p:anim>
                                    <p:animEffect transition="in" filter="fade">
                                      <p:cBhvr>
                                        <p:cTn id="28" dur="500"/>
                                        <p:tgtEl>
                                          <p:spTgt spid="32"/>
                                        </p:tgtEl>
                                      </p:cBhvr>
                                    </p:animEffect>
                                  </p:childTnLst>
                                </p:cTn>
                              </p:par>
                              <p:par>
                                <p:cTn id="29" presetID="22" presetClass="entr" presetSubtype="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up)">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500" fill="hold"/>
                                        <p:tgtEl>
                                          <p:spTgt spid="36"/>
                                        </p:tgtEl>
                                        <p:attrNameLst>
                                          <p:attrName>ppt_x</p:attrName>
                                        </p:attrNameLst>
                                      </p:cBhvr>
                                      <p:tavLst>
                                        <p:tav tm="0">
                                          <p:val>
                                            <p:strVal val="0-#ppt_w/2"/>
                                          </p:val>
                                        </p:tav>
                                        <p:tav tm="100000">
                                          <p:val>
                                            <p:strVal val="#ppt_x"/>
                                          </p:val>
                                        </p:tav>
                                      </p:tavLst>
                                    </p:anim>
                                    <p:anim calcmode="lin" valueType="num">
                                      <p:cBhvr additive="base">
                                        <p:cTn id="37" dur="500" fill="hold"/>
                                        <p:tgtEl>
                                          <p:spTgt spid="36"/>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left)">
                                      <p:cBhvr>
                                        <p:cTn id="4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32" grpId="0" animBg="1"/>
      <p:bldP spid="3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D382D44-87EB-481F-A48C-32859E092730}"/>
              </a:ext>
            </a:extLst>
          </p:cNvPr>
          <p:cNvGrpSpPr/>
          <p:nvPr/>
        </p:nvGrpSpPr>
        <p:grpSpPr>
          <a:xfrm>
            <a:off x="11130771" y="0"/>
            <a:ext cx="982311" cy="307777"/>
            <a:chOff x="10487026" y="0"/>
            <a:chExt cx="510161" cy="307777"/>
          </a:xfrm>
        </p:grpSpPr>
        <p:sp>
          <p:nvSpPr>
            <p:cNvPr id="6" name="TextBox 5">
              <a:extLst>
                <a:ext uri="{FF2B5EF4-FFF2-40B4-BE49-F238E27FC236}">
                  <a16:creationId xmlns:a16="http://schemas.microsoft.com/office/drawing/2014/main" id="{8C6FDED0-5586-446C-93EB-0428BA8623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44A54AAF-1034-4048-BF97-83A081A586F8}"/>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35</a:t>
              </a:fld>
              <a:r>
                <a:rPr lang="en-CA" sz="1400" dirty="0"/>
                <a:t> </a:t>
              </a:r>
              <a:endParaRPr lang="en-GB" sz="1400" dirty="0"/>
            </a:p>
          </p:txBody>
        </p:sp>
      </p:grpSp>
      <p:sp>
        <p:nvSpPr>
          <p:cNvPr id="8" name="TextBox 7">
            <a:extLst>
              <a:ext uri="{FF2B5EF4-FFF2-40B4-BE49-F238E27FC236}">
                <a16:creationId xmlns:a16="http://schemas.microsoft.com/office/drawing/2014/main" id="{EA9B49F8-C451-49D2-9A38-8258CC0C90B0}"/>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the </a:t>
            </a:r>
            <a:r>
              <a:rPr lang="en-CA" b="1" dirty="0"/>
              <a:t>Shared Library</a:t>
            </a:r>
            <a:endParaRPr lang="en-CA" dirty="0"/>
          </a:p>
        </p:txBody>
      </p:sp>
      <p:sp>
        <p:nvSpPr>
          <p:cNvPr id="10" name="TextBox 9">
            <a:extLst>
              <a:ext uri="{FF2B5EF4-FFF2-40B4-BE49-F238E27FC236}">
                <a16:creationId xmlns:a16="http://schemas.microsoft.com/office/drawing/2014/main" id="{F7739C84-E878-4E5B-87D1-97B35A02D726}"/>
              </a:ext>
            </a:extLst>
          </p:cNvPr>
          <p:cNvSpPr txBox="1"/>
          <p:nvPr/>
        </p:nvSpPr>
        <p:spPr>
          <a:xfrm>
            <a:off x="5814877" y="82413"/>
            <a:ext cx="5072332" cy="707886"/>
          </a:xfrm>
          <a:prstGeom prst="rect">
            <a:avLst/>
          </a:prstGeom>
          <a:solidFill>
            <a:srgbClr val="FFF7F7"/>
          </a:solidFill>
          <a:ln w="19050">
            <a:solidFill>
              <a:srgbClr val="C00000"/>
            </a:solidFill>
          </a:ln>
        </p:spPr>
        <p:txBody>
          <a:bodyPr wrap="square" rtlCol="0">
            <a:spAutoFit/>
          </a:bodyPr>
          <a:lstStyle>
            <a:defPPr>
              <a:defRPr lang="en-US"/>
            </a:defPPr>
            <a:lvl1pPr>
              <a:defRPr sz="2000"/>
            </a:lvl1pPr>
          </a:lstStyle>
          <a:p>
            <a:r>
              <a:rPr lang="en-CA" dirty="0"/>
              <a:t>Now that the Shared Library has been created, this screen allows you to manage the group.</a:t>
            </a:r>
            <a:endParaRPr lang="en-GB" dirty="0"/>
          </a:p>
        </p:txBody>
      </p:sp>
      <p:pic>
        <p:nvPicPr>
          <p:cNvPr id="3" name="Picture 2">
            <a:extLst>
              <a:ext uri="{FF2B5EF4-FFF2-40B4-BE49-F238E27FC236}">
                <a16:creationId xmlns:a16="http://schemas.microsoft.com/office/drawing/2014/main" id="{237D2DF2-C63F-4BBE-BD9D-7CB20D0B6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7700" y="902581"/>
            <a:ext cx="8748281" cy="5929541"/>
          </a:xfrm>
          <a:prstGeom prst="rect">
            <a:avLst/>
          </a:prstGeom>
        </p:spPr>
      </p:pic>
    </p:spTree>
    <p:extLst>
      <p:ext uri="{BB962C8B-B14F-4D97-AF65-F5344CB8AC3E}">
        <p14:creationId xmlns:p14="http://schemas.microsoft.com/office/powerpoint/2010/main" val="74287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9" name="TextBox 18">
            <a:extLst>
              <a:ext uri="{FF2B5EF4-FFF2-40B4-BE49-F238E27FC236}">
                <a16:creationId xmlns:a16="http://schemas.microsoft.com/office/drawing/2014/main" id="{08180533-33FD-421B-A436-382318432E96}"/>
              </a:ext>
            </a:extLst>
          </p:cNvPr>
          <p:cNvSpPr txBox="1"/>
          <p:nvPr/>
        </p:nvSpPr>
        <p:spPr>
          <a:xfrm>
            <a:off x="561945" y="2664198"/>
            <a:ext cx="4819651" cy="400110"/>
          </a:xfrm>
          <a:prstGeom prst="rect">
            <a:avLst/>
          </a:prstGeom>
          <a:solidFill>
            <a:schemeClr val="bg1"/>
          </a:solidFill>
          <a:ln w="19050">
            <a:solidFill>
              <a:schemeClr val="accent2"/>
            </a:solidFill>
          </a:ln>
        </p:spPr>
        <p:txBody>
          <a:bodyPr wrap="square" rtlCol="0">
            <a:spAutoFit/>
          </a:bodyPr>
          <a:lstStyle/>
          <a:p>
            <a:r>
              <a:rPr lang="en-CA" sz="2000" dirty="0"/>
              <a:t>The Making of a Calendar</a:t>
            </a:r>
          </a:p>
        </p:txBody>
      </p:sp>
      <p:sp>
        <p:nvSpPr>
          <p:cNvPr id="20" name="TextBox 19">
            <a:extLst>
              <a:ext uri="{FF2B5EF4-FFF2-40B4-BE49-F238E27FC236}">
                <a16:creationId xmlns:a16="http://schemas.microsoft.com/office/drawing/2014/main" id="{48D85FC1-14B4-4EC7-A5CF-FB43F87C1411}"/>
              </a:ext>
            </a:extLst>
          </p:cNvPr>
          <p:cNvSpPr txBox="1"/>
          <p:nvPr/>
        </p:nvSpPr>
        <p:spPr>
          <a:xfrm>
            <a:off x="561945" y="3293471"/>
            <a:ext cx="4819651" cy="400110"/>
          </a:xfrm>
          <a:prstGeom prst="rect">
            <a:avLst/>
          </a:prstGeom>
          <a:solidFill>
            <a:schemeClr val="bg1"/>
          </a:solidFill>
          <a:ln w="19050">
            <a:solidFill>
              <a:schemeClr val="accent2"/>
            </a:solidFill>
          </a:ln>
        </p:spPr>
        <p:txBody>
          <a:bodyPr wrap="square" rtlCol="0">
            <a:spAutoFit/>
          </a:bodyPr>
          <a:lstStyle/>
          <a:p>
            <a:r>
              <a:rPr lang="en-CA" sz="2000" dirty="0"/>
              <a:t>Assigning Access Rights to Others</a:t>
            </a:r>
          </a:p>
        </p:txBody>
      </p:sp>
      <p:sp>
        <p:nvSpPr>
          <p:cNvPr id="21" name="TextBox 20">
            <a:extLst>
              <a:ext uri="{FF2B5EF4-FFF2-40B4-BE49-F238E27FC236}">
                <a16:creationId xmlns:a16="http://schemas.microsoft.com/office/drawing/2014/main" id="{212DAE7A-226D-4D17-AC63-33AD8B6DB71A}"/>
              </a:ext>
            </a:extLst>
          </p:cNvPr>
          <p:cNvSpPr txBox="1"/>
          <p:nvPr/>
        </p:nvSpPr>
        <p:spPr>
          <a:xfrm>
            <a:off x="557184" y="3922744"/>
            <a:ext cx="4819651" cy="400110"/>
          </a:xfrm>
          <a:prstGeom prst="rect">
            <a:avLst/>
          </a:prstGeom>
          <a:solidFill>
            <a:schemeClr val="bg1"/>
          </a:solidFill>
          <a:ln w="19050">
            <a:solidFill>
              <a:schemeClr val="accent2"/>
            </a:solidFill>
          </a:ln>
        </p:spPr>
        <p:txBody>
          <a:bodyPr wrap="square" rtlCol="0">
            <a:spAutoFit/>
          </a:bodyPr>
          <a:lstStyle/>
          <a:p>
            <a:r>
              <a:rPr lang="en-CA" sz="2000" dirty="0"/>
              <a:t>Sharing Your Calendar with Others</a:t>
            </a:r>
          </a:p>
        </p:txBody>
      </p:sp>
      <p:sp>
        <p:nvSpPr>
          <p:cNvPr id="22" name="TextBox 21">
            <a:extLst>
              <a:ext uri="{FF2B5EF4-FFF2-40B4-BE49-F238E27FC236}">
                <a16:creationId xmlns:a16="http://schemas.microsoft.com/office/drawing/2014/main" id="{CCAA79BC-5EE3-45CB-82E0-F9F5CBBC93E9}"/>
              </a:ext>
            </a:extLst>
          </p:cNvPr>
          <p:cNvSpPr txBox="1"/>
          <p:nvPr/>
        </p:nvSpPr>
        <p:spPr>
          <a:xfrm>
            <a:off x="557184" y="4552017"/>
            <a:ext cx="4819651" cy="400110"/>
          </a:xfrm>
          <a:prstGeom prst="rect">
            <a:avLst/>
          </a:prstGeom>
          <a:solidFill>
            <a:schemeClr val="bg1"/>
          </a:solidFill>
          <a:ln w="19050">
            <a:solidFill>
              <a:schemeClr val="accent2"/>
            </a:solidFill>
          </a:ln>
        </p:spPr>
        <p:txBody>
          <a:bodyPr wrap="square" rtlCol="0">
            <a:spAutoFit/>
          </a:bodyPr>
          <a:lstStyle/>
          <a:p>
            <a:r>
              <a:rPr lang="en-CA" sz="2000" dirty="0"/>
              <a:t>Using OneDrive to Enhance Collaboration</a:t>
            </a:r>
          </a:p>
        </p:txBody>
      </p:sp>
      <p:sp>
        <p:nvSpPr>
          <p:cNvPr id="24" name="TextBox 23">
            <a:extLst>
              <a:ext uri="{FF2B5EF4-FFF2-40B4-BE49-F238E27FC236}">
                <a16:creationId xmlns:a16="http://schemas.microsoft.com/office/drawing/2014/main" id="{87060762-792F-4674-9262-0C92BFC46991}"/>
              </a:ext>
            </a:extLst>
          </p:cNvPr>
          <p:cNvSpPr txBox="1"/>
          <p:nvPr/>
        </p:nvSpPr>
        <p:spPr>
          <a:xfrm>
            <a:off x="557184" y="2034925"/>
            <a:ext cx="4819651" cy="400110"/>
          </a:xfrm>
          <a:prstGeom prst="rect">
            <a:avLst/>
          </a:prstGeom>
          <a:solidFill>
            <a:schemeClr val="bg1"/>
          </a:solidFill>
          <a:ln w="19050">
            <a:solidFill>
              <a:schemeClr val="accent2"/>
            </a:solidFill>
          </a:ln>
        </p:spPr>
        <p:txBody>
          <a:bodyPr wrap="square" rtlCol="0">
            <a:spAutoFit/>
          </a:bodyPr>
          <a:lstStyle/>
          <a:p>
            <a:r>
              <a:rPr lang="en-CA" sz="2000" dirty="0"/>
              <a:t>Purpose of this Course</a:t>
            </a:r>
          </a:p>
        </p:txBody>
      </p:sp>
      <p:sp>
        <p:nvSpPr>
          <p:cNvPr id="25" name="TextBox 24">
            <a:extLst>
              <a:ext uri="{FF2B5EF4-FFF2-40B4-BE49-F238E27FC236}">
                <a16:creationId xmlns:a16="http://schemas.microsoft.com/office/drawing/2014/main" id="{E47DAC4F-5B14-41A4-8616-5203EC47233A}"/>
              </a:ext>
            </a:extLst>
          </p:cNvPr>
          <p:cNvSpPr txBox="1"/>
          <p:nvPr/>
        </p:nvSpPr>
        <p:spPr>
          <a:xfrm>
            <a:off x="6619846" y="2034925"/>
            <a:ext cx="4819651" cy="400110"/>
          </a:xfrm>
          <a:prstGeom prst="rect">
            <a:avLst/>
          </a:prstGeom>
          <a:solidFill>
            <a:schemeClr val="bg1"/>
          </a:solidFill>
          <a:ln w="19050">
            <a:solidFill>
              <a:schemeClr val="accent2"/>
            </a:solidFill>
          </a:ln>
        </p:spPr>
        <p:txBody>
          <a:bodyPr wrap="square" rtlCol="0">
            <a:spAutoFit/>
          </a:bodyPr>
          <a:lstStyle/>
          <a:p>
            <a:r>
              <a:rPr lang="en-CA" sz="2000" dirty="0"/>
              <a:t>Setting up OneDrive for the First Time</a:t>
            </a:r>
          </a:p>
        </p:txBody>
      </p:sp>
      <p:sp>
        <p:nvSpPr>
          <p:cNvPr id="26" name="TextBox 25">
            <a:extLst>
              <a:ext uri="{FF2B5EF4-FFF2-40B4-BE49-F238E27FC236}">
                <a16:creationId xmlns:a16="http://schemas.microsoft.com/office/drawing/2014/main" id="{8C728A99-E7A7-495A-93AF-09D2A3161F0B}"/>
              </a:ext>
            </a:extLst>
          </p:cNvPr>
          <p:cNvSpPr txBox="1"/>
          <p:nvPr/>
        </p:nvSpPr>
        <p:spPr>
          <a:xfrm>
            <a:off x="6615085" y="2664198"/>
            <a:ext cx="4819651" cy="369332"/>
          </a:xfrm>
          <a:prstGeom prst="rect">
            <a:avLst/>
          </a:prstGeom>
          <a:solidFill>
            <a:schemeClr val="bg1"/>
          </a:solidFill>
          <a:ln w="19050">
            <a:solidFill>
              <a:schemeClr val="accent2"/>
            </a:solidFill>
          </a:ln>
        </p:spPr>
        <p:txBody>
          <a:bodyPr wrap="square" rtlCol="0">
            <a:spAutoFit/>
          </a:bodyPr>
          <a:lstStyle/>
          <a:p>
            <a:r>
              <a:rPr lang="en-CA"/>
              <a:t>Logging in to OneDrive on the Cloud</a:t>
            </a:r>
            <a:endParaRPr lang="en-CA" dirty="0"/>
          </a:p>
        </p:txBody>
      </p:sp>
      <p:sp>
        <p:nvSpPr>
          <p:cNvPr id="27" name="TextBox 26">
            <a:extLst>
              <a:ext uri="{FF2B5EF4-FFF2-40B4-BE49-F238E27FC236}">
                <a16:creationId xmlns:a16="http://schemas.microsoft.com/office/drawing/2014/main" id="{764ED22F-9AE2-4C28-A759-FEC17B8AB7FE}"/>
              </a:ext>
            </a:extLst>
          </p:cNvPr>
          <p:cNvSpPr txBox="1"/>
          <p:nvPr/>
        </p:nvSpPr>
        <p:spPr>
          <a:xfrm>
            <a:off x="6615085" y="3293471"/>
            <a:ext cx="4819651" cy="369332"/>
          </a:xfrm>
          <a:prstGeom prst="rect">
            <a:avLst/>
          </a:prstGeom>
          <a:solidFill>
            <a:schemeClr val="bg1"/>
          </a:solidFill>
          <a:ln w="19050">
            <a:solidFill>
              <a:schemeClr val="accent2"/>
            </a:solidFill>
          </a:ln>
        </p:spPr>
        <p:txBody>
          <a:bodyPr wrap="square" rtlCol="0">
            <a:spAutoFit/>
          </a:bodyPr>
          <a:lstStyle/>
          <a:p>
            <a:r>
              <a:rPr lang="en-CA" dirty="0"/>
              <a:t>Managing OneDrive</a:t>
            </a:r>
          </a:p>
        </p:txBody>
      </p:sp>
      <p:sp>
        <p:nvSpPr>
          <p:cNvPr id="31" name="TextBox 30">
            <a:extLst>
              <a:ext uri="{FF2B5EF4-FFF2-40B4-BE49-F238E27FC236}">
                <a16:creationId xmlns:a16="http://schemas.microsoft.com/office/drawing/2014/main" id="{F7FDC945-86E4-456D-87BA-598AFCEF9265}"/>
              </a:ext>
            </a:extLst>
          </p:cNvPr>
          <p:cNvSpPr txBox="1"/>
          <p:nvPr/>
        </p:nvSpPr>
        <p:spPr>
          <a:xfrm>
            <a:off x="6624609" y="3918732"/>
            <a:ext cx="4819651" cy="369332"/>
          </a:xfrm>
          <a:prstGeom prst="rect">
            <a:avLst/>
          </a:prstGeom>
          <a:solidFill>
            <a:schemeClr val="bg1"/>
          </a:solidFill>
          <a:ln w="19050">
            <a:solidFill>
              <a:schemeClr val="accent2"/>
            </a:solidFill>
          </a:ln>
        </p:spPr>
        <p:txBody>
          <a:bodyPr wrap="square" rtlCol="0">
            <a:spAutoFit/>
          </a:bodyPr>
          <a:lstStyle/>
          <a:p>
            <a:r>
              <a:rPr lang="en-CA" dirty="0"/>
              <a:t>Setting up a Shared Library</a:t>
            </a:r>
          </a:p>
        </p:txBody>
      </p:sp>
      <p:sp>
        <p:nvSpPr>
          <p:cNvPr id="32" name="TextBox 31">
            <a:extLst>
              <a:ext uri="{FF2B5EF4-FFF2-40B4-BE49-F238E27FC236}">
                <a16:creationId xmlns:a16="http://schemas.microsoft.com/office/drawing/2014/main" id="{7EFDA871-8D12-4917-A2ED-55F92B2CD3DF}"/>
              </a:ext>
            </a:extLst>
          </p:cNvPr>
          <p:cNvSpPr txBox="1"/>
          <p:nvPr/>
        </p:nvSpPr>
        <p:spPr>
          <a:xfrm>
            <a:off x="6624609" y="4552017"/>
            <a:ext cx="4819651" cy="369332"/>
          </a:xfrm>
          <a:prstGeom prst="rect">
            <a:avLst/>
          </a:prstGeom>
          <a:solidFill>
            <a:schemeClr val="bg1"/>
          </a:solidFill>
          <a:ln w="19050">
            <a:solidFill>
              <a:schemeClr val="accent2"/>
            </a:solidFill>
          </a:ln>
        </p:spPr>
        <p:txBody>
          <a:bodyPr wrap="square" rtlCol="0">
            <a:spAutoFit/>
          </a:bodyPr>
          <a:lstStyle/>
          <a:p>
            <a:r>
              <a:rPr lang="en-CA" dirty="0"/>
              <a:t>Managing the Shared Library</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0-#ppt_w/2"/>
                                          </p:val>
                                        </p:tav>
                                        <p:tav tm="100000">
                                          <p:val>
                                            <p:strVal val="#ppt_x"/>
                                          </p:val>
                                        </p:tav>
                                      </p:tavLst>
                                    </p:anim>
                                    <p:anim calcmode="lin" valueType="num">
                                      <p:cBhvr additive="base">
                                        <p:cTn id="19"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0-#ppt_w/2"/>
                                          </p:val>
                                        </p:tav>
                                        <p:tav tm="100000">
                                          <p:val>
                                            <p:strVal val="#ppt_x"/>
                                          </p:val>
                                        </p:tav>
                                      </p:tavLst>
                                    </p:anim>
                                    <p:anim calcmode="lin" valueType="num">
                                      <p:cBhvr additive="base">
                                        <p:cTn id="37"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0-#ppt_w/2"/>
                                          </p:val>
                                        </p:tav>
                                        <p:tav tm="100000">
                                          <p:val>
                                            <p:strVal val="#ppt_x"/>
                                          </p:val>
                                        </p:tav>
                                      </p:tavLst>
                                    </p:anim>
                                    <p:anim calcmode="lin" valueType="num">
                                      <p:cBhvr additive="base">
                                        <p:cTn id="4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additive="base">
                                        <p:cTn id="54" dur="500" fill="hold"/>
                                        <p:tgtEl>
                                          <p:spTgt spid="26"/>
                                        </p:tgtEl>
                                        <p:attrNameLst>
                                          <p:attrName>ppt_x</p:attrName>
                                        </p:attrNameLst>
                                      </p:cBhvr>
                                      <p:tavLst>
                                        <p:tav tm="0">
                                          <p:val>
                                            <p:strVal val="1+#ppt_w/2"/>
                                          </p:val>
                                        </p:tav>
                                        <p:tav tm="100000">
                                          <p:val>
                                            <p:strVal val="#ppt_x"/>
                                          </p:val>
                                        </p:tav>
                                      </p:tavLst>
                                    </p:anim>
                                    <p:anim calcmode="lin" valueType="num">
                                      <p:cBhvr additive="base">
                                        <p:cTn id="55"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500" fill="hold"/>
                                        <p:tgtEl>
                                          <p:spTgt spid="27"/>
                                        </p:tgtEl>
                                        <p:attrNameLst>
                                          <p:attrName>ppt_x</p:attrName>
                                        </p:attrNameLst>
                                      </p:cBhvr>
                                      <p:tavLst>
                                        <p:tav tm="0">
                                          <p:val>
                                            <p:strVal val="1+#ppt_w/2"/>
                                          </p:val>
                                        </p:tav>
                                        <p:tav tm="100000">
                                          <p:val>
                                            <p:strVal val="#ppt_x"/>
                                          </p:val>
                                        </p:tav>
                                      </p:tavLst>
                                    </p:anim>
                                    <p:anim calcmode="lin" valueType="num">
                                      <p:cBhvr additive="base">
                                        <p:cTn id="61"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additive="base">
                                        <p:cTn id="66" dur="500" fill="hold"/>
                                        <p:tgtEl>
                                          <p:spTgt spid="31"/>
                                        </p:tgtEl>
                                        <p:attrNameLst>
                                          <p:attrName>ppt_x</p:attrName>
                                        </p:attrNameLst>
                                      </p:cBhvr>
                                      <p:tavLst>
                                        <p:tav tm="0">
                                          <p:val>
                                            <p:strVal val="1+#ppt_w/2"/>
                                          </p:val>
                                        </p:tav>
                                        <p:tav tm="100000">
                                          <p:val>
                                            <p:strVal val="#ppt_x"/>
                                          </p:val>
                                        </p:tav>
                                      </p:tavLst>
                                    </p:anim>
                                    <p:anim calcmode="lin" valueType="num">
                                      <p:cBhvr additive="base">
                                        <p:cTn id="67"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additive="base">
                                        <p:cTn id="72" dur="500" fill="hold"/>
                                        <p:tgtEl>
                                          <p:spTgt spid="32"/>
                                        </p:tgtEl>
                                        <p:attrNameLst>
                                          <p:attrName>ppt_x</p:attrName>
                                        </p:attrNameLst>
                                      </p:cBhvr>
                                      <p:tavLst>
                                        <p:tav tm="0">
                                          <p:val>
                                            <p:strVal val="1+#ppt_w/2"/>
                                          </p:val>
                                        </p:tav>
                                        <p:tav tm="100000">
                                          <p:val>
                                            <p:strVal val="#ppt_x"/>
                                          </p:val>
                                        </p:tav>
                                      </p:tavLst>
                                    </p:anim>
                                    <p:anim calcmode="lin" valueType="num">
                                      <p:cBhvr additive="base">
                                        <p:cTn id="73"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9" grpId="0" animBg="1"/>
      <p:bldP spid="20" grpId="0" animBg="1"/>
      <p:bldP spid="21" grpId="0" animBg="1"/>
      <p:bldP spid="22" grpId="0" animBg="1"/>
      <p:bldP spid="24" grpId="0" animBg="1"/>
      <p:bldP spid="25" grpId="0" animBg="1"/>
      <p:bldP spid="26" grpId="0" animBg="1"/>
      <p:bldP spid="27" grpId="0" animBg="1"/>
      <p:bldP spid="31" grpId="0" animBg="1"/>
      <p:bldP spid="3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57052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nodePh="1">
                                  <p:stCondLst>
                                    <p:cond delay="0"/>
                                  </p:stCondLst>
                                  <p:endCondLst>
                                    <p:cond evt="begin" delay="0">
                                      <p:tn val="14"/>
                                    </p:cond>
                                  </p:end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241E37-8037-441B-8D6E-8A9CD4533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54371"/>
            <a:ext cx="12192000" cy="1201979"/>
          </a:xfrm>
          <a:prstGeom prst="rect">
            <a:avLst/>
          </a:prstGeom>
        </p:spPr>
      </p:pic>
      <p:sp>
        <p:nvSpPr>
          <p:cNvPr id="2" name="TextBox 1">
            <a:extLst>
              <a:ext uri="{FF2B5EF4-FFF2-40B4-BE49-F238E27FC236}">
                <a16:creationId xmlns:a16="http://schemas.microsoft.com/office/drawing/2014/main" id="{C0044F08-C9E2-4C66-9A64-E4559E48432F}"/>
              </a:ext>
            </a:extLst>
          </p:cNvPr>
          <p:cNvSpPr txBox="1"/>
          <p:nvPr/>
        </p:nvSpPr>
        <p:spPr>
          <a:xfrm>
            <a:off x="3344562" y="231782"/>
            <a:ext cx="5445210" cy="1323439"/>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p>
            <a:pPr algn="ctr"/>
            <a:r>
              <a:rPr lang="en-CA" sz="2000" dirty="0"/>
              <a:t>The purpose of this course is to cover working with </a:t>
            </a:r>
            <a:r>
              <a:rPr lang="en-CA" sz="2000" b="1" dirty="0"/>
              <a:t>Outlook calendars</a:t>
            </a:r>
            <a:r>
              <a:rPr lang="en-CA" sz="2000" dirty="0"/>
              <a:t> and </a:t>
            </a:r>
            <a:r>
              <a:rPr lang="en-CA" sz="2000" b="1" dirty="0"/>
              <a:t>OneDrive</a:t>
            </a:r>
            <a:r>
              <a:rPr lang="en-CA" sz="2000" dirty="0"/>
              <a:t> with a focus on using them to enhance collaboration inside and outside your organization.</a:t>
            </a:r>
            <a:endParaRPr lang="en-GB" sz="2000" dirty="0"/>
          </a:p>
        </p:txBody>
      </p:sp>
      <p:sp>
        <p:nvSpPr>
          <p:cNvPr id="3" name="TextBox 2">
            <a:extLst>
              <a:ext uri="{FF2B5EF4-FFF2-40B4-BE49-F238E27FC236}">
                <a16:creationId xmlns:a16="http://schemas.microsoft.com/office/drawing/2014/main" id="{589D3D6A-2A43-4469-9399-FFD99C98C612}"/>
              </a:ext>
            </a:extLst>
          </p:cNvPr>
          <p:cNvSpPr txBox="1"/>
          <p:nvPr/>
        </p:nvSpPr>
        <p:spPr>
          <a:xfrm>
            <a:off x="148280" y="1614963"/>
            <a:ext cx="1400433" cy="400110"/>
          </a:xfrm>
          <a:prstGeom prst="rect">
            <a:avLst/>
          </a:prstGeom>
          <a:noFill/>
        </p:spPr>
        <p:txBody>
          <a:bodyPr wrap="square" rtlCol="0">
            <a:spAutoFit/>
          </a:bodyPr>
          <a:lstStyle/>
          <a:p>
            <a:r>
              <a:rPr lang="en-CA" sz="2000" dirty="0"/>
              <a:t>Definitions:</a:t>
            </a:r>
            <a:endParaRPr lang="en-GB" sz="2000" dirty="0"/>
          </a:p>
        </p:txBody>
      </p:sp>
      <p:sp>
        <p:nvSpPr>
          <p:cNvPr id="4" name="TextBox 3">
            <a:extLst>
              <a:ext uri="{FF2B5EF4-FFF2-40B4-BE49-F238E27FC236}">
                <a16:creationId xmlns:a16="http://schemas.microsoft.com/office/drawing/2014/main" id="{5FAE7C8D-8401-48A3-A190-1D4BE25EBE30}"/>
              </a:ext>
            </a:extLst>
          </p:cNvPr>
          <p:cNvSpPr txBox="1"/>
          <p:nvPr/>
        </p:nvSpPr>
        <p:spPr>
          <a:xfrm>
            <a:off x="255373" y="2053638"/>
            <a:ext cx="11623589" cy="1015663"/>
          </a:xfrm>
          <a:prstGeom prst="rect">
            <a:avLst/>
          </a:prstGeom>
          <a:noFill/>
          <a:ln w="19050">
            <a:solidFill>
              <a:schemeClr val="accent2"/>
            </a:solidFill>
          </a:ln>
        </p:spPr>
        <p:txBody>
          <a:bodyPr wrap="square" rtlCol="0">
            <a:spAutoFit/>
          </a:bodyPr>
          <a:lstStyle/>
          <a:p>
            <a:pPr algn="l"/>
            <a:r>
              <a:rPr lang="en-CA" sz="2000" b="1" dirty="0"/>
              <a:t>Organization</a:t>
            </a:r>
            <a:r>
              <a:rPr lang="en-CA" sz="2000" dirty="0"/>
              <a:t> – In this usage, your organization comprises those members of your Exchange server.  Usually, this includes those people whose email addresses have the same domain name as your email address.</a:t>
            </a:r>
          </a:p>
          <a:p>
            <a:pPr marL="461963" indent="-342900">
              <a:buFont typeface="Wingdings" panose="05000000000000000000" pitchFamily="2" charset="2"/>
              <a:buChar char="Ø"/>
            </a:pPr>
            <a:r>
              <a:rPr lang="en-CA" sz="2000" dirty="0"/>
              <a:t>For example: </a:t>
            </a:r>
            <a:r>
              <a:rPr lang="en-CA" sz="2000" i="1" dirty="0"/>
              <a:t>username@</a:t>
            </a:r>
            <a:r>
              <a:rPr lang="en-CA" sz="2000" b="1" dirty="0"/>
              <a:t>llribhs.ca</a:t>
            </a:r>
            <a:r>
              <a:rPr lang="en-CA" sz="2000" dirty="0"/>
              <a:t>, </a:t>
            </a:r>
            <a:r>
              <a:rPr lang="en-CA" sz="2000" i="1" dirty="0"/>
              <a:t>username@</a:t>
            </a:r>
            <a:r>
              <a:rPr lang="en-CA" sz="2000" b="1" dirty="0"/>
              <a:t>mltc.net</a:t>
            </a:r>
            <a:r>
              <a:rPr lang="en-CA" sz="2000" dirty="0"/>
              <a:t>,</a:t>
            </a:r>
            <a:r>
              <a:rPr lang="en-CA" sz="2000" b="1" dirty="0"/>
              <a:t> </a:t>
            </a:r>
            <a:r>
              <a:rPr lang="en-CA" sz="2000" i="1" dirty="0"/>
              <a:t>username@</a:t>
            </a:r>
            <a:r>
              <a:rPr lang="en-CA" sz="2000" b="1" dirty="0"/>
              <a:t>pbcnhs.ca</a:t>
            </a:r>
            <a:r>
              <a:rPr lang="en-CA" sz="2000" dirty="0"/>
              <a:t>, </a:t>
            </a:r>
            <a:r>
              <a:rPr lang="en-CA" sz="2000" i="1" dirty="0"/>
              <a:t>username@</a:t>
            </a:r>
            <a:r>
              <a:rPr lang="en-CA" sz="2000" b="1" dirty="0"/>
              <a:t>pagc.net</a:t>
            </a:r>
            <a:endParaRPr lang="en-GB" sz="2000" i="1" dirty="0"/>
          </a:p>
        </p:txBody>
      </p:sp>
      <p:sp>
        <p:nvSpPr>
          <p:cNvPr id="5" name="TextBox 4">
            <a:extLst>
              <a:ext uri="{FF2B5EF4-FFF2-40B4-BE49-F238E27FC236}">
                <a16:creationId xmlns:a16="http://schemas.microsoft.com/office/drawing/2014/main" id="{C4AE29EA-0F73-45CF-8AAB-AB639F7CF532}"/>
              </a:ext>
            </a:extLst>
          </p:cNvPr>
          <p:cNvSpPr txBox="1"/>
          <p:nvPr/>
        </p:nvSpPr>
        <p:spPr>
          <a:xfrm>
            <a:off x="255373" y="3237256"/>
            <a:ext cx="11623589" cy="1323439"/>
          </a:xfrm>
          <a:prstGeom prst="rect">
            <a:avLst/>
          </a:prstGeom>
          <a:noFill/>
          <a:ln w="19050">
            <a:solidFill>
              <a:schemeClr val="accent2"/>
            </a:solidFill>
          </a:ln>
        </p:spPr>
        <p:txBody>
          <a:bodyPr wrap="square" rtlCol="0">
            <a:spAutoFit/>
          </a:bodyPr>
          <a:lstStyle/>
          <a:p>
            <a:pPr algn="l"/>
            <a:r>
              <a:rPr lang="en-CA" sz="2000" b="1" dirty="0"/>
              <a:t>OneDrive</a:t>
            </a:r>
            <a:r>
              <a:rPr lang="en-CA" sz="2000" dirty="0"/>
              <a:t> – OneDrive is a file hosting service similar to Dropbox except that OneDrive is connected to an Exchange server which allows for easy document sharing with members within and without your organization.</a:t>
            </a:r>
          </a:p>
          <a:p>
            <a:pPr algn="l"/>
            <a:endParaRPr lang="en-CA" sz="2000" dirty="0"/>
          </a:p>
          <a:p>
            <a:pPr algn="l"/>
            <a:r>
              <a:rPr lang="en-CA" sz="2000" dirty="0"/>
              <a:t>Security for your documents can be assigned to others in your organization, from </a:t>
            </a:r>
            <a:r>
              <a:rPr lang="en-CA" sz="2000" i="1" dirty="0"/>
              <a:t>no access</a:t>
            </a:r>
            <a:r>
              <a:rPr lang="en-CA" sz="2000" dirty="0"/>
              <a:t> to </a:t>
            </a:r>
            <a:r>
              <a:rPr lang="en-CA" sz="2000" i="1" dirty="0"/>
              <a:t>full access</a:t>
            </a:r>
            <a:r>
              <a:rPr lang="en-CA" sz="2000" dirty="0"/>
              <a:t>.</a:t>
            </a:r>
          </a:p>
        </p:txBody>
      </p:sp>
      <p:sp>
        <p:nvSpPr>
          <p:cNvPr id="6" name="TextBox 5">
            <a:extLst>
              <a:ext uri="{FF2B5EF4-FFF2-40B4-BE49-F238E27FC236}">
                <a16:creationId xmlns:a16="http://schemas.microsoft.com/office/drawing/2014/main" id="{CA546CF3-7CF9-4791-9BB5-74329027CCAF}"/>
              </a:ext>
            </a:extLst>
          </p:cNvPr>
          <p:cNvSpPr txBox="1"/>
          <p:nvPr/>
        </p:nvSpPr>
        <p:spPr>
          <a:xfrm>
            <a:off x="3356919" y="4878909"/>
            <a:ext cx="5478162" cy="707886"/>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When OneDrive is used in conjunction with shared Calendars, collaboration is made easy and flexible.</a:t>
            </a:r>
            <a:endParaRPr lang="en-GB" dirty="0"/>
          </a:p>
        </p:txBody>
      </p:sp>
      <p:grpSp>
        <p:nvGrpSpPr>
          <p:cNvPr id="8" name="Group 7">
            <a:extLst>
              <a:ext uri="{FF2B5EF4-FFF2-40B4-BE49-F238E27FC236}">
                <a16:creationId xmlns:a16="http://schemas.microsoft.com/office/drawing/2014/main" id="{3495720C-AFAD-490D-A837-546F291E05D4}"/>
              </a:ext>
            </a:extLst>
          </p:cNvPr>
          <p:cNvGrpSpPr/>
          <p:nvPr/>
        </p:nvGrpSpPr>
        <p:grpSpPr>
          <a:xfrm>
            <a:off x="11193163" y="55602"/>
            <a:ext cx="916228" cy="307777"/>
            <a:chOff x="10487026" y="0"/>
            <a:chExt cx="685799" cy="307777"/>
          </a:xfrm>
        </p:grpSpPr>
        <p:sp>
          <p:nvSpPr>
            <p:cNvPr id="9" name="TextBox 8">
              <a:extLst>
                <a:ext uri="{FF2B5EF4-FFF2-40B4-BE49-F238E27FC236}">
                  <a16:creationId xmlns:a16="http://schemas.microsoft.com/office/drawing/2014/main" id="{5FE9030A-0899-412C-A1DC-62C58E9EC54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0" name="TextBox 9">
              <a:extLst>
                <a:ext uri="{FF2B5EF4-FFF2-40B4-BE49-F238E27FC236}">
                  <a16:creationId xmlns:a16="http://schemas.microsoft.com/office/drawing/2014/main" id="{0DEC181D-105C-49ED-892E-FDB7D8BD9499}"/>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4</a:t>
              </a:fld>
              <a:r>
                <a:rPr lang="en-CA" sz="1400" dirty="0"/>
                <a:t> </a:t>
              </a:r>
              <a:endParaRPr lang="en-GB" sz="1400" dirty="0"/>
            </a:p>
          </p:txBody>
        </p:sp>
      </p:grpSp>
      <p:sp>
        <p:nvSpPr>
          <p:cNvPr id="11" name="TextBox 10">
            <a:extLst>
              <a:ext uri="{FF2B5EF4-FFF2-40B4-BE49-F238E27FC236}">
                <a16:creationId xmlns:a16="http://schemas.microsoft.com/office/drawing/2014/main" id="{221B2573-0355-49B3-B687-D802557AE113}"/>
              </a:ext>
            </a:extLst>
          </p:cNvPr>
          <p:cNvSpPr txBox="1"/>
          <p:nvPr/>
        </p:nvSpPr>
        <p:spPr>
          <a:xfrm>
            <a:off x="82609" y="122373"/>
            <a:ext cx="2513942"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Purpose of this Course</a:t>
            </a:r>
            <a:endParaRPr lang="en-US" dirty="0"/>
          </a:p>
        </p:txBody>
      </p: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0-#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ntr" presetSubtype="8"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57F650E-B821-4E20-BDF9-15A5CE74A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344" y="634931"/>
            <a:ext cx="9214047" cy="6197287"/>
          </a:xfrm>
          <a:prstGeom prst="rect">
            <a:avLst/>
          </a:prstGeom>
        </p:spPr>
      </p:pic>
      <p:sp>
        <p:nvSpPr>
          <p:cNvPr id="2" name="TextBox 1">
            <a:extLst>
              <a:ext uri="{FF2B5EF4-FFF2-40B4-BE49-F238E27FC236}">
                <a16:creationId xmlns:a16="http://schemas.microsoft.com/office/drawing/2014/main" id="{E6398702-3863-423C-8239-A84D45527D71}"/>
              </a:ext>
            </a:extLst>
          </p:cNvPr>
          <p:cNvSpPr txBox="1"/>
          <p:nvPr/>
        </p:nvSpPr>
        <p:spPr>
          <a:xfrm>
            <a:off x="153317" y="133290"/>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sp>
        <p:nvSpPr>
          <p:cNvPr id="8" name="TextBox 7">
            <a:extLst>
              <a:ext uri="{FF2B5EF4-FFF2-40B4-BE49-F238E27FC236}">
                <a16:creationId xmlns:a16="http://schemas.microsoft.com/office/drawing/2014/main" id="{3C03D5AE-4677-42EC-8426-E1E173758FF1}"/>
              </a:ext>
            </a:extLst>
          </p:cNvPr>
          <p:cNvSpPr txBox="1"/>
          <p:nvPr/>
        </p:nvSpPr>
        <p:spPr>
          <a:xfrm>
            <a:off x="271849" y="5972717"/>
            <a:ext cx="2438399"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Click on the Calendar module</a:t>
            </a:r>
            <a:endParaRPr lang="en-GB" b="0" dirty="0"/>
          </a:p>
        </p:txBody>
      </p:sp>
      <p:cxnSp>
        <p:nvCxnSpPr>
          <p:cNvPr id="10" name="Straight Arrow Connector 9">
            <a:extLst>
              <a:ext uri="{FF2B5EF4-FFF2-40B4-BE49-F238E27FC236}">
                <a16:creationId xmlns:a16="http://schemas.microsoft.com/office/drawing/2014/main" id="{4F590EDC-779B-4C60-90DE-A7268D082DEB}"/>
              </a:ext>
            </a:extLst>
          </p:cNvPr>
          <p:cNvCxnSpPr>
            <a:cxnSpLocks/>
            <a:stCxn id="8" idx="3"/>
            <a:endCxn id="11" idx="1"/>
          </p:cNvCxnSpPr>
          <p:nvPr/>
        </p:nvCxnSpPr>
        <p:spPr>
          <a:xfrm>
            <a:off x="2710248" y="6326660"/>
            <a:ext cx="672198" cy="1217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F369058-7470-459E-8D6F-036A8E911D52}"/>
              </a:ext>
            </a:extLst>
          </p:cNvPr>
          <p:cNvSpPr/>
          <p:nvPr/>
        </p:nvSpPr>
        <p:spPr>
          <a:xfrm>
            <a:off x="3382446" y="6326660"/>
            <a:ext cx="266687" cy="24347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48E83C8-8462-4604-92EB-6E151E9272B6}"/>
              </a:ext>
            </a:extLst>
          </p:cNvPr>
          <p:cNvSpPr txBox="1"/>
          <p:nvPr/>
        </p:nvSpPr>
        <p:spPr>
          <a:xfrm>
            <a:off x="271850" y="1684318"/>
            <a:ext cx="2438398"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If you see two calendars in the Navigation Pane …</a:t>
            </a:r>
            <a:endParaRPr lang="en-GB" b="0" dirty="0"/>
          </a:p>
        </p:txBody>
      </p:sp>
      <p:sp>
        <p:nvSpPr>
          <p:cNvPr id="23" name="TextBox 22">
            <a:extLst>
              <a:ext uri="{FF2B5EF4-FFF2-40B4-BE49-F238E27FC236}">
                <a16:creationId xmlns:a16="http://schemas.microsoft.com/office/drawing/2014/main" id="{1C8EDABC-DD85-4EB9-A28F-5BF97FB8D511}"/>
              </a:ext>
            </a:extLst>
          </p:cNvPr>
          <p:cNvSpPr txBox="1"/>
          <p:nvPr/>
        </p:nvSpPr>
        <p:spPr>
          <a:xfrm>
            <a:off x="271849" y="3454781"/>
            <a:ext cx="2438399"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 drag the separator handle up to display just the one calendar</a:t>
            </a:r>
            <a:endParaRPr lang="en-GB" b="0" dirty="0"/>
          </a:p>
        </p:txBody>
      </p:sp>
      <p:cxnSp>
        <p:nvCxnSpPr>
          <p:cNvPr id="26" name="Straight Arrow Connector 25">
            <a:extLst>
              <a:ext uri="{FF2B5EF4-FFF2-40B4-BE49-F238E27FC236}">
                <a16:creationId xmlns:a16="http://schemas.microsoft.com/office/drawing/2014/main" id="{90C1401A-B37D-49E3-A6EB-B5C96EBB7527}"/>
              </a:ext>
            </a:extLst>
          </p:cNvPr>
          <p:cNvCxnSpPr>
            <a:cxnSpLocks/>
          </p:cNvCxnSpPr>
          <p:nvPr/>
        </p:nvCxnSpPr>
        <p:spPr>
          <a:xfrm>
            <a:off x="2615315" y="4491585"/>
            <a:ext cx="352172" cy="131399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817FB4-8F05-4482-9060-199A54733024}"/>
              </a:ext>
            </a:extLst>
          </p:cNvPr>
          <p:cNvCxnSpPr>
            <a:cxnSpLocks/>
          </p:cNvCxnSpPr>
          <p:nvPr/>
        </p:nvCxnSpPr>
        <p:spPr>
          <a:xfrm flipV="1">
            <a:off x="2968553" y="4123426"/>
            <a:ext cx="0" cy="168215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864F60A-BCE7-422C-8A9F-5F506C8A1089}"/>
              </a:ext>
            </a:extLst>
          </p:cNvPr>
          <p:cNvGrpSpPr/>
          <p:nvPr/>
        </p:nvGrpSpPr>
        <p:grpSpPr>
          <a:xfrm>
            <a:off x="11193163" y="55602"/>
            <a:ext cx="916228" cy="307777"/>
            <a:chOff x="10487026" y="0"/>
            <a:chExt cx="685799" cy="307777"/>
          </a:xfrm>
        </p:grpSpPr>
        <p:sp>
          <p:nvSpPr>
            <p:cNvPr id="20" name="TextBox 19">
              <a:extLst>
                <a:ext uri="{FF2B5EF4-FFF2-40B4-BE49-F238E27FC236}">
                  <a16:creationId xmlns:a16="http://schemas.microsoft.com/office/drawing/2014/main" id="{7B199E19-7EEF-4D64-83C6-4FC528D7C3A9}"/>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1" name="TextBox 20">
              <a:extLst>
                <a:ext uri="{FF2B5EF4-FFF2-40B4-BE49-F238E27FC236}">
                  <a16:creationId xmlns:a16="http://schemas.microsoft.com/office/drawing/2014/main" id="{51B32050-5D96-4D14-9E30-60691113B9CE}"/>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5</a:t>
              </a:fld>
              <a:r>
                <a:rPr lang="en-CA" sz="1400" dirty="0"/>
                <a:t> </a:t>
              </a:r>
              <a:endParaRPr lang="en-GB" sz="1400" dirty="0"/>
            </a:p>
          </p:txBody>
        </p:sp>
      </p:grp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1"/>
                                        </p:tgtEl>
                                        <p:attrNameLst>
                                          <p:attrName>ppt_w</p:attrName>
                                        </p:attrNameLst>
                                      </p:cBhvr>
                                      <p:tavLst>
                                        <p:tav tm="0">
                                          <p:val>
                                            <p:strVal val="ppt_w"/>
                                          </p:val>
                                        </p:tav>
                                        <p:tav tm="100000">
                                          <p:val>
                                            <p:fltVal val="0"/>
                                          </p:val>
                                        </p:tav>
                                      </p:tavLst>
                                    </p:anim>
                                    <p:anim calcmode="lin" valueType="num">
                                      <p:cBhvr>
                                        <p:cTn id="23" dur="500"/>
                                        <p:tgtEl>
                                          <p:spTgt spid="11"/>
                                        </p:tgtEl>
                                        <p:attrNameLst>
                                          <p:attrName>ppt_h</p:attrName>
                                        </p:attrNameLst>
                                      </p:cBhvr>
                                      <p:tavLst>
                                        <p:tav tm="0">
                                          <p:val>
                                            <p:strVal val="ppt_h"/>
                                          </p:val>
                                        </p:tav>
                                        <p:tav tm="100000">
                                          <p:val>
                                            <p:fltVal val="0"/>
                                          </p:val>
                                        </p:tav>
                                      </p:tavLst>
                                    </p:anim>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par>
                          <p:cTn id="26" fill="hold">
                            <p:stCondLst>
                              <p:cond delay="500"/>
                            </p:stCondLst>
                            <p:childTnLst>
                              <p:par>
                                <p:cTn id="27" presetID="22" presetClass="exit" presetSubtype="2" fill="hold" nodeType="afterEffect">
                                  <p:stCondLst>
                                    <p:cond delay="0"/>
                                  </p:stCondLst>
                                  <p:childTnLst>
                                    <p:animEffect transition="out" filter="wipe(right)">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childTnLst>
                          </p:cTn>
                        </p:par>
                        <p:par>
                          <p:cTn id="30" fill="hold">
                            <p:stCondLst>
                              <p:cond delay="1000"/>
                            </p:stCondLst>
                            <p:childTnLst>
                              <p:par>
                                <p:cTn id="31" presetID="2" presetClass="exit" presetSubtype="8" fill="hold" grpId="1" nodeType="afterEffect">
                                  <p:stCondLst>
                                    <p:cond delay="0"/>
                                  </p:stCondLst>
                                  <p:childTnLst>
                                    <p:anim calcmode="lin" valueType="num">
                                      <p:cBhvr additive="base">
                                        <p:cTn id="32" dur="500"/>
                                        <p:tgtEl>
                                          <p:spTgt spid="8"/>
                                        </p:tgtEl>
                                        <p:attrNameLst>
                                          <p:attrName>ppt_x</p:attrName>
                                        </p:attrNameLst>
                                      </p:cBhvr>
                                      <p:tavLst>
                                        <p:tav tm="0">
                                          <p:val>
                                            <p:strVal val="ppt_x"/>
                                          </p:val>
                                        </p:tav>
                                        <p:tav tm="100000">
                                          <p:val>
                                            <p:strVal val="0-ppt_w/2"/>
                                          </p:val>
                                        </p:tav>
                                      </p:tavLst>
                                    </p:anim>
                                    <p:anim calcmode="lin" valueType="num">
                                      <p:cBhvr additive="base">
                                        <p:cTn id="33" dur="500"/>
                                        <p:tgtEl>
                                          <p:spTgt spid="8"/>
                                        </p:tgtEl>
                                        <p:attrNameLst>
                                          <p:attrName>ppt_y</p:attrName>
                                        </p:attrNameLst>
                                      </p:cBhvr>
                                      <p:tavLst>
                                        <p:tav tm="0">
                                          <p:val>
                                            <p:strVal val="ppt_y"/>
                                          </p:val>
                                        </p:tav>
                                        <p:tav tm="100000">
                                          <p:val>
                                            <p:strVal val="ppt_y"/>
                                          </p:val>
                                        </p:tav>
                                      </p:tavLst>
                                    </p:anim>
                                    <p:set>
                                      <p:cBhvr>
                                        <p:cTn id="34" dur="1" fill="hold">
                                          <p:stCondLst>
                                            <p:cond delay="4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xit" presetSubtype="8" fill="hold" grpId="1" nodeType="clickEffect">
                                  <p:stCondLst>
                                    <p:cond delay="0"/>
                                  </p:stCondLst>
                                  <p:childTnLst>
                                    <p:anim calcmode="lin" valueType="num">
                                      <p:cBhvr additive="base">
                                        <p:cTn id="44" dur="500"/>
                                        <p:tgtEl>
                                          <p:spTgt spid="13"/>
                                        </p:tgtEl>
                                        <p:attrNameLst>
                                          <p:attrName>ppt_x</p:attrName>
                                        </p:attrNameLst>
                                      </p:cBhvr>
                                      <p:tavLst>
                                        <p:tav tm="0">
                                          <p:val>
                                            <p:strVal val="ppt_x"/>
                                          </p:val>
                                        </p:tav>
                                        <p:tav tm="100000">
                                          <p:val>
                                            <p:strVal val="0-ppt_w/2"/>
                                          </p:val>
                                        </p:tav>
                                      </p:tavLst>
                                    </p:anim>
                                    <p:anim calcmode="lin" valueType="num">
                                      <p:cBhvr additive="base">
                                        <p:cTn id="45" dur="500"/>
                                        <p:tgtEl>
                                          <p:spTgt spid="13"/>
                                        </p:tgtEl>
                                        <p:attrNameLst>
                                          <p:attrName>ppt_y</p:attrName>
                                        </p:attrNameLst>
                                      </p:cBhvr>
                                      <p:tavLst>
                                        <p:tav tm="0">
                                          <p:val>
                                            <p:strVal val="ppt_y"/>
                                          </p:val>
                                        </p:tav>
                                        <p:tav tm="100000">
                                          <p:val>
                                            <p:strVal val="ppt_y"/>
                                          </p:val>
                                        </p:tav>
                                      </p:tavLst>
                                    </p:anim>
                                    <p:set>
                                      <p:cBhvr>
                                        <p:cTn id="46" dur="1" fill="hold">
                                          <p:stCondLst>
                                            <p:cond delay="499"/>
                                          </p:stCondLst>
                                        </p:cTn>
                                        <p:tgtEl>
                                          <p:spTgt spid="13"/>
                                        </p:tgtEl>
                                        <p:attrNameLst>
                                          <p:attrName>style.visibility</p:attrName>
                                        </p:attrNameLst>
                                      </p:cBhvr>
                                      <p:to>
                                        <p:strVal val="hidden"/>
                                      </p:to>
                                    </p:set>
                                  </p:childTnLst>
                                </p:cTn>
                              </p:par>
                            </p:childTnLst>
                          </p:cTn>
                        </p:par>
                        <p:par>
                          <p:cTn id="47" fill="hold">
                            <p:stCondLst>
                              <p:cond delay="500"/>
                            </p:stCondLst>
                            <p:childTnLst>
                              <p:par>
                                <p:cTn id="48" presetID="2" presetClass="entr" presetSubtype="8"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500" fill="hold"/>
                                        <p:tgtEl>
                                          <p:spTgt spid="23"/>
                                        </p:tgtEl>
                                        <p:attrNameLst>
                                          <p:attrName>ppt_x</p:attrName>
                                        </p:attrNameLst>
                                      </p:cBhvr>
                                      <p:tavLst>
                                        <p:tav tm="0">
                                          <p:val>
                                            <p:strVal val="0-#ppt_w/2"/>
                                          </p:val>
                                        </p:tav>
                                        <p:tav tm="100000">
                                          <p:val>
                                            <p:strVal val="#ppt_x"/>
                                          </p:val>
                                        </p:tav>
                                      </p:tavLst>
                                    </p:anim>
                                    <p:anim calcmode="lin" valueType="num">
                                      <p:cBhvr additive="base">
                                        <p:cTn id="51" dur="500" fill="hold"/>
                                        <p:tgtEl>
                                          <p:spTgt spid="23"/>
                                        </p:tgtEl>
                                        <p:attrNameLst>
                                          <p:attrName>ppt_y</p:attrName>
                                        </p:attrNameLst>
                                      </p:cBhvr>
                                      <p:tavLst>
                                        <p:tav tm="0">
                                          <p:val>
                                            <p:strVal val="#ppt_y"/>
                                          </p:val>
                                        </p:tav>
                                        <p:tav tm="100000">
                                          <p:val>
                                            <p:strVal val="#ppt_y"/>
                                          </p:val>
                                        </p:tav>
                                      </p:tavLst>
                                    </p:anim>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500"/>
                                        <p:tgtEl>
                                          <p:spTgt spid="26"/>
                                        </p:tgtEl>
                                      </p:cBhvr>
                                    </p:animEffect>
                                  </p:childTnLst>
                                </p:cTn>
                              </p:par>
                            </p:childTnLst>
                          </p:cTn>
                        </p:par>
                        <p:par>
                          <p:cTn id="56" fill="hold">
                            <p:stCondLst>
                              <p:cond delay="1500"/>
                            </p:stCondLst>
                            <p:childTnLst>
                              <p:par>
                                <p:cTn id="57" presetID="22" presetClass="entr" presetSubtype="4" fill="hold"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down)">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1" fill="hold" nodeType="clickEffect">
                                  <p:stCondLst>
                                    <p:cond delay="0"/>
                                  </p:stCondLst>
                                  <p:childTnLst>
                                    <p:animEffect transition="out" filter="wipe(up)">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childTnLst>
                          </p:cTn>
                        </p:par>
                        <p:par>
                          <p:cTn id="65" fill="hold">
                            <p:stCondLst>
                              <p:cond delay="500"/>
                            </p:stCondLst>
                            <p:childTnLst>
                              <p:par>
                                <p:cTn id="66" presetID="22" presetClass="exit" presetSubtype="2" fill="hold" nodeType="afterEffect">
                                  <p:stCondLst>
                                    <p:cond delay="0"/>
                                  </p:stCondLst>
                                  <p:childTnLst>
                                    <p:animEffect transition="out" filter="wipe(right)">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childTnLst>
                          </p:cTn>
                        </p:par>
                        <p:par>
                          <p:cTn id="69" fill="hold">
                            <p:stCondLst>
                              <p:cond delay="1000"/>
                            </p:stCondLst>
                            <p:childTnLst>
                              <p:par>
                                <p:cTn id="70" presetID="2" presetClass="exit" presetSubtype="8" fill="hold" grpId="1" nodeType="afterEffect">
                                  <p:stCondLst>
                                    <p:cond delay="0"/>
                                  </p:stCondLst>
                                  <p:childTnLst>
                                    <p:anim calcmode="lin" valueType="num">
                                      <p:cBhvr additive="base">
                                        <p:cTn id="71" dur="500"/>
                                        <p:tgtEl>
                                          <p:spTgt spid="23"/>
                                        </p:tgtEl>
                                        <p:attrNameLst>
                                          <p:attrName>ppt_x</p:attrName>
                                        </p:attrNameLst>
                                      </p:cBhvr>
                                      <p:tavLst>
                                        <p:tav tm="0">
                                          <p:val>
                                            <p:strVal val="ppt_x"/>
                                          </p:val>
                                        </p:tav>
                                        <p:tav tm="100000">
                                          <p:val>
                                            <p:strVal val="0-ppt_w/2"/>
                                          </p:val>
                                        </p:tav>
                                      </p:tavLst>
                                    </p:anim>
                                    <p:anim calcmode="lin" valueType="num">
                                      <p:cBhvr additive="base">
                                        <p:cTn id="72" dur="500"/>
                                        <p:tgtEl>
                                          <p:spTgt spid="23"/>
                                        </p:tgtEl>
                                        <p:attrNameLst>
                                          <p:attrName>ppt_y</p:attrName>
                                        </p:attrNameLst>
                                      </p:cBhvr>
                                      <p:tavLst>
                                        <p:tav tm="0">
                                          <p:val>
                                            <p:strVal val="ppt_y"/>
                                          </p:val>
                                        </p:tav>
                                        <p:tav tm="100000">
                                          <p:val>
                                            <p:strVal val="ppt_y"/>
                                          </p:val>
                                        </p:tav>
                                      </p:tavLst>
                                    </p:anim>
                                    <p:set>
                                      <p:cBhvr>
                                        <p:cTn id="7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1" grpId="1" animBg="1"/>
      <p:bldP spid="13" grpId="0" animBg="1"/>
      <p:bldP spid="13" grpId="1" animBg="1"/>
      <p:bldP spid="23" grpId="0" animBg="1"/>
      <p:bldP spid="2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C69E94A5-8EFD-4D35-8621-836540C7C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5240" y="670266"/>
            <a:ext cx="9080441" cy="6107425"/>
          </a:xfrm>
          <a:prstGeom prst="rect">
            <a:avLst/>
          </a:prstGeom>
        </p:spPr>
      </p:pic>
      <p:sp>
        <p:nvSpPr>
          <p:cNvPr id="6" name="TextBox 5">
            <a:extLst>
              <a:ext uri="{FF2B5EF4-FFF2-40B4-BE49-F238E27FC236}">
                <a16:creationId xmlns:a16="http://schemas.microsoft.com/office/drawing/2014/main" id="{3E380A68-66A4-4CF3-B7A2-37E74832C32A}"/>
              </a:ext>
            </a:extLst>
          </p:cNvPr>
          <p:cNvSpPr txBox="1"/>
          <p:nvPr/>
        </p:nvSpPr>
        <p:spPr>
          <a:xfrm>
            <a:off x="5521311" y="116234"/>
            <a:ext cx="4003589" cy="400110"/>
          </a:xfrm>
          <a:prstGeom prst="rect">
            <a:avLst/>
          </a:prstGeom>
          <a:solidFill>
            <a:schemeClr val="bg1"/>
          </a:solidFill>
          <a:ln w="19050">
            <a:solidFill>
              <a:schemeClr val="accent2"/>
            </a:solidFill>
          </a:ln>
        </p:spPr>
        <p:txBody>
          <a:bodyPr wrap="square" rtlCol="0">
            <a:spAutoFit/>
          </a:bodyPr>
          <a:lstStyle/>
          <a:p>
            <a:pPr algn="l"/>
            <a:r>
              <a:rPr lang="en-CA" sz="2000" dirty="0"/>
              <a:t>Now it is easier to see the calendars</a:t>
            </a:r>
            <a:endParaRPr lang="en-GB" sz="2000" dirty="0"/>
          </a:p>
        </p:txBody>
      </p:sp>
      <p:sp>
        <p:nvSpPr>
          <p:cNvPr id="7" name="TextBox 6">
            <a:extLst>
              <a:ext uri="{FF2B5EF4-FFF2-40B4-BE49-F238E27FC236}">
                <a16:creationId xmlns:a16="http://schemas.microsoft.com/office/drawing/2014/main" id="{A366EA24-3630-4DA8-B937-1DCDC87ED984}"/>
              </a:ext>
            </a:extLst>
          </p:cNvPr>
          <p:cNvSpPr txBox="1"/>
          <p:nvPr/>
        </p:nvSpPr>
        <p:spPr>
          <a:xfrm>
            <a:off x="170250" y="12905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sp>
        <p:nvSpPr>
          <p:cNvPr id="10" name="TextBox 9">
            <a:extLst>
              <a:ext uri="{FF2B5EF4-FFF2-40B4-BE49-F238E27FC236}">
                <a16:creationId xmlns:a16="http://schemas.microsoft.com/office/drawing/2014/main" id="{6C94F444-E53F-48C1-98D6-8BAD99796878}"/>
              </a:ext>
            </a:extLst>
          </p:cNvPr>
          <p:cNvSpPr txBox="1"/>
          <p:nvPr/>
        </p:nvSpPr>
        <p:spPr>
          <a:xfrm>
            <a:off x="5714562" y="2982322"/>
            <a:ext cx="6250051"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b="1" dirty="0"/>
              <a:t>My Calendars</a:t>
            </a:r>
            <a:r>
              <a:rPr lang="en-CA" sz="2000" dirty="0"/>
              <a:t> lists one calendar for each of the following:</a:t>
            </a:r>
          </a:p>
        </p:txBody>
      </p:sp>
      <p:sp>
        <p:nvSpPr>
          <p:cNvPr id="12" name="TextBox 11">
            <a:extLst>
              <a:ext uri="{FF2B5EF4-FFF2-40B4-BE49-F238E27FC236}">
                <a16:creationId xmlns:a16="http://schemas.microsoft.com/office/drawing/2014/main" id="{DA0097EF-7555-4952-9A00-2AA632D87F05}"/>
              </a:ext>
            </a:extLst>
          </p:cNvPr>
          <p:cNvSpPr txBox="1"/>
          <p:nvPr/>
        </p:nvSpPr>
        <p:spPr>
          <a:xfrm>
            <a:off x="5717059" y="3522031"/>
            <a:ext cx="6227806"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for each email account you have added to Outlook.</a:t>
            </a:r>
          </a:p>
        </p:txBody>
      </p:sp>
      <p:sp>
        <p:nvSpPr>
          <p:cNvPr id="13" name="TextBox 12">
            <a:extLst>
              <a:ext uri="{FF2B5EF4-FFF2-40B4-BE49-F238E27FC236}">
                <a16:creationId xmlns:a16="http://schemas.microsoft.com/office/drawing/2014/main" id="{3D8DECD1-1B89-46D1-8F2B-A0819BA5DC92}"/>
              </a:ext>
            </a:extLst>
          </p:cNvPr>
          <p:cNvSpPr txBox="1"/>
          <p:nvPr/>
        </p:nvSpPr>
        <p:spPr>
          <a:xfrm>
            <a:off x="5717058" y="4033687"/>
            <a:ext cx="6227806"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for each Outlook data file (.</a:t>
            </a:r>
            <a:r>
              <a:rPr lang="en-CA" sz="2000" dirty="0" err="1"/>
              <a:t>pst</a:t>
            </a:r>
            <a:r>
              <a:rPr lang="en-CA" sz="2000" dirty="0"/>
              <a:t>).    e.g. Archive.pst</a:t>
            </a:r>
          </a:p>
        </p:txBody>
      </p:sp>
      <p:sp>
        <p:nvSpPr>
          <p:cNvPr id="14" name="TextBox 13">
            <a:extLst>
              <a:ext uri="{FF2B5EF4-FFF2-40B4-BE49-F238E27FC236}">
                <a16:creationId xmlns:a16="http://schemas.microsoft.com/office/drawing/2014/main" id="{11747469-3B50-4C24-AE3D-F7E4CB270CB7}"/>
              </a:ext>
            </a:extLst>
          </p:cNvPr>
          <p:cNvSpPr txBox="1"/>
          <p:nvPr/>
        </p:nvSpPr>
        <p:spPr>
          <a:xfrm>
            <a:off x="5717059" y="5135299"/>
            <a:ext cx="6214178"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for each special calendar.  </a:t>
            </a:r>
            <a:r>
              <a:rPr lang="en-CA" sz="1900" dirty="0"/>
              <a:t>e.g. Birthdays, Stat Holidays</a:t>
            </a:r>
          </a:p>
        </p:txBody>
      </p:sp>
      <p:cxnSp>
        <p:nvCxnSpPr>
          <p:cNvPr id="16" name="Straight Arrow Connector 15">
            <a:extLst>
              <a:ext uri="{FF2B5EF4-FFF2-40B4-BE49-F238E27FC236}">
                <a16:creationId xmlns:a16="http://schemas.microsoft.com/office/drawing/2014/main" id="{B9350903-65C2-44B5-B8B9-0DA345D1024E}"/>
              </a:ext>
            </a:extLst>
          </p:cNvPr>
          <p:cNvCxnSpPr>
            <a:cxnSpLocks/>
            <a:stCxn id="10" idx="1"/>
          </p:cNvCxnSpPr>
          <p:nvPr/>
        </p:nvCxnSpPr>
        <p:spPr>
          <a:xfrm flipH="1">
            <a:off x="4054416" y="3182377"/>
            <a:ext cx="1660146" cy="12514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C38697D-8442-43D3-9552-3E193717C074}"/>
              </a:ext>
            </a:extLst>
          </p:cNvPr>
          <p:cNvCxnSpPr>
            <a:cxnSpLocks/>
            <a:stCxn id="12" idx="1"/>
          </p:cNvCxnSpPr>
          <p:nvPr/>
        </p:nvCxnSpPr>
        <p:spPr>
          <a:xfrm flipH="1">
            <a:off x="4787660" y="3722086"/>
            <a:ext cx="929399" cy="11087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E804573-AEB4-4F1E-ADE8-31293FBFB32A}"/>
              </a:ext>
            </a:extLst>
          </p:cNvPr>
          <p:cNvCxnSpPr>
            <a:cxnSpLocks/>
            <a:stCxn id="12" idx="1"/>
          </p:cNvCxnSpPr>
          <p:nvPr/>
        </p:nvCxnSpPr>
        <p:spPr>
          <a:xfrm flipH="1">
            <a:off x="4580626" y="3722086"/>
            <a:ext cx="1136433" cy="8930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05C2F05-C6FC-497D-8DB6-0A090A692763}"/>
              </a:ext>
            </a:extLst>
          </p:cNvPr>
          <p:cNvSpPr txBox="1"/>
          <p:nvPr/>
        </p:nvSpPr>
        <p:spPr>
          <a:xfrm>
            <a:off x="5717059" y="5629514"/>
            <a:ext cx="6214178" cy="707886"/>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When someone shares a calendar with you, you will see it in this group.</a:t>
            </a:r>
          </a:p>
        </p:txBody>
      </p:sp>
      <p:cxnSp>
        <p:nvCxnSpPr>
          <p:cNvPr id="31" name="Straight Arrow Connector 30">
            <a:extLst>
              <a:ext uri="{FF2B5EF4-FFF2-40B4-BE49-F238E27FC236}">
                <a16:creationId xmlns:a16="http://schemas.microsoft.com/office/drawing/2014/main" id="{C93642A4-4BFD-4900-AC69-BDB702549BE4}"/>
              </a:ext>
            </a:extLst>
          </p:cNvPr>
          <p:cNvCxnSpPr>
            <a:cxnSpLocks/>
            <a:stCxn id="30" idx="1"/>
          </p:cNvCxnSpPr>
          <p:nvPr/>
        </p:nvCxnSpPr>
        <p:spPr>
          <a:xfrm flipH="1" flipV="1">
            <a:off x="4356341" y="5826947"/>
            <a:ext cx="1360718" cy="1565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D88F12B4-3E8F-461B-9CCB-53EBA45C53B2}"/>
              </a:ext>
            </a:extLst>
          </p:cNvPr>
          <p:cNvGrpSpPr/>
          <p:nvPr/>
        </p:nvGrpSpPr>
        <p:grpSpPr>
          <a:xfrm>
            <a:off x="11193163" y="55602"/>
            <a:ext cx="916228" cy="307777"/>
            <a:chOff x="10487026" y="0"/>
            <a:chExt cx="685799" cy="307777"/>
          </a:xfrm>
        </p:grpSpPr>
        <p:sp>
          <p:nvSpPr>
            <p:cNvPr id="24" name="TextBox 23">
              <a:extLst>
                <a:ext uri="{FF2B5EF4-FFF2-40B4-BE49-F238E27FC236}">
                  <a16:creationId xmlns:a16="http://schemas.microsoft.com/office/drawing/2014/main" id="{D9C0361B-D630-49CA-A21C-CE2BA1CC8163}"/>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5" name="TextBox 24">
              <a:extLst>
                <a:ext uri="{FF2B5EF4-FFF2-40B4-BE49-F238E27FC236}">
                  <a16:creationId xmlns:a16="http://schemas.microsoft.com/office/drawing/2014/main" id="{3D794651-B1EE-45EA-B171-A166CC3914A3}"/>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6</a:t>
              </a:fld>
              <a:r>
                <a:rPr lang="en-CA" sz="1400" dirty="0"/>
                <a:t> </a:t>
              </a:r>
              <a:endParaRPr lang="en-GB" sz="1400" dirty="0"/>
            </a:p>
          </p:txBody>
        </p:sp>
      </p:grpSp>
      <p:cxnSp>
        <p:nvCxnSpPr>
          <p:cNvPr id="35" name="Straight Arrow Connector 34">
            <a:extLst>
              <a:ext uri="{FF2B5EF4-FFF2-40B4-BE49-F238E27FC236}">
                <a16:creationId xmlns:a16="http://schemas.microsoft.com/office/drawing/2014/main" id="{89B03324-A9FE-DE7F-3DB2-2A387E4152C2}"/>
              </a:ext>
            </a:extLst>
          </p:cNvPr>
          <p:cNvCxnSpPr>
            <a:cxnSpLocks/>
            <a:stCxn id="14" idx="1"/>
          </p:cNvCxnSpPr>
          <p:nvPr/>
        </p:nvCxnSpPr>
        <p:spPr>
          <a:xfrm flipH="1" flipV="1">
            <a:off x="3959525" y="5262113"/>
            <a:ext cx="1757534" cy="732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F21CF81-28B6-4339-934A-E385D08E1FF9}"/>
              </a:ext>
            </a:extLst>
          </p:cNvPr>
          <p:cNvSpPr txBox="1"/>
          <p:nvPr/>
        </p:nvSpPr>
        <p:spPr>
          <a:xfrm>
            <a:off x="5717059" y="4629402"/>
            <a:ext cx="6250051"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Calendars you have made to share or not share.</a:t>
            </a:r>
          </a:p>
        </p:txBody>
      </p:sp>
      <p:cxnSp>
        <p:nvCxnSpPr>
          <p:cNvPr id="36" name="Straight Arrow Connector 35">
            <a:extLst>
              <a:ext uri="{FF2B5EF4-FFF2-40B4-BE49-F238E27FC236}">
                <a16:creationId xmlns:a16="http://schemas.microsoft.com/office/drawing/2014/main" id="{DCCC3F5E-0B76-426C-8A6E-194167F47B60}"/>
              </a:ext>
            </a:extLst>
          </p:cNvPr>
          <p:cNvCxnSpPr>
            <a:cxnSpLocks/>
            <a:stCxn id="29" idx="1"/>
          </p:cNvCxnSpPr>
          <p:nvPr/>
        </p:nvCxnSpPr>
        <p:spPr>
          <a:xfrm flipH="1">
            <a:off x="4356341" y="4829457"/>
            <a:ext cx="1360718" cy="2117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786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1+#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right)">
                                      <p:cBhvr>
                                        <p:cTn id="28" dur="500"/>
                                        <p:tgtEl>
                                          <p:spTgt spid="17"/>
                                        </p:tgtEl>
                                      </p:cBhvr>
                                    </p:animEffect>
                                  </p:childTnLst>
                                </p:cTn>
                              </p:par>
                              <p:par>
                                <p:cTn id="29" presetID="22" presetClass="entr" presetSubtype="2"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right)">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1+#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additive="base">
                                        <p:cTn id="42" dur="500" fill="hold"/>
                                        <p:tgtEl>
                                          <p:spTgt spid="29"/>
                                        </p:tgtEl>
                                        <p:attrNameLst>
                                          <p:attrName>ppt_x</p:attrName>
                                        </p:attrNameLst>
                                      </p:cBhvr>
                                      <p:tavLst>
                                        <p:tav tm="0">
                                          <p:val>
                                            <p:strVal val="1+#ppt_w/2"/>
                                          </p:val>
                                        </p:tav>
                                        <p:tav tm="100000">
                                          <p:val>
                                            <p:strVal val="#ppt_x"/>
                                          </p:val>
                                        </p:tav>
                                      </p:tavLst>
                                    </p:anim>
                                    <p:anim calcmode="lin" valueType="num">
                                      <p:cBhvr additive="base">
                                        <p:cTn id="43" dur="500" fill="hold"/>
                                        <p:tgtEl>
                                          <p:spTgt spid="29"/>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2" fill="hold"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right)">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1+#ppt_w/2"/>
                                          </p:val>
                                        </p:tav>
                                        <p:tav tm="100000">
                                          <p:val>
                                            <p:strVal val="#ppt_x"/>
                                          </p:val>
                                        </p:tav>
                                      </p:tavLst>
                                    </p:anim>
                                    <p:anim calcmode="lin" valueType="num">
                                      <p:cBhvr additive="base">
                                        <p:cTn id="53" dur="500" fill="hold"/>
                                        <p:tgtEl>
                                          <p:spTgt spid="14"/>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2" presetClass="entr" presetSubtype="2" fill="hold" nodeType="after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right)">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additive="base">
                                        <p:cTn id="62" dur="500" fill="hold"/>
                                        <p:tgtEl>
                                          <p:spTgt spid="30"/>
                                        </p:tgtEl>
                                        <p:attrNameLst>
                                          <p:attrName>ppt_x</p:attrName>
                                        </p:attrNameLst>
                                      </p:cBhvr>
                                      <p:tavLst>
                                        <p:tav tm="0">
                                          <p:val>
                                            <p:strVal val="1+#ppt_w/2"/>
                                          </p:val>
                                        </p:tav>
                                        <p:tav tm="100000">
                                          <p:val>
                                            <p:strVal val="#ppt_x"/>
                                          </p:val>
                                        </p:tav>
                                      </p:tavLst>
                                    </p:anim>
                                    <p:anim calcmode="lin" valueType="num">
                                      <p:cBhvr additive="base">
                                        <p:cTn id="63" dur="500" fill="hold"/>
                                        <p:tgtEl>
                                          <p:spTgt spid="30"/>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2" presetClass="entr" presetSubtype="2" fill="hold" nodeType="after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right)">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xit" presetSubtype="10" fill="hold" grpId="1" nodeType="clickEffect">
                                  <p:stCondLst>
                                    <p:cond delay="0"/>
                                  </p:stCondLst>
                                  <p:childTnLst>
                                    <p:animEffect transition="out" filter="randombar(horizontal)">
                                      <p:cBhvr>
                                        <p:cTn id="71" dur="500"/>
                                        <p:tgtEl>
                                          <p:spTgt spid="10"/>
                                        </p:tgtEl>
                                      </p:cBhvr>
                                    </p:animEffect>
                                    <p:set>
                                      <p:cBhvr>
                                        <p:cTn id="72" dur="1" fill="hold">
                                          <p:stCondLst>
                                            <p:cond delay="499"/>
                                          </p:stCondLst>
                                        </p:cTn>
                                        <p:tgtEl>
                                          <p:spTgt spid="10"/>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16"/>
                                        </p:tgtEl>
                                      </p:cBhvr>
                                    </p:animEffect>
                                    <p:set>
                                      <p:cBhvr>
                                        <p:cTn id="75" dur="1" fill="hold">
                                          <p:stCondLst>
                                            <p:cond delay="499"/>
                                          </p:stCondLst>
                                        </p:cTn>
                                        <p:tgtEl>
                                          <p:spTgt spid="16"/>
                                        </p:tgtEl>
                                        <p:attrNameLst>
                                          <p:attrName>style.visibility</p:attrName>
                                        </p:attrNameLst>
                                      </p:cBhvr>
                                      <p:to>
                                        <p:strVal val="hidden"/>
                                      </p:to>
                                    </p:set>
                                  </p:childTnLst>
                                </p:cTn>
                              </p:par>
                              <p:par>
                                <p:cTn id="76" presetID="14" presetClass="exit" presetSubtype="10" fill="hold" grpId="1" nodeType="withEffect">
                                  <p:stCondLst>
                                    <p:cond delay="0"/>
                                  </p:stCondLst>
                                  <p:childTnLst>
                                    <p:animEffect transition="out" filter="randombar(horizontal)">
                                      <p:cBhvr>
                                        <p:cTn id="77" dur="500"/>
                                        <p:tgtEl>
                                          <p:spTgt spid="12"/>
                                        </p:tgtEl>
                                      </p:cBhvr>
                                    </p:animEffect>
                                    <p:set>
                                      <p:cBhvr>
                                        <p:cTn id="78" dur="1" fill="hold">
                                          <p:stCondLst>
                                            <p:cond delay="499"/>
                                          </p:stCondLst>
                                        </p:cTn>
                                        <p:tgtEl>
                                          <p:spTgt spid="12"/>
                                        </p:tgtEl>
                                        <p:attrNameLst>
                                          <p:attrName>style.visibility</p:attrName>
                                        </p:attrNameLst>
                                      </p:cBhvr>
                                      <p:to>
                                        <p:strVal val="hidden"/>
                                      </p:to>
                                    </p:set>
                                  </p:childTnLst>
                                </p:cTn>
                              </p:par>
                              <p:par>
                                <p:cTn id="79" presetID="14" presetClass="exit" presetSubtype="10" fill="hold" nodeType="withEffect">
                                  <p:stCondLst>
                                    <p:cond delay="0"/>
                                  </p:stCondLst>
                                  <p:childTnLst>
                                    <p:animEffect transition="out" filter="randombar(horizontal)">
                                      <p:cBhvr>
                                        <p:cTn id="80" dur="500"/>
                                        <p:tgtEl>
                                          <p:spTgt spid="17"/>
                                        </p:tgtEl>
                                      </p:cBhvr>
                                    </p:animEffect>
                                    <p:set>
                                      <p:cBhvr>
                                        <p:cTn id="81" dur="1" fill="hold">
                                          <p:stCondLst>
                                            <p:cond delay="499"/>
                                          </p:stCondLst>
                                        </p:cTn>
                                        <p:tgtEl>
                                          <p:spTgt spid="17"/>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4" presetClass="exit" presetSubtype="10" fill="hold" grpId="1" nodeType="withEffect">
                                  <p:stCondLst>
                                    <p:cond delay="0"/>
                                  </p:stCondLst>
                                  <p:childTnLst>
                                    <p:animEffect transition="out" filter="randombar(horizontal)">
                                      <p:cBhvr>
                                        <p:cTn id="86" dur="500"/>
                                        <p:tgtEl>
                                          <p:spTgt spid="13"/>
                                        </p:tgtEl>
                                      </p:cBhvr>
                                    </p:animEffect>
                                    <p:set>
                                      <p:cBhvr>
                                        <p:cTn id="87" dur="1" fill="hold">
                                          <p:stCondLst>
                                            <p:cond delay="499"/>
                                          </p:stCondLst>
                                        </p:cTn>
                                        <p:tgtEl>
                                          <p:spTgt spid="13"/>
                                        </p:tgtEl>
                                        <p:attrNameLst>
                                          <p:attrName>style.visibility</p:attrName>
                                        </p:attrNameLst>
                                      </p:cBhvr>
                                      <p:to>
                                        <p:strVal val="hidden"/>
                                      </p:to>
                                    </p:set>
                                  </p:childTnLst>
                                </p:cTn>
                              </p:par>
                              <p:par>
                                <p:cTn id="88" presetID="14" presetClass="exit" presetSubtype="10" fill="hold" grpId="1" nodeType="withEffect">
                                  <p:stCondLst>
                                    <p:cond delay="0"/>
                                  </p:stCondLst>
                                  <p:childTnLst>
                                    <p:animEffect transition="out" filter="randombar(horizontal)">
                                      <p:cBhvr>
                                        <p:cTn id="89" dur="500"/>
                                        <p:tgtEl>
                                          <p:spTgt spid="29"/>
                                        </p:tgtEl>
                                      </p:cBhvr>
                                    </p:animEffect>
                                    <p:set>
                                      <p:cBhvr>
                                        <p:cTn id="90" dur="1" fill="hold">
                                          <p:stCondLst>
                                            <p:cond delay="499"/>
                                          </p:stCondLst>
                                        </p:cTn>
                                        <p:tgtEl>
                                          <p:spTgt spid="29"/>
                                        </p:tgtEl>
                                        <p:attrNameLst>
                                          <p:attrName>style.visibility</p:attrName>
                                        </p:attrNameLst>
                                      </p:cBhvr>
                                      <p:to>
                                        <p:strVal val="hidden"/>
                                      </p:to>
                                    </p:set>
                                  </p:childTnLst>
                                </p:cTn>
                              </p:par>
                              <p:par>
                                <p:cTn id="91" presetID="14" presetClass="exit" presetSubtype="10" fill="hold" nodeType="withEffect">
                                  <p:stCondLst>
                                    <p:cond delay="0"/>
                                  </p:stCondLst>
                                  <p:childTnLst>
                                    <p:animEffect transition="out" filter="randombar(horizontal)">
                                      <p:cBhvr>
                                        <p:cTn id="92" dur="500"/>
                                        <p:tgtEl>
                                          <p:spTgt spid="36"/>
                                        </p:tgtEl>
                                      </p:cBhvr>
                                    </p:animEffect>
                                    <p:set>
                                      <p:cBhvr>
                                        <p:cTn id="93" dur="1" fill="hold">
                                          <p:stCondLst>
                                            <p:cond delay="499"/>
                                          </p:stCondLst>
                                        </p:cTn>
                                        <p:tgtEl>
                                          <p:spTgt spid="36"/>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14"/>
                                        </p:tgtEl>
                                      </p:cBhvr>
                                    </p:animEffect>
                                    <p:set>
                                      <p:cBhvr>
                                        <p:cTn id="96" dur="1" fill="hold">
                                          <p:stCondLst>
                                            <p:cond delay="499"/>
                                          </p:stCondLst>
                                        </p:cTn>
                                        <p:tgtEl>
                                          <p:spTgt spid="14"/>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35"/>
                                        </p:tgtEl>
                                      </p:cBhvr>
                                    </p:animEffect>
                                    <p:set>
                                      <p:cBhvr>
                                        <p:cTn id="99" dur="1" fill="hold">
                                          <p:stCondLst>
                                            <p:cond delay="499"/>
                                          </p:stCondLst>
                                        </p:cTn>
                                        <p:tgtEl>
                                          <p:spTgt spid="35"/>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30"/>
                                        </p:tgtEl>
                                      </p:cBhvr>
                                    </p:animEffect>
                                    <p:set>
                                      <p:cBhvr>
                                        <p:cTn id="102" dur="1" fill="hold">
                                          <p:stCondLst>
                                            <p:cond delay="499"/>
                                          </p:stCondLst>
                                        </p:cTn>
                                        <p:tgtEl>
                                          <p:spTgt spid="30"/>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31"/>
                                        </p:tgtEl>
                                      </p:cBhvr>
                                    </p:animEffect>
                                    <p:set>
                                      <p:cBhvr>
                                        <p:cTn id="105"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0" grpId="1" animBg="1"/>
      <p:bldP spid="12" grpId="0" animBg="1"/>
      <p:bldP spid="12" grpId="1" animBg="1"/>
      <p:bldP spid="13" grpId="0" animBg="1"/>
      <p:bldP spid="13" grpId="1" animBg="1"/>
      <p:bldP spid="14" grpId="0" animBg="1"/>
      <p:bldP spid="14" grpId="1" animBg="1"/>
      <p:bldP spid="30" grpId="0" animBg="1"/>
      <p:bldP spid="30" grpId="1" animBg="1"/>
      <p:bldP spid="29" grpId="0" animBg="1"/>
      <p:bldP spid="2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9C45F-31FA-4ADF-97A9-76ED88E69F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5240" y="670266"/>
            <a:ext cx="9080441" cy="6107425"/>
          </a:xfrm>
          <a:prstGeom prst="rect">
            <a:avLst/>
          </a:prstGeom>
        </p:spPr>
      </p:pic>
      <p:sp>
        <p:nvSpPr>
          <p:cNvPr id="6" name="TextBox 5">
            <a:extLst>
              <a:ext uri="{FF2B5EF4-FFF2-40B4-BE49-F238E27FC236}">
                <a16:creationId xmlns:a16="http://schemas.microsoft.com/office/drawing/2014/main" id="{3E380A68-66A4-4CF3-B7A2-37E74832C32A}"/>
              </a:ext>
            </a:extLst>
          </p:cNvPr>
          <p:cNvSpPr txBox="1"/>
          <p:nvPr/>
        </p:nvSpPr>
        <p:spPr>
          <a:xfrm>
            <a:off x="5305425" y="138117"/>
            <a:ext cx="3364127" cy="400110"/>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Now to create a new calendar.</a:t>
            </a:r>
            <a:endParaRPr lang="en-GB" dirty="0"/>
          </a:p>
        </p:txBody>
      </p:sp>
      <p:sp>
        <p:nvSpPr>
          <p:cNvPr id="7" name="TextBox 6">
            <a:extLst>
              <a:ext uri="{FF2B5EF4-FFF2-40B4-BE49-F238E27FC236}">
                <a16:creationId xmlns:a16="http://schemas.microsoft.com/office/drawing/2014/main" id="{A366EA24-3630-4DA8-B937-1DCDC87ED984}"/>
              </a:ext>
            </a:extLst>
          </p:cNvPr>
          <p:cNvSpPr txBox="1"/>
          <p:nvPr/>
        </p:nvSpPr>
        <p:spPr>
          <a:xfrm>
            <a:off x="144850" y="11430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cxnSp>
        <p:nvCxnSpPr>
          <p:cNvPr id="16" name="Straight Arrow Connector 15">
            <a:extLst>
              <a:ext uri="{FF2B5EF4-FFF2-40B4-BE49-F238E27FC236}">
                <a16:creationId xmlns:a16="http://schemas.microsoft.com/office/drawing/2014/main" id="{B9350903-65C2-44B5-B8B9-0DA345D1024E}"/>
              </a:ext>
            </a:extLst>
          </p:cNvPr>
          <p:cNvCxnSpPr>
            <a:cxnSpLocks/>
            <a:stCxn id="10" idx="1"/>
          </p:cNvCxnSpPr>
          <p:nvPr/>
        </p:nvCxnSpPr>
        <p:spPr>
          <a:xfrm flipH="1" flipV="1">
            <a:off x="5451894" y="1147313"/>
            <a:ext cx="3791313" cy="6503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94F444-E53F-48C1-98D6-8BAD99796878}"/>
              </a:ext>
            </a:extLst>
          </p:cNvPr>
          <p:cNvSpPr txBox="1"/>
          <p:nvPr/>
        </p:nvSpPr>
        <p:spPr>
          <a:xfrm>
            <a:off x="9243207" y="1597640"/>
            <a:ext cx="2677296"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Click on the</a:t>
            </a:r>
            <a:r>
              <a:rPr lang="en-CA" sz="2000" b="1" dirty="0"/>
              <a:t> Folder </a:t>
            </a:r>
            <a:r>
              <a:rPr lang="en-CA" sz="2000" dirty="0"/>
              <a:t>tab.</a:t>
            </a:r>
          </a:p>
        </p:txBody>
      </p:sp>
      <p:cxnSp>
        <p:nvCxnSpPr>
          <p:cNvPr id="26" name="Straight Arrow Connector 25">
            <a:extLst>
              <a:ext uri="{FF2B5EF4-FFF2-40B4-BE49-F238E27FC236}">
                <a16:creationId xmlns:a16="http://schemas.microsoft.com/office/drawing/2014/main" id="{35CCF777-6DAB-42B7-875C-A72AD19A6E58}"/>
              </a:ext>
            </a:extLst>
          </p:cNvPr>
          <p:cNvCxnSpPr>
            <a:cxnSpLocks/>
            <a:stCxn id="28" idx="3"/>
          </p:cNvCxnSpPr>
          <p:nvPr/>
        </p:nvCxnSpPr>
        <p:spPr>
          <a:xfrm flipV="1">
            <a:off x="2679091" y="1701800"/>
            <a:ext cx="414905" cy="12623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D19620A-F120-499C-9DD1-5122247486FE}"/>
              </a:ext>
            </a:extLst>
          </p:cNvPr>
          <p:cNvSpPr txBox="1"/>
          <p:nvPr/>
        </p:nvSpPr>
        <p:spPr>
          <a:xfrm>
            <a:off x="79520" y="2764081"/>
            <a:ext cx="2599571"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Click on </a:t>
            </a:r>
            <a:r>
              <a:rPr lang="en-CA" sz="2000" b="1" dirty="0"/>
              <a:t>New Calendar</a:t>
            </a:r>
            <a:r>
              <a:rPr lang="en-CA" sz="2000" dirty="0"/>
              <a:t>.</a:t>
            </a:r>
          </a:p>
        </p:txBody>
      </p:sp>
      <p:pic>
        <p:nvPicPr>
          <p:cNvPr id="39" name="Picture 38">
            <a:extLst>
              <a:ext uri="{FF2B5EF4-FFF2-40B4-BE49-F238E27FC236}">
                <a16:creationId xmlns:a16="http://schemas.microsoft.com/office/drawing/2014/main" id="{23166B26-1D2F-477D-A8F5-12B978124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2313" y="2233484"/>
            <a:ext cx="2677296" cy="3109391"/>
          </a:xfrm>
          <a:prstGeom prst="rect">
            <a:avLst/>
          </a:prstGeom>
        </p:spPr>
      </p:pic>
      <p:cxnSp>
        <p:nvCxnSpPr>
          <p:cNvPr id="41" name="Straight Arrow Connector 40">
            <a:extLst>
              <a:ext uri="{FF2B5EF4-FFF2-40B4-BE49-F238E27FC236}">
                <a16:creationId xmlns:a16="http://schemas.microsoft.com/office/drawing/2014/main" id="{5D850FA2-27EA-4893-9D23-AFE5439AA650}"/>
              </a:ext>
            </a:extLst>
          </p:cNvPr>
          <p:cNvCxnSpPr>
            <a:cxnSpLocks/>
            <a:endCxn id="30" idx="2"/>
          </p:cNvCxnSpPr>
          <p:nvPr/>
        </p:nvCxnSpPr>
        <p:spPr>
          <a:xfrm>
            <a:off x="3496733" y="1797695"/>
            <a:ext cx="2103967" cy="13122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1A092666-3946-4FC9-B923-3ED625C9DC78}"/>
              </a:ext>
            </a:extLst>
          </p:cNvPr>
          <p:cNvGrpSpPr/>
          <p:nvPr/>
        </p:nvGrpSpPr>
        <p:grpSpPr>
          <a:xfrm>
            <a:off x="11193163" y="55602"/>
            <a:ext cx="916228" cy="307777"/>
            <a:chOff x="10487026" y="0"/>
            <a:chExt cx="685799" cy="307777"/>
          </a:xfrm>
        </p:grpSpPr>
        <p:sp>
          <p:nvSpPr>
            <p:cNvPr id="18" name="TextBox 17">
              <a:extLst>
                <a:ext uri="{FF2B5EF4-FFF2-40B4-BE49-F238E27FC236}">
                  <a16:creationId xmlns:a16="http://schemas.microsoft.com/office/drawing/2014/main" id="{31FB7C90-41C5-4557-B04D-352C818F9E2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9" name="TextBox 18">
              <a:extLst>
                <a:ext uri="{FF2B5EF4-FFF2-40B4-BE49-F238E27FC236}">
                  <a16:creationId xmlns:a16="http://schemas.microsoft.com/office/drawing/2014/main" id="{8B3BE26C-089F-4977-B77B-5BD40D038FD4}"/>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7</a:t>
              </a:fld>
              <a:r>
                <a:rPr lang="en-CA" sz="1400" dirty="0"/>
                <a:t> </a:t>
              </a:r>
              <a:endParaRPr lang="en-GB" sz="1400" dirty="0"/>
            </a:p>
          </p:txBody>
        </p:sp>
      </p:grpSp>
      <p:sp>
        <p:nvSpPr>
          <p:cNvPr id="30" name="Oval 29">
            <a:extLst>
              <a:ext uri="{FF2B5EF4-FFF2-40B4-BE49-F238E27FC236}">
                <a16:creationId xmlns:a16="http://schemas.microsoft.com/office/drawing/2014/main" id="{2D12C750-5A02-D3F1-ECDA-9216905D2129}"/>
              </a:ext>
            </a:extLst>
          </p:cNvPr>
          <p:cNvSpPr/>
          <p:nvPr/>
        </p:nvSpPr>
        <p:spPr>
          <a:xfrm>
            <a:off x="5600700" y="2886075"/>
            <a:ext cx="1114426" cy="447675"/>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21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xit" presetSubtype="8" fill="hold" nodeType="clickEffect">
                                  <p:stCondLst>
                                    <p:cond delay="0"/>
                                  </p:stCondLst>
                                  <p:childTnLst>
                                    <p:animEffect transition="out" filter="wipe(left)">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childTnLst>
                          </p:cTn>
                        </p:par>
                        <p:par>
                          <p:cTn id="24" fill="hold">
                            <p:stCondLst>
                              <p:cond delay="500"/>
                            </p:stCondLst>
                            <p:childTnLst>
                              <p:par>
                                <p:cTn id="25" presetID="2" presetClass="exit" presetSubtype="2" fill="hold" grpId="1" nodeType="afterEffect">
                                  <p:stCondLst>
                                    <p:cond delay="0"/>
                                  </p:stCondLst>
                                  <p:childTnLst>
                                    <p:anim calcmode="lin" valueType="num">
                                      <p:cBhvr additive="base">
                                        <p:cTn id="26" dur="500"/>
                                        <p:tgtEl>
                                          <p:spTgt spid="10"/>
                                        </p:tgtEl>
                                        <p:attrNameLst>
                                          <p:attrName>ppt_x</p:attrName>
                                        </p:attrNameLst>
                                      </p:cBhvr>
                                      <p:tavLst>
                                        <p:tav tm="0">
                                          <p:val>
                                            <p:strVal val="ppt_x"/>
                                          </p:val>
                                        </p:tav>
                                        <p:tav tm="100000">
                                          <p:val>
                                            <p:strVal val="1+ppt_w/2"/>
                                          </p:val>
                                        </p:tav>
                                      </p:tavLst>
                                    </p:anim>
                                    <p:anim calcmode="lin" valueType="num">
                                      <p:cBhvr additive="base">
                                        <p:cTn id="27" dur="500"/>
                                        <p:tgtEl>
                                          <p:spTgt spid="10"/>
                                        </p:tgtEl>
                                        <p:attrNameLst>
                                          <p:attrName>ppt_y</p:attrName>
                                        </p:attrNameLst>
                                      </p:cBhvr>
                                      <p:tavLst>
                                        <p:tav tm="0">
                                          <p:val>
                                            <p:strVal val="ppt_y"/>
                                          </p:val>
                                        </p:tav>
                                        <p:tav tm="100000">
                                          <p:val>
                                            <p:strVal val="ppt_y"/>
                                          </p:val>
                                        </p:tav>
                                      </p:tavLst>
                                    </p:anim>
                                    <p:set>
                                      <p:cBhvr>
                                        <p:cTn id="28" dur="1" fill="hold">
                                          <p:stCondLst>
                                            <p:cond delay="499"/>
                                          </p:stCondLst>
                                        </p:cTn>
                                        <p:tgtEl>
                                          <p:spTgt spid="10"/>
                                        </p:tgtEl>
                                        <p:attrNameLst>
                                          <p:attrName>style.visibility</p:attrName>
                                        </p:attrNameLst>
                                      </p:cBhvr>
                                      <p:to>
                                        <p:strVal val="hidden"/>
                                      </p:to>
                                    </p:set>
                                  </p:childTnLst>
                                </p:cTn>
                              </p:par>
                            </p:childTnLst>
                          </p:cTn>
                        </p:par>
                        <p:par>
                          <p:cTn id="29" fill="hold">
                            <p:stCondLst>
                              <p:cond delay="1000"/>
                            </p:stCondLst>
                            <p:childTnLst>
                              <p:par>
                                <p:cTn id="30" presetID="2" presetClass="entr" presetSubtype="8" fill="hold" grpId="0" nodeType="after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0-#ppt_w/2"/>
                                          </p:val>
                                        </p:tav>
                                        <p:tav tm="100000">
                                          <p:val>
                                            <p:strVal val="#ppt_x"/>
                                          </p:val>
                                        </p:tav>
                                      </p:tavLst>
                                    </p:anim>
                                    <p:anim calcmode="lin" valueType="num">
                                      <p:cBhvr additive="base">
                                        <p:cTn id="33" dur="500" fill="hold"/>
                                        <p:tgtEl>
                                          <p:spTgt spid="28"/>
                                        </p:tgtEl>
                                        <p:attrNameLst>
                                          <p:attrName>ppt_y</p:attrName>
                                        </p:attrNameLst>
                                      </p:cBhvr>
                                      <p:tavLst>
                                        <p:tav tm="0">
                                          <p:val>
                                            <p:strVal val="#ppt_y"/>
                                          </p:val>
                                        </p:tav>
                                        <p:tav tm="100000">
                                          <p:val>
                                            <p:strVal val="#ppt_y"/>
                                          </p:val>
                                        </p:tav>
                                      </p:tavLst>
                                    </p:anim>
                                  </p:childTnLst>
                                </p:cTn>
                              </p:par>
                            </p:childTnLst>
                          </p:cTn>
                        </p:par>
                        <p:par>
                          <p:cTn id="34" fill="hold">
                            <p:stCondLst>
                              <p:cond delay="15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wipe(left)">
                                      <p:cBhvr>
                                        <p:cTn id="41" dur="500"/>
                                        <p:tgtEl>
                                          <p:spTgt spid="41"/>
                                        </p:tgtEl>
                                      </p:cBhvr>
                                    </p:animEffect>
                                  </p:childTnLst>
                                </p:cTn>
                              </p:par>
                            </p:childTnLst>
                          </p:cTn>
                        </p:par>
                        <p:par>
                          <p:cTn id="42" fill="hold">
                            <p:stCondLst>
                              <p:cond delay="2500"/>
                            </p:stCondLst>
                            <p:childTnLst>
                              <p:par>
                                <p:cTn id="43" presetID="22" presetClass="entr" presetSubtype="8"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ipe(left)">
                                      <p:cBhvr>
                                        <p:cTn id="45" dur="500"/>
                                        <p:tgtEl>
                                          <p:spTgt spid="39"/>
                                        </p:tgtEl>
                                      </p:cBhvr>
                                    </p:animEffect>
                                  </p:childTnLst>
                                </p:cTn>
                              </p:par>
                            </p:childTnLst>
                          </p:cTn>
                        </p:par>
                        <p:par>
                          <p:cTn id="46" fill="hold">
                            <p:stCondLst>
                              <p:cond delay="3000"/>
                            </p:stCondLst>
                            <p:childTnLst>
                              <p:par>
                                <p:cTn id="47" presetID="53" presetClass="entr" presetSubtype="16"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p:cTn id="49" dur="500" fill="hold"/>
                                        <p:tgtEl>
                                          <p:spTgt spid="30"/>
                                        </p:tgtEl>
                                        <p:attrNameLst>
                                          <p:attrName>ppt_w</p:attrName>
                                        </p:attrNameLst>
                                      </p:cBhvr>
                                      <p:tavLst>
                                        <p:tav tm="0">
                                          <p:val>
                                            <p:fltVal val="0"/>
                                          </p:val>
                                        </p:tav>
                                        <p:tav tm="100000">
                                          <p:val>
                                            <p:strVal val="#ppt_w"/>
                                          </p:val>
                                        </p:tav>
                                      </p:tavLst>
                                    </p:anim>
                                    <p:anim calcmode="lin" valueType="num">
                                      <p:cBhvr>
                                        <p:cTn id="50" dur="500" fill="hold"/>
                                        <p:tgtEl>
                                          <p:spTgt spid="30"/>
                                        </p:tgtEl>
                                        <p:attrNameLst>
                                          <p:attrName>ppt_h</p:attrName>
                                        </p:attrNameLst>
                                      </p:cBhvr>
                                      <p:tavLst>
                                        <p:tav tm="0">
                                          <p:val>
                                            <p:fltVal val="0"/>
                                          </p:val>
                                        </p:tav>
                                        <p:tav tm="100000">
                                          <p:val>
                                            <p:strVal val="#ppt_h"/>
                                          </p:val>
                                        </p:tav>
                                      </p:tavLst>
                                    </p:anim>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1" nodeType="clickEffect">
                                  <p:stCondLst>
                                    <p:cond delay="0"/>
                                  </p:stCondLst>
                                  <p:childTnLst>
                                    <p:anim calcmode="lin" valueType="num">
                                      <p:cBhvr>
                                        <p:cTn id="55" dur="500"/>
                                        <p:tgtEl>
                                          <p:spTgt spid="30"/>
                                        </p:tgtEl>
                                        <p:attrNameLst>
                                          <p:attrName>ppt_w</p:attrName>
                                        </p:attrNameLst>
                                      </p:cBhvr>
                                      <p:tavLst>
                                        <p:tav tm="0">
                                          <p:val>
                                            <p:strVal val="ppt_w"/>
                                          </p:val>
                                        </p:tav>
                                        <p:tav tm="100000">
                                          <p:val>
                                            <p:fltVal val="0"/>
                                          </p:val>
                                        </p:tav>
                                      </p:tavLst>
                                    </p:anim>
                                    <p:anim calcmode="lin" valueType="num">
                                      <p:cBhvr>
                                        <p:cTn id="56" dur="500"/>
                                        <p:tgtEl>
                                          <p:spTgt spid="30"/>
                                        </p:tgtEl>
                                        <p:attrNameLst>
                                          <p:attrName>ppt_h</p:attrName>
                                        </p:attrNameLst>
                                      </p:cBhvr>
                                      <p:tavLst>
                                        <p:tav tm="0">
                                          <p:val>
                                            <p:strVal val="ppt_h"/>
                                          </p:val>
                                        </p:tav>
                                        <p:tav tm="100000">
                                          <p:val>
                                            <p:fltVal val="0"/>
                                          </p:val>
                                        </p:tav>
                                      </p:tavLst>
                                    </p:anim>
                                    <p:animEffect transition="out" filter="fade">
                                      <p:cBhvr>
                                        <p:cTn id="57" dur="500"/>
                                        <p:tgtEl>
                                          <p:spTgt spid="30"/>
                                        </p:tgtEl>
                                      </p:cBhvr>
                                    </p:animEffect>
                                    <p:set>
                                      <p:cBhvr>
                                        <p:cTn id="58" dur="1" fill="hold">
                                          <p:stCondLst>
                                            <p:cond delay="499"/>
                                          </p:stCondLst>
                                        </p:cTn>
                                        <p:tgtEl>
                                          <p:spTgt spid="30"/>
                                        </p:tgtEl>
                                        <p:attrNameLst>
                                          <p:attrName>style.visibility</p:attrName>
                                        </p:attrNameLst>
                                      </p:cBhvr>
                                      <p:to>
                                        <p:strVal val="hidden"/>
                                      </p:to>
                                    </p:set>
                                  </p:childTnLst>
                                </p:cTn>
                              </p:par>
                            </p:childTnLst>
                          </p:cTn>
                        </p:par>
                        <p:par>
                          <p:cTn id="59" fill="hold">
                            <p:stCondLst>
                              <p:cond delay="500"/>
                            </p:stCondLst>
                            <p:childTnLst>
                              <p:par>
                                <p:cTn id="60" presetID="22" presetClass="exit" presetSubtype="2" fill="hold" nodeType="afterEffect">
                                  <p:stCondLst>
                                    <p:cond delay="0"/>
                                  </p:stCondLst>
                                  <p:childTnLst>
                                    <p:animEffect transition="out" filter="wipe(right)">
                                      <p:cBhvr>
                                        <p:cTn id="61" dur="500"/>
                                        <p:tgtEl>
                                          <p:spTgt spid="41"/>
                                        </p:tgtEl>
                                      </p:cBhvr>
                                    </p:animEffect>
                                    <p:set>
                                      <p:cBhvr>
                                        <p:cTn id="62" dur="1" fill="hold">
                                          <p:stCondLst>
                                            <p:cond delay="499"/>
                                          </p:stCondLst>
                                        </p:cTn>
                                        <p:tgtEl>
                                          <p:spTgt spid="41"/>
                                        </p:tgtEl>
                                        <p:attrNameLst>
                                          <p:attrName>style.visibility</p:attrName>
                                        </p:attrNameLst>
                                      </p:cBhvr>
                                      <p:to>
                                        <p:strVal val="hidden"/>
                                      </p:to>
                                    </p:set>
                                  </p:childTnLst>
                                </p:cTn>
                              </p:par>
                            </p:childTnLst>
                          </p:cTn>
                        </p:par>
                        <p:par>
                          <p:cTn id="63" fill="hold">
                            <p:stCondLst>
                              <p:cond delay="1000"/>
                            </p:stCondLst>
                            <p:childTnLst>
                              <p:par>
                                <p:cTn id="64" presetID="22" presetClass="exit" presetSubtype="1" fill="hold" nodeType="afterEffect">
                                  <p:stCondLst>
                                    <p:cond delay="0"/>
                                  </p:stCondLst>
                                  <p:childTnLst>
                                    <p:animEffect transition="out" filter="wipe(up)">
                                      <p:cBhvr>
                                        <p:cTn id="65" dur="500"/>
                                        <p:tgtEl>
                                          <p:spTgt spid="26"/>
                                        </p:tgtEl>
                                      </p:cBhvr>
                                    </p:animEffect>
                                    <p:set>
                                      <p:cBhvr>
                                        <p:cTn id="66" dur="1" fill="hold">
                                          <p:stCondLst>
                                            <p:cond delay="499"/>
                                          </p:stCondLst>
                                        </p:cTn>
                                        <p:tgtEl>
                                          <p:spTgt spid="26"/>
                                        </p:tgtEl>
                                        <p:attrNameLst>
                                          <p:attrName>style.visibility</p:attrName>
                                        </p:attrNameLst>
                                      </p:cBhvr>
                                      <p:to>
                                        <p:strVal val="hidden"/>
                                      </p:to>
                                    </p:set>
                                  </p:childTnLst>
                                </p:cTn>
                              </p:par>
                            </p:childTnLst>
                          </p:cTn>
                        </p:par>
                        <p:par>
                          <p:cTn id="67" fill="hold">
                            <p:stCondLst>
                              <p:cond delay="1500"/>
                            </p:stCondLst>
                            <p:childTnLst>
                              <p:par>
                                <p:cTn id="68" presetID="2" presetClass="exit" presetSubtype="8" fill="hold" grpId="1" nodeType="afterEffect">
                                  <p:stCondLst>
                                    <p:cond delay="0"/>
                                  </p:stCondLst>
                                  <p:childTnLst>
                                    <p:anim calcmode="lin" valueType="num">
                                      <p:cBhvr additive="base">
                                        <p:cTn id="69" dur="500"/>
                                        <p:tgtEl>
                                          <p:spTgt spid="28"/>
                                        </p:tgtEl>
                                        <p:attrNameLst>
                                          <p:attrName>ppt_x</p:attrName>
                                        </p:attrNameLst>
                                      </p:cBhvr>
                                      <p:tavLst>
                                        <p:tav tm="0">
                                          <p:val>
                                            <p:strVal val="ppt_x"/>
                                          </p:val>
                                        </p:tav>
                                        <p:tav tm="100000">
                                          <p:val>
                                            <p:strVal val="0-ppt_w/2"/>
                                          </p:val>
                                        </p:tav>
                                      </p:tavLst>
                                    </p:anim>
                                    <p:anim calcmode="lin" valueType="num">
                                      <p:cBhvr additive="base">
                                        <p:cTn id="70" dur="500"/>
                                        <p:tgtEl>
                                          <p:spTgt spid="28"/>
                                        </p:tgtEl>
                                        <p:attrNameLst>
                                          <p:attrName>ppt_y</p:attrName>
                                        </p:attrNameLst>
                                      </p:cBhvr>
                                      <p:tavLst>
                                        <p:tav tm="0">
                                          <p:val>
                                            <p:strVal val="ppt_y"/>
                                          </p:val>
                                        </p:tav>
                                        <p:tav tm="100000">
                                          <p:val>
                                            <p:strVal val="ppt_y"/>
                                          </p:val>
                                        </p:tav>
                                      </p:tavLst>
                                    </p:anim>
                                    <p:set>
                                      <p:cBhvr>
                                        <p:cTn id="71"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0" grpId="1" animBg="1"/>
      <p:bldP spid="28" grpId="0" animBg="1"/>
      <p:bldP spid="28" grpId="1" animBg="1"/>
      <p:bldP spid="30" grpId="0" animBg="1"/>
      <p:bldP spid="3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AD1F5BE-F9A7-4AF7-88E9-0B6D6A712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438" y="668560"/>
            <a:ext cx="9080443" cy="6107426"/>
          </a:xfrm>
          <a:prstGeom prst="rect">
            <a:avLst/>
          </a:prstGeom>
        </p:spPr>
      </p:pic>
      <p:sp>
        <p:nvSpPr>
          <p:cNvPr id="7" name="TextBox 6">
            <a:extLst>
              <a:ext uri="{FF2B5EF4-FFF2-40B4-BE49-F238E27FC236}">
                <a16:creationId xmlns:a16="http://schemas.microsoft.com/office/drawing/2014/main" id="{A366EA24-3630-4DA8-B937-1DCDC87ED984}"/>
              </a:ext>
            </a:extLst>
          </p:cNvPr>
          <p:cNvSpPr txBox="1"/>
          <p:nvPr/>
        </p:nvSpPr>
        <p:spPr>
          <a:xfrm>
            <a:off x="131806" y="167591"/>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sp>
        <p:nvSpPr>
          <p:cNvPr id="28" name="TextBox 27">
            <a:extLst>
              <a:ext uri="{FF2B5EF4-FFF2-40B4-BE49-F238E27FC236}">
                <a16:creationId xmlns:a16="http://schemas.microsoft.com/office/drawing/2014/main" id="{1D19620A-F120-499C-9DD1-5122247486FE}"/>
              </a:ext>
            </a:extLst>
          </p:cNvPr>
          <p:cNvSpPr txBox="1"/>
          <p:nvPr/>
        </p:nvSpPr>
        <p:spPr>
          <a:xfrm>
            <a:off x="131806" y="2764081"/>
            <a:ext cx="2637902"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Enter in a meaningful name for the calendar.</a:t>
            </a:r>
          </a:p>
        </p:txBody>
      </p:sp>
      <p:pic>
        <p:nvPicPr>
          <p:cNvPr id="11" name="Picture 10">
            <a:extLst>
              <a:ext uri="{FF2B5EF4-FFF2-40B4-BE49-F238E27FC236}">
                <a16:creationId xmlns:a16="http://schemas.microsoft.com/office/drawing/2014/main" id="{EAEB7758-E187-4952-87F9-2F9081BBF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1772" y="2231541"/>
            <a:ext cx="2695568" cy="3130612"/>
          </a:xfrm>
          <a:prstGeom prst="rect">
            <a:avLst/>
          </a:prstGeom>
        </p:spPr>
      </p:pic>
      <p:cxnSp>
        <p:nvCxnSpPr>
          <p:cNvPr id="26" name="Straight Arrow Connector 25">
            <a:extLst>
              <a:ext uri="{FF2B5EF4-FFF2-40B4-BE49-F238E27FC236}">
                <a16:creationId xmlns:a16="http://schemas.microsoft.com/office/drawing/2014/main" id="{35CCF777-6DAB-42B7-875C-A72AD19A6E58}"/>
              </a:ext>
            </a:extLst>
          </p:cNvPr>
          <p:cNvCxnSpPr>
            <a:cxnSpLocks/>
            <a:stCxn id="28" idx="3"/>
          </p:cNvCxnSpPr>
          <p:nvPr/>
        </p:nvCxnSpPr>
        <p:spPr>
          <a:xfrm flipV="1">
            <a:off x="2769708" y="2784389"/>
            <a:ext cx="3029730" cy="3336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4F3BAE06-E817-4BE9-BF8C-FF75426C4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24153" y="2710251"/>
            <a:ext cx="2323070" cy="139850"/>
          </a:xfrm>
          <a:prstGeom prst="rect">
            <a:avLst/>
          </a:prstGeom>
        </p:spPr>
      </p:pic>
      <p:grpSp>
        <p:nvGrpSpPr>
          <p:cNvPr id="20" name="Group 19">
            <a:extLst>
              <a:ext uri="{FF2B5EF4-FFF2-40B4-BE49-F238E27FC236}">
                <a16:creationId xmlns:a16="http://schemas.microsoft.com/office/drawing/2014/main" id="{E7A48D49-EC50-42C6-B59D-0DF57AF915D7}"/>
              </a:ext>
            </a:extLst>
          </p:cNvPr>
          <p:cNvGrpSpPr/>
          <p:nvPr/>
        </p:nvGrpSpPr>
        <p:grpSpPr>
          <a:xfrm>
            <a:off x="6096000" y="2850101"/>
            <a:ext cx="1120346" cy="2249121"/>
            <a:chOff x="6096000" y="2850101"/>
            <a:chExt cx="1120346" cy="2249121"/>
          </a:xfrm>
        </p:grpSpPr>
        <p:cxnSp>
          <p:nvCxnSpPr>
            <p:cNvPr id="18" name="Straight Arrow Connector 17">
              <a:extLst>
                <a:ext uri="{FF2B5EF4-FFF2-40B4-BE49-F238E27FC236}">
                  <a16:creationId xmlns:a16="http://schemas.microsoft.com/office/drawing/2014/main" id="{B3775166-A93F-429F-B8A9-E54D4270DB82}"/>
                </a:ext>
              </a:extLst>
            </p:cNvPr>
            <p:cNvCxnSpPr/>
            <p:nvPr/>
          </p:nvCxnSpPr>
          <p:spPr>
            <a:xfrm>
              <a:off x="6096000" y="2850101"/>
              <a:ext cx="1120346" cy="22491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17A58E2-6A3D-47B1-B291-0D1403394AB2}"/>
                </a:ext>
              </a:extLst>
            </p:cNvPr>
            <p:cNvSpPr txBox="1"/>
            <p:nvPr/>
          </p:nvSpPr>
          <p:spPr>
            <a:xfrm rot="3769194">
              <a:off x="5845496" y="3551271"/>
              <a:ext cx="1645420" cy="400110"/>
            </a:xfrm>
            <a:prstGeom prst="rect">
              <a:avLst/>
            </a:prstGeom>
            <a:noFill/>
          </p:spPr>
          <p:txBody>
            <a:bodyPr wrap="square" rtlCol="0">
              <a:spAutoFit/>
            </a:bodyPr>
            <a:lstStyle/>
            <a:p>
              <a:pPr algn="l"/>
              <a:r>
                <a:rPr lang="en-CA" sz="2000" dirty="0"/>
                <a:t>Click on </a:t>
              </a:r>
              <a:r>
                <a:rPr lang="en-CA" sz="2000" b="1" dirty="0"/>
                <a:t>OK</a:t>
              </a:r>
              <a:endParaRPr lang="en-GB" sz="2000" b="1" dirty="0"/>
            </a:p>
          </p:txBody>
        </p:sp>
      </p:grpSp>
      <p:grpSp>
        <p:nvGrpSpPr>
          <p:cNvPr id="22" name="Group 21">
            <a:extLst>
              <a:ext uri="{FF2B5EF4-FFF2-40B4-BE49-F238E27FC236}">
                <a16:creationId xmlns:a16="http://schemas.microsoft.com/office/drawing/2014/main" id="{69A51937-E266-4C09-93C7-B71DE069A7B2}"/>
              </a:ext>
            </a:extLst>
          </p:cNvPr>
          <p:cNvGrpSpPr/>
          <p:nvPr/>
        </p:nvGrpSpPr>
        <p:grpSpPr>
          <a:xfrm>
            <a:off x="11193163" y="55602"/>
            <a:ext cx="916228" cy="307777"/>
            <a:chOff x="10487026" y="0"/>
            <a:chExt cx="685799" cy="307777"/>
          </a:xfrm>
        </p:grpSpPr>
        <p:sp>
          <p:nvSpPr>
            <p:cNvPr id="23" name="TextBox 22">
              <a:extLst>
                <a:ext uri="{FF2B5EF4-FFF2-40B4-BE49-F238E27FC236}">
                  <a16:creationId xmlns:a16="http://schemas.microsoft.com/office/drawing/2014/main" id="{3C185B5B-4C88-42B8-A03C-A4413B067EF2}"/>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4" name="TextBox 23">
              <a:extLst>
                <a:ext uri="{FF2B5EF4-FFF2-40B4-BE49-F238E27FC236}">
                  <a16:creationId xmlns:a16="http://schemas.microsoft.com/office/drawing/2014/main" id="{E9A23AD1-EEAD-4445-9288-AD44FCF9E9B8}"/>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8</a:t>
              </a:fld>
              <a:r>
                <a:rPr lang="en-CA" sz="1400" dirty="0"/>
                <a:t> </a:t>
              </a:r>
              <a:endParaRPr lang="en-GB" sz="1400" dirty="0"/>
            </a:p>
          </p:txBody>
        </p:sp>
      </p:grpSp>
      <p:sp>
        <p:nvSpPr>
          <p:cNvPr id="4" name="TextBox 3">
            <a:extLst>
              <a:ext uri="{FF2B5EF4-FFF2-40B4-BE49-F238E27FC236}">
                <a16:creationId xmlns:a16="http://schemas.microsoft.com/office/drawing/2014/main" id="{EFBC0B75-2E08-DF50-B86B-35E3E96991E7}"/>
              </a:ext>
            </a:extLst>
          </p:cNvPr>
          <p:cNvSpPr txBox="1"/>
          <p:nvPr/>
        </p:nvSpPr>
        <p:spPr>
          <a:xfrm>
            <a:off x="5305425" y="138117"/>
            <a:ext cx="3364127" cy="400110"/>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Now to create a new calendar.</a:t>
            </a:r>
            <a:endParaRPr lang="en-GB" dirty="0"/>
          </a:p>
        </p:txBody>
      </p:sp>
    </p:spTree>
    <p:extLst>
      <p:ext uri="{BB962C8B-B14F-4D97-AF65-F5344CB8AC3E}">
        <p14:creationId xmlns:p14="http://schemas.microsoft.com/office/powerpoint/2010/main" val="288314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up)">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nodeType="clickEffect">
                                  <p:stCondLst>
                                    <p:cond delay="0"/>
                                  </p:stCondLst>
                                  <p:childTnLst>
                                    <p:animEffect transition="out" filter="wipe(down)">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par>
                          <p:cTn id="26" fill="hold">
                            <p:stCondLst>
                              <p:cond delay="500"/>
                            </p:stCondLst>
                            <p:childTnLst>
                              <p:par>
                                <p:cTn id="27" presetID="22" presetClass="exit" presetSubtype="2" fill="hold" nodeType="afterEffect">
                                  <p:stCondLst>
                                    <p:cond delay="0"/>
                                  </p:stCondLst>
                                  <p:childTnLst>
                                    <p:animEffect transition="out" filter="wipe(right)">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childTnLst>
                          </p:cTn>
                        </p:par>
                        <p:par>
                          <p:cTn id="30" fill="hold">
                            <p:stCondLst>
                              <p:cond delay="1000"/>
                            </p:stCondLst>
                            <p:childTnLst>
                              <p:par>
                                <p:cTn id="31" presetID="2" presetClass="exit" presetSubtype="8" fill="hold" grpId="1" nodeType="afterEffect">
                                  <p:stCondLst>
                                    <p:cond delay="0"/>
                                  </p:stCondLst>
                                  <p:childTnLst>
                                    <p:anim calcmode="lin" valueType="num">
                                      <p:cBhvr additive="base">
                                        <p:cTn id="32" dur="500"/>
                                        <p:tgtEl>
                                          <p:spTgt spid="28"/>
                                        </p:tgtEl>
                                        <p:attrNameLst>
                                          <p:attrName>ppt_x</p:attrName>
                                        </p:attrNameLst>
                                      </p:cBhvr>
                                      <p:tavLst>
                                        <p:tav tm="0">
                                          <p:val>
                                            <p:strVal val="ppt_x"/>
                                          </p:val>
                                        </p:tav>
                                        <p:tav tm="100000">
                                          <p:val>
                                            <p:strVal val="0-ppt_w/2"/>
                                          </p:val>
                                        </p:tav>
                                      </p:tavLst>
                                    </p:anim>
                                    <p:anim calcmode="lin" valueType="num">
                                      <p:cBhvr additive="base">
                                        <p:cTn id="33" dur="500"/>
                                        <p:tgtEl>
                                          <p:spTgt spid="28"/>
                                        </p:tgtEl>
                                        <p:attrNameLst>
                                          <p:attrName>ppt_y</p:attrName>
                                        </p:attrNameLst>
                                      </p:cBhvr>
                                      <p:tavLst>
                                        <p:tav tm="0">
                                          <p:val>
                                            <p:strVal val="ppt_y"/>
                                          </p:val>
                                        </p:tav>
                                        <p:tav tm="100000">
                                          <p:val>
                                            <p:strVal val="ppt_y"/>
                                          </p:val>
                                        </p:tav>
                                      </p:tavLst>
                                    </p:anim>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8DB579F-601B-47AC-AFB3-A19F497C7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628331"/>
            <a:ext cx="9209548" cy="6194261"/>
          </a:xfrm>
          <a:prstGeom prst="rect">
            <a:avLst/>
          </a:prstGeom>
        </p:spPr>
      </p:pic>
      <p:sp>
        <p:nvSpPr>
          <p:cNvPr id="3" name="TextBox 2">
            <a:extLst>
              <a:ext uri="{FF2B5EF4-FFF2-40B4-BE49-F238E27FC236}">
                <a16:creationId xmlns:a16="http://schemas.microsoft.com/office/drawing/2014/main" id="{6F98C1EA-AB71-44BB-B8B1-AC6800682EA0}"/>
              </a:ext>
            </a:extLst>
          </p:cNvPr>
          <p:cNvSpPr txBox="1"/>
          <p:nvPr/>
        </p:nvSpPr>
        <p:spPr>
          <a:xfrm>
            <a:off x="5518820" y="99640"/>
            <a:ext cx="474913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that the TB Nurses calendar is </a:t>
            </a:r>
            <a:r>
              <a:rPr lang="en-CA"/>
              <a:t>made …</a:t>
            </a:r>
            <a:endParaRPr lang="en-GB" dirty="0"/>
          </a:p>
        </p:txBody>
      </p:sp>
      <p:sp>
        <p:nvSpPr>
          <p:cNvPr id="4" name="TextBox 3">
            <a:extLst>
              <a:ext uri="{FF2B5EF4-FFF2-40B4-BE49-F238E27FC236}">
                <a16:creationId xmlns:a16="http://schemas.microsoft.com/office/drawing/2014/main" id="{17D80733-4E62-4134-8780-4201CDFE6E0E}"/>
              </a:ext>
            </a:extLst>
          </p:cNvPr>
          <p:cNvSpPr txBox="1"/>
          <p:nvPr/>
        </p:nvSpPr>
        <p:spPr>
          <a:xfrm>
            <a:off x="172996" y="170554"/>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cxnSp>
        <p:nvCxnSpPr>
          <p:cNvPr id="6" name="Straight Arrow Connector 5">
            <a:extLst>
              <a:ext uri="{FF2B5EF4-FFF2-40B4-BE49-F238E27FC236}">
                <a16:creationId xmlns:a16="http://schemas.microsoft.com/office/drawing/2014/main" id="{C541DA60-9605-4772-A91F-CD4253DD730B}"/>
              </a:ext>
            </a:extLst>
          </p:cNvPr>
          <p:cNvCxnSpPr>
            <a:cxnSpLocks/>
            <a:stCxn id="3" idx="1"/>
            <a:endCxn id="7" idx="0"/>
          </p:cNvCxnSpPr>
          <p:nvPr/>
        </p:nvCxnSpPr>
        <p:spPr>
          <a:xfrm flipH="1">
            <a:off x="3588279" y="299695"/>
            <a:ext cx="1930541" cy="48612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E03863D-6917-42AD-868E-B082225B65B0}"/>
              </a:ext>
            </a:extLst>
          </p:cNvPr>
          <p:cNvSpPr/>
          <p:nvPr/>
        </p:nvSpPr>
        <p:spPr>
          <a:xfrm>
            <a:off x="3250528" y="5160931"/>
            <a:ext cx="675501" cy="18706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9177522-D1F7-44D0-AEC1-6741ED0D8C1A}"/>
              </a:ext>
            </a:extLst>
          </p:cNvPr>
          <p:cNvSpPr txBox="1"/>
          <p:nvPr/>
        </p:nvSpPr>
        <p:spPr>
          <a:xfrm>
            <a:off x="172996" y="3180176"/>
            <a:ext cx="2553112"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permission needs to be assigned to those people you want to have access</a:t>
            </a:r>
            <a:r>
              <a:rPr lang="en-CA"/>
              <a:t>. </a:t>
            </a:r>
            <a:endParaRPr lang="en-GB" dirty="0"/>
          </a:p>
        </p:txBody>
      </p:sp>
      <p:cxnSp>
        <p:nvCxnSpPr>
          <p:cNvPr id="10" name="Straight Arrow Connector 9">
            <a:extLst>
              <a:ext uri="{FF2B5EF4-FFF2-40B4-BE49-F238E27FC236}">
                <a16:creationId xmlns:a16="http://schemas.microsoft.com/office/drawing/2014/main" id="{DDF6E1D0-DDC4-4186-95E1-63A86FC7754D}"/>
              </a:ext>
            </a:extLst>
          </p:cNvPr>
          <p:cNvCxnSpPr>
            <a:cxnSpLocks/>
            <a:stCxn id="7" idx="1"/>
          </p:cNvCxnSpPr>
          <p:nvPr/>
        </p:nvCxnSpPr>
        <p:spPr>
          <a:xfrm flipH="1" flipV="1">
            <a:off x="2726108" y="4503615"/>
            <a:ext cx="524420" cy="7508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149080C-BC88-4499-BCE7-0B8270723A57}"/>
              </a:ext>
            </a:extLst>
          </p:cNvPr>
          <p:cNvSpPr txBox="1"/>
          <p:nvPr/>
        </p:nvSpPr>
        <p:spPr>
          <a:xfrm>
            <a:off x="259316" y="5806962"/>
            <a:ext cx="294914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Right-click on </a:t>
            </a:r>
            <a:r>
              <a:rPr lang="en-CA"/>
              <a:t>the calendar</a:t>
            </a:r>
            <a:endParaRPr lang="en-GB" dirty="0"/>
          </a:p>
        </p:txBody>
      </p:sp>
      <p:cxnSp>
        <p:nvCxnSpPr>
          <p:cNvPr id="13" name="Straight Arrow Connector 12">
            <a:extLst>
              <a:ext uri="{FF2B5EF4-FFF2-40B4-BE49-F238E27FC236}">
                <a16:creationId xmlns:a16="http://schemas.microsoft.com/office/drawing/2014/main" id="{30861B28-0711-4D94-96D0-BE2BF56B3F15}"/>
              </a:ext>
            </a:extLst>
          </p:cNvPr>
          <p:cNvCxnSpPr>
            <a:cxnSpLocks/>
            <a:endCxn id="7" idx="1"/>
          </p:cNvCxnSpPr>
          <p:nvPr/>
        </p:nvCxnSpPr>
        <p:spPr>
          <a:xfrm flipV="1">
            <a:off x="2571750" y="5254465"/>
            <a:ext cx="678778" cy="5524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4BEA0545-D9D4-4A1F-BF37-CCAF20C7838A}"/>
              </a:ext>
            </a:extLst>
          </p:cNvPr>
          <p:cNvGrpSpPr/>
          <p:nvPr/>
        </p:nvGrpSpPr>
        <p:grpSpPr>
          <a:xfrm>
            <a:off x="11193163" y="55602"/>
            <a:ext cx="916228" cy="307777"/>
            <a:chOff x="10487026" y="0"/>
            <a:chExt cx="685799" cy="307777"/>
          </a:xfrm>
        </p:grpSpPr>
        <p:sp>
          <p:nvSpPr>
            <p:cNvPr id="15" name="TextBox 14">
              <a:extLst>
                <a:ext uri="{FF2B5EF4-FFF2-40B4-BE49-F238E27FC236}">
                  <a16:creationId xmlns:a16="http://schemas.microsoft.com/office/drawing/2014/main" id="{683A9C82-CF2B-444D-AAAD-A01841392357}"/>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9" name="TextBox 18">
              <a:extLst>
                <a:ext uri="{FF2B5EF4-FFF2-40B4-BE49-F238E27FC236}">
                  <a16:creationId xmlns:a16="http://schemas.microsoft.com/office/drawing/2014/main" id="{F5048DB5-E1DF-41E2-92E9-D5352335BCAA}"/>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9</a:t>
              </a:fld>
              <a:r>
                <a:rPr lang="en-CA" sz="1400" dirty="0"/>
                <a:t> </a:t>
              </a:r>
              <a:endParaRPr lang="en-GB" sz="1400" dirty="0"/>
            </a:p>
          </p:txBody>
        </p:sp>
      </p:grp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par>
                          <p:cTn id="17" fill="hold">
                            <p:stCondLst>
                              <p:cond delay="1500"/>
                            </p:stCondLst>
                            <p:childTnLst>
                              <p:par>
                                <p:cTn id="18" presetID="22" presetClass="entr" presetSubtype="2"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2000"/>
                            </p:stCondLst>
                            <p:childTnLst>
                              <p:par>
                                <p:cTn id="22" presetID="22" presetClass="entr" presetSubtype="2"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righ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8" fill="hold" grpId="1" nodeType="clickEffect">
                                  <p:stCondLst>
                                    <p:cond delay="0"/>
                                  </p:stCondLst>
                                  <p:childTnLst>
                                    <p:animEffect transition="out" filter="wipe(left)">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par>
                          <p:cTn id="30" fill="hold">
                            <p:stCondLst>
                              <p:cond delay="500"/>
                            </p:stCondLst>
                            <p:childTnLst>
                              <p:par>
                                <p:cTn id="31" presetID="22" presetClass="exit" presetSubtype="8" fill="hold" nodeType="afterEffect">
                                  <p:stCondLst>
                                    <p:cond delay="0"/>
                                  </p:stCondLst>
                                  <p:childTnLst>
                                    <p:animEffect transition="out" filter="wipe(left)">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childTnLst>
                          </p:cTn>
                        </p:par>
                        <p:par>
                          <p:cTn id="34" fill="hold">
                            <p:stCondLst>
                              <p:cond delay="1000"/>
                            </p:stCondLst>
                            <p:childTnLst>
                              <p:par>
                                <p:cTn id="35" presetID="22" presetClass="exit" presetSubtype="4" fill="hold" nodeType="afterEffect">
                                  <p:stCondLst>
                                    <p:cond delay="0"/>
                                  </p:stCondLst>
                                  <p:childTnLst>
                                    <p:animEffect transition="out" filter="wipe(down)">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par>
                          <p:cTn id="38" fill="hold">
                            <p:stCondLst>
                              <p:cond delay="1500"/>
                            </p:stCondLst>
                            <p:childTnLst>
                              <p:par>
                                <p:cTn id="39" presetID="2" presetClass="entr" presetSubtype="12"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0-#ppt_w/2"/>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par>
                          <p:cTn id="43" fill="hold">
                            <p:stCondLst>
                              <p:cond delay="2000"/>
                            </p:stCondLst>
                            <p:childTnLst>
                              <p:par>
                                <p:cTn id="44" presetID="22" presetClass="entr" presetSubtype="4"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00"/>
                                        <p:tgtEl>
                                          <p:spTgt spid="13"/>
                                        </p:tgtEl>
                                      </p:cBhvr>
                                    </p:animEffect>
                                  </p:childTnLst>
                                </p:cTn>
                              </p:par>
                            </p:childTnLst>
                          </p:cTn>
                        </p:par>
                        <p:par>
                          <p:cTn id="47" fill="hold">
                            <p:stCondLst>
                              <p:cond delay="2500"/>
                            </p:stCondLst>
                            <p:childTnLst>
                              <p:par>
                                <p:cTn id="48" presetID="26" presetClass="emph" presetSubtype="0" fill="hold" grpId="1" nodeType="afterEffect">
                                  <p:stCondLst>
                                    <p:cond delay="0"/>
                                  </p:stCondLst>
                                  <p:childTnLst>
                                    <p:animEffect transition="out" filter="fade">
                                      <p:cBhvr>
                                        <p:cTn id="49" dur="500" tmFilter="0, 0; .2, .5; .8, .5; 1, 0"/>
                                        <p:tgtEl>
                                          <p:spTgt spid="7"/>
                                        </p:tgtEl>
                                      </p:cBhvr>
                                    </p:animEffect>
                                    <p:animScale>
                                      <p:cBhvr>
                                        <p:cTn id="50" dur="250" autoRev="1" fill="hold"/>
                                        <p:tgtEl>
                                          <p:spTgt spid="7"/>
                                        </p:tgtEl>
                                      </p:cBhvr>
                                      <p:by x="105000" y="105000"/>
                                    </p:animScale>
                                  </p:childTnLst>
                                </p:cTn>
                              </p:par>
                            </p:childTnLst>
                          </p:cTn>
                        </p:par>
                        <p:par>
                          <p:cTn id="51" fill="hold">
                            <p:stCondLst>
                              <p:cond delay="3000"/>
                            </p:stCondLst>
                            <p:childTnLst>
                              <p:par>
                                <p:cTn id="52" presetID="26" presetClass="emph" presetSubtype="0" fill="hold" grpId="2" nodeType="afterEffect">
                                  <p:stCondLst>
                                    <p:cond delay="0"/>
                                  </p:stCondLst>
                                  <p:childTnLst>
                                    <p:animEffect transition="out" filter="fade">
                                      <p:cBhvr>
                                        <p:cTn id="53" dur="500" tmFilter="0, 0; .2, .5; .8, .5; 1, 0"/>
                                        <p:tgtEl>
                                          <p:spTgt spid="7"/>
                                        </p:tgtEl>
                                      </p:cBhvr>
                                    </p:animEffect>
                                    <p:animScale>
                                      <p:cBhvr>
                                        <p:cTn id="54" dur="250" autoRev="1" fill="hold"/>
                                        <p:tgtEl>
                                          <p:spTgt spid="7"/>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53" presetClass="exit" presetSubtype="32" fill="hold" grpId="3" nodeType="clickEffect">
                                  <p:stCondLst>
                                    <p:cond delay="0"/>
                                  </p:stCondLst>
                                  <p:childTnLst>
                                    <p:anim calcmode="lin" valueType="num">
                                      <p:cBhvr>
                                        <p:cTn id="58" dur="500"/>
                                        <p:tgtEl>
                                          <p:spTgt spid="7"/>
                                        </p:tgtEl>
                                        <p:attrNameLst>
                                          <p:attrName>ppt_w</p:attrName>
                                        </p:attrNameLst>
                                      </p:cBhvr>
                                      <p:tavLst>
                                        <p:tav tm="0">
                                          <p:val>
                                            <p:strVal val="ppt_w"/>
                                          </p:val>
                                        </p:tav>
                                        <p:tav tm="100000">
                                          <p:val>
                                            <p:fltVal val="0"/>
                                          </p:val>
                                        </p:tav>
                                      </p:tavLst>
                                    </p:anim>
                                    <p:anim calcmode="lin" valueType="num">
                                      <p:cBhvr>
                                        <p:cTn id="59" dur="500"/>
                                        <p:tgtEl>
                                          <p:spTgt spid="7"/>
                                        </p:tgtEl>
                                        <p:attrNameLst>
                                          <p:attrName>ppt_h</p:attrName>
                                        </p:attrNameLst>
                                      </p:cBhvr>
                                      <p:tavLst>
                                        <p:tav tm="0">
                                          <p:val>
                                            <p:strVal val="ppt_h"/>
                                          </p:val>
                                        </p:tav>
                                        <p:tav tm="100000">
                                          <p:val>
                                            <p:fltVal val="0"/>
                                          </p:val>
                                        </p:tav>
                                      </p:tavLst>
                                    </p:anim>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par>
                          <p:cTn id="62" fill="hold">
                            <p:stCondLst>
                              <p:cond delay="500"/>
                            </p:stCondLst>
                            <p:childTnLst>
                              <p:par>
                                <p:cTn id="63" presetID="22" presetClass="exit" presetSubtype="1" fill="hold" nodeType="afterEffect">
                                  <p:stCondLst>
                                    <p:cond delay="0"/>
                                  </p:stCondLst>
                                  <p:childTnLst>
                                    <p:animEffect transition="out" filter="wipe(up)">
                                      <p:cBhvr>
                                        <p:cTn id="64" dur="500"/>
                                        <p:tgtEl>
                                          <p:spTgt spid="13"/>
                                        </p:tgtEl>
                                      </p:cBhvr>
                                    </p:animEffect>
                                    <p:set>
                                      <p:cBhvr>
                                        <p:cTn id="65" dur="1" fill="hold">
                                          <p:stCondLst>
                                            <p:cond delay="499"/>
                                          </p:stCondLst>
                                        </p:cTn>
                                        <p:tgtEl>
                                          <p:spTgt spid="13"/>
                                        </p:tgtEl>
                                        <p:attrNameLst>
                                          <p:attrName>style.visibility</p:attrName>
                                        </p:attrNameLst>
                                      </p:cBhvr>
                                      <p:to>
                                        <p:strVal val="hidden"/>
                                      </p:to>
                                    </p:set>
                                  </p:childTnLst>
                                </p:cTn>
                              </p:par>
                            </p:childTnLst>
                          </p:cTn>
                        </p:par>
                        <p:par>
                          <p:cTn id="66" fill="hold">
                            <p:stCondLst>
                              <p:cond delay="1000"/>
                            </p:stCondLst>
                            <p:childTnLst>
                              <p:par>
                                <p:cTn id="67" presetID="2" presetClass="exit" presetSubtype="8" fill="hold" grpId="1" nodeType="afterEffect">
                                  <p:stCondLst>
                                    <p:cond delay="0"/>
                                  </p:stCondLst>
                                  <p:childTnLst>
                                    <p:anim calcmode="lin" valueType="num">
                                      <p:cBhvr additive="base">
                                        <p:cTn id="68" dur="500"/>
                                        <p:tgtEl>
                                          <p:spTgt spid="11"/>
                                        </p:tgtEl>
                                        <p:attrNameLst>
                                          <p:attrName>ppt_x</p:attrName>
                                        </p:attrNameLst>
                                      </p:cBhvr>
                                      <p:tavLst>
                                        <p:tav tm="0">
                                          <p:val>
                                            <p:strVal val="ppt_x"/>
                                          </p:val>
                                        </p:tav>
                                        <p:tav tm="100000">
                                          <p:val>
                                            <p:strVal val="0-ppt_w/2"/>
                                          </p:val>
                                        </p:tav>
                                      </p:tavLst>
                                    </p:anim>
                                    <p:anim calcmode="lin" valueType="num">
                                      <p:cBhvr additive="base">
                                        <p:cTn id="69" dur="500"/>
                                        <p:tgtEl>
                                          <p:spTgt spid="11"/>
                                        </p:tgtEl>
                                        <p:attrNameLst>
                                          <p:attrName>ppt_y</p:attrName>
                                        </p:attrNameLst>
                                      </p:cBhvr>
                                      <p:tavLst>
                                        <p:tav tm="0">
                                          <p:val>
                                            <p:strVal val="ppt_y"/>
                                          </p:val>
                                        </p:tav>
                                        <p:tav tm="100000">
                                          <p:val>
                                            <p:strVal val="ppt_y"/>
                                          </p:val>
                                        </p:tav>
                                      </p:tavLst>
                                    </p:anim>
                                    <p:set>
                                      <p:cBhvr>
                                        <p:cTn id="70"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7" grpId="1" animBg="1"/>
      <p:bldP spid="7" grpId="2" animBg="1"/>
      <p:bldP spid="7" grpId="3" animBg="1"/>
      <p:bldP spid="8" grpId="0" animBg="1"/>
      <p:bldP spid="8" grpId="1" animBg="1"/>
      <p:bldP spid="11" grpId="0" animBg="1"/>
      <p:bldP spid="11"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995C36-7620-4BDA-92A2-8A64B801A0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0945FC-DD86-4027-ACD7-962E3ADD624B}">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5A0A8848-46BD-49ED-A70E-0EA84C655A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73376</TotalTime>
  <Words>2290</Words>
  <Application>Microsoft Office PowerPoint</Application>
  <PresentationFormat>Widescreen</PresentationFormat>
  <Paragraphs>291</Paragraphs>
  <Slides>38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913</cp:revision>
  <dcterms:created xsi:type="dcterms:W3CDTF">2017-09-29T13:57:00Z</dcterms:created>
  <dcterms:modified xsi:type="dcterms:W3CDTF">2026-08-10T16:57:07Z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29100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