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7"/>
  </p:notesMasterIdLst>
  <p:sldIdLst>
    <p:sldId id="256" r:id="rId5"/>
    <p:sldId id="502" r:id="rId6"/>
    <p:sldId id="377" r:id="rId7"/>
    <p:sldId id="378" r:id="rId8"/>
    <p:sldId id="379" r:id="rId9"/>
    <p:sldId id="383" r:id="rId10"/>
    <p:sldId id="435" r:id="rId11"/>
    <p:sldId id="436" r:id="rId12"/>
    <p:sldId id="437" r:id="rId13"/>
    <p:sldId id="429" r:id="rId14"/>
    <p:sldId id="432" r:id="rId15"/>
    <p:sldId id="439" r:id="rId16"/>
    <p:sldId id="443" r:id="rId17"/>
    <p:sldId id="433" r:id="rId18"/>
    <p:sldId id="447" r:id="rId19"/>
    <p:sldId id="444" r:id="rId20"/>
    <p:sldId id="445" r:id="rId21"/>
    <p:sldId id="446" r:id="rId22"/>
    <p:sldId id="448" r:id="rId23"/>
    <p:sldId id="386" r:id="rId24"/>
    <p:sldId id="387" r:id="rId25"/>
    <p:sldId id="388" r:id="rId26"/>
    <p:sldId id="389" r:id="rId27"/>
    <p:sldId id="390" r:id="rId28"/>
    <p:sldId id="391" r:id="rId29"/>
    <p:sldId id="392" r:id="rId30"/>
    <p:sldId id="393" r:id="rId31"/>
    <p:sldId id="449" r:id="rId32"/>
    <p:sldId id="395" r:id="rId33"/>
    <p:sldId id="396" r:id="rId34"/>
    <p:sldId id="397" r:id="rId35"/>
    <p:sldId id="398" r:id="rId36"/>
    <p:sldId id="399" r:id="rId37"/>
    <p:sldId id="400" r:id="rId38"/>
    <p:sldId id="423" r:id="rId39"/>
    <p:sldId id="402" r:id="rId40"/>
    <p:sldId id="405" r:id="rId41"/>
    <p:sldId id="406" r:id="rId42"/>
    <p:sldId id="407" r:id="rId43"/>
    <p:sldId id="408" r:id="rId44"/>
    <p:sldId id="411" r:id="rId45"/>
    <p:sldId id="409" r:id="rId46"/>
    <p:sldId id="412" r:id="rId47"/>
    <p:sldId id="413" r:id="rId48"/>
    <p:sldId id="414" r:id="rId49"/>
    <p:sldId id="441" r:id="rId50"/>
    <p:sldId id="450" r:id="rId51"/>
    <p:sldId id="451" r:id="rId52"/>
    <p:sldId id="452" r:id="rId53"/>
    <p:sldId id="422" r:id="rId54"/>
    <p:sldId id="505" r:id="rId55"/>
    <p:sldId id="506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3C0C"/>
    <a:srgbClr val="C1E9FE"/>
    <a:srgbClr val="66FFFF"/>
    <a:srgbClr val="9A0000"/>
    <a:srgbClr val="F8CCAE"/>
    <a:srgbClr val="F5B88F"/>
    <a:srgbClr val="F1F8EC"/>
    <a:srgbClr val="FADDCA"/>
    <a:srgbClr val="E0E0E0"/>
    <a:srgbClr val="F9A1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107" autoAdjust="0"/>
    <p:restoredTop sz="87303" autoAdjust="0"/>
  </p:normalViewPr>
  <p:slideViewPr>
    <p:cSldViewPr snapToGrid="0">
      <p:cViewPr varScale="1">
        <p:scale>
          <a:sx n="95" d="100"/>
          <a:sy n="95" d="100"/>
        </p:scale>
        <p:origin x="16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p" userId="076106f8-e622-4bba-bf8d-41b4b1aaf204" providerId="ADAL" clId="{FA64CBBE-6E09-47B2-9F8A-D4E34EA15826}"/>
    <pc:docChg chg="custSel addSld delSld modSld">
      <pc:chgData name="help" userId="076106f8-e622-4bba-bf8d-41b4b1aaf204" providerId="ADAL" clId="{FA64CBBE-6E09-47B2-9F8A-D4E34EA15826}" dt="2026-04-29T17:10:53.818" v="78" actId="1035"/>
      <pc:docMkLst>
        <pc:docMk/>
      </pc:docMkLst>
      <pc:sldChg chg="addSp modSp mod">
        <pc:chgData name="help" userId="076106f8-e622-4bba-bf8d-41b4b1aaf204" providerId="ADAL" clId="{FA64CBBE-6E09-47B2-9F8A-D4E34EA15826}" dt="2026-04-29T17:09:15.477" v="23" actId="255"/>
        <pc:sldMkLst>
          <pc:docMk/>
          <pc:sldMk cId="1576177480" sldId="256"/>
        </pc:sldMkLst>
        <pc:spChg chg="mod">
          <ac:chgData name="help" userId="076106f8-e622-4bba-bf8d-41b4b1aaf204" providerId="ADAL" clId="{FA64CBBE-6E09-47B2-9F8A-D4E34EA15826}" dt="2026-04-29T17:08:58.071" v="16" actId="21"/>
          <ac:spMkLst>
            <pc:docMk/>
            <pc:sldMk cId="1576177480" sldId="256"/>
            <ac:spMk id="2" creationId="{2FC3E90C-15F8-4D2E-8C40-759E6203ED1D}"/>
          </ac:spMkLst>
        </pc:spChg>
        <pc:spChg chg="add mod">
          <ac:chgData name="help" userId="076106f8-e622-4bba-bf8d-41b4b1aaf204" providerId="ADAL" clId="{FA64CBBE-6E09-47B2-9F8A-D4E34EA15826}" dt="2026-04-29T17:09:15.477" v="23" actId="255"/>
          <ac:spMkLst>
            <pc:docMk/>
            <pc:sldMk cId="1576177480" sldId="256"/>
            <ac:spMk id="3" creationId="{B5985F51-A53F-4319-BB03-8A33955942AC}"/>
          </ac:spMkLst>
        </pc:spChg>
      </pc:sldChg>
      <pc:sldChg chg="del">
        <pc:chgData name="help" userId="076106f8-e622-4bba-bf8d-41b4b1aaf204" providerId="ADAL" clId="{FA64CBBE-6E09-47B2-9F8A-D4E34EA15826}" dt="2026-04-29T17:06:42.907" v="5" actId="47"/>
        <pc:sldMkLst>
          <pc:docMk/>
          <pc:sldMk cId="3125298073" sldId="258"/>
        </pc:sldMkLst>
      </pc:sldChg>
      <pc:sldChg chg="del">
        <pc:chgData name="help" userId="076106f8-e622-4bba-bf8d-41b4b1aaf204" providerId="ADAL" clId="{FA64CBBE-6E09-47B2-9F8A-D4E34EA15826}" dt="2026-04-29T17:06:30.489" v="4" actId="47"/>
        <pc:sldMkLst>
          <pc:docMk/>
          <pc:sldMk cId="3148168845" sldId="261"/>
        </pc:sldMkLst>
      </pc:sldChg>
      <pc:sldChg chg="modSp mod modAnim">
        <pc:chgData name="help" userId="076106f8-e622-4bba-bf8d-41b4b1aaf204" providerId="ADAL" clId="{FA64CBBE-6E09-47B2-9F8A-D4E34EA15826}" dt="2026-04-29T17:08:19.798" v="15" actId="1076"/>
        <pc:sldMkLst>
          <pc:docMk/>
          <pc:sldMk cId="1118189746" sldId="377"/>
        </pc:sldMkLst>
        <pc:spChg chg="mod">
          <ac:chgData name="help" userId="076106f8-e622-4bba-bf8d-41b4b1aaf204" providerId="ADAL" clId="{FA64CBBE-6E09-47B2-9F8A-D4E34EA15826}" dt="2026-04-29T17:08:15.177" v="14" actId="207"/>
          <ac:spMkLst>
            <pc:docMk/>
            <pc:sldMk cId="1118189746" sldId="377"/>
            <ac:spMk id="6" creationId="{00000000-0000-0000-0000-000000000000}"/>
          </ac:spMkLst>
        </pc:spChg>
        <pc:picChg chg="mod">
          <ac:chgData name="help" userId="076106f8-e622-4bba-bf8d-41b4b1aaf204" providerId="ADAL" clId="{FA64CBBE-6E09-47B2-9F8A-D4E34EA15826}" dt="2026-04-29T17:08:19.798" v="15" actId="1076"/>
          <ac:picMkLst>
            <pc:docMk/>
            <pc:sldMk cId="1118189746" sldId="377"/>
            <ac:picMk id="5" creationId="{00000000-0000-0000-0000-000000000000}"/>
          </ac:picMkLst>
        </pc:picChg>
      </pc:sldChg>
      <pc:sldChg chg="addSp delSp modSp mod delAnim modAnim">
        <pc:chgData name="help" userId="076106f8-e622-4bba-bf8d-41b4b1aaf204" providerId="ADAL" clId="{FA64CBBE-6E09-47B2-9F8A-D4E34EA15826}" dt="2026-04-29T17:10:53.818" v="78" actId="1035"/>
        <pc:sldMkLst>
          <pc:docMk/>
          <pc:sldMk cId="4209005001" sldId="422"/>
        </pc:sldMkLst>
        <pc:spChg chg="add del mod">
          <ac:chgData name="help" userId="076106f8-e622-4bba-bf8d-41b4b1aaf204" providerId="ADAL" clId="{FA64CBBE-6E09-47B2-9F8A-D4E34EA15826}" dt="2026-04-29T17:10:44.614" v="58" actId="478"/>
          <ac:spMkLst>
            <pc:docMk/>
            <pc:sldMk cId="4209005001" sldId="422"/>
            <ac:spMk id="19" creationId="{06984785-3661-4431-A442-6A25D14E9856}"/>
          </ac:spMkLst>
        </pc:spChg>
        <pc:spChg chg="add del mod">
          <ac:chgData name="help" userId="076106f8-e622-4bba-bf8d-41b4b1aaf204" providerId="ADAL" clId="{FA64CBBE-6E09-47B2-9F8A-D4E34EA15826}" dt="2026-04-29T17:10:47.350" v="59" actId="478"/>
          <ac:spMkLst>
            <pc:docMk/>
            <pc:sldMk cId="4209005001" sldId="422"/>
            <ac:spMk id="20" creationId="{C733849E-75D4-4FBB-82EE-9067086CF3FF}"/>
          </ac:spMkLst>
        </pc:spChg>
        <pc:spChg chg="del">
          <ac:chgData name="help" userId="076106f8-e622-4bba-bf8d-41b4b1aaf204" providerId="ADAL" clId="{FA64CBBE-6E09-47B2-9F8A-D4E34EA15826}" dt="2026-04-29T17:10:29.900" v="24" actId="478"/>
          <ac:spMkLst>
            <pc:docMk/>
            <pc:sldMk cId="4209005001" sldId="422"/>
            <ac:spMk id="21" creationId="{450EF07B-787F-4AAE-925B-0531D962D76A}"/>
          </ac:spMkLst>
        </pc:spChg>
        <pc:spChg chg="del">
          <ac:chgData name="help" userId="076106f8-e622-4bba-bf8d-41b4b1aaf204" providerId="ADAL" clId="{FA64CBBE-6E09-47B2-9F8A-D4E34EA15826}" dt="2026-04-29T17:10:29.900" v="24" actId="478"/>
          <ac:spMkLst>
            <pc:docMk/>
            <pc:sldMk cId="4209005001" sldId="422"/>
            <ac:spMk id="22" creationId="{1EB37D79-33B2-48F0-BD8A-5A8B87A99537}"/>
          </ac:spMkLst>
        </pc:spChg>
        <pc:spChg chg="del">
          <ac:chgData name="help" userId="076106f8-e622-4bba-bf8d-41b4b1aaf204" providerId="ADAL" clId="{FA64CBBE-6E09-47B2-9F8A-D4E34EA15826}" dt="2026-04-29T17:10:29.900" v="24" actId="478"/>
          <ac:spMkLst>
            <pc:docMk/>
            <pc:sldMk cId="4209005001" sldId="422"/>
            <ac:spMk id="23" creationId="{F8D991AF-6882-4E9A-AC65-AA5BB1DB4C36}"/>
          </ac:spMkLst>
        </pc:spChg>
        <pc:spChg chg="del">
          <ac:chgData name="help" userId="076106f8-e622-4bba-bf8d-41b4b1aaf204" providerId="ADAL" clId="{FA64CBBE-6E09-47B2-9F8A-D4E34EA15826}" dt="2026-04-29T17:10:29.900" v="24" actId="478"/>
          <ac:spMkLst>
            <pc:docMk/>
            <pc:sldMk cId="4209005001" sldId="422"/>
            <ac:spMk id="24" creationId="{57688AAD-E635-4052-ADB0-24B1228E608C}"/>
          </ac:spMkLst>
        </pc:spChg>
        <pc:spChg chg="add mod">
          <ac:chgData name="help" userId="076106f8-e622-4bba-bf8d-41b4b1aaf204" providerId="ADAL" clId="{FA64CBBE-6E09-47B2-9F8A-D4E34EA15826}" dt="2026-04-29T17:10:53.818" v="78" actId="1035"/>
          <ac:spMkLst>
            <pc:docMk/>
            <pc:sldMk cId="4209005001" sldId="422"/>
            <ac:spMk id="25" creationId="{93B1397C-4227-48C3-A28A-87910F4FBE05}"/>
          </ac:spMkLst>
        </pc:spChg>
        <pc:spChg chg="add mod">
          <ac:chgData name="help" userId="076106f8-e622-4bba-bf8d-41b4b1aaf204" providerId="ADAL" clId="{FA64CBBE-6E09-47B2-9F8A-D4E34EA15826}" dt="2026-04-29T17:10:53.818" v="78" actId="1035"/>
          <ac:spMkLst>
            <pc:docMk/>
            <pc:sldMk cId="4209005001" sldId="422"/>
            <ac:spMk id="26" creationId="{C8D29E35-1E09-4D27-B495-95C4ED4AD190}"/>
          </ac:spMkLst>
        </pc:spChg>
        <pc:spChg chg="add mod">
          <ac:chgData name="help" userId="076106f8-e622-4bba-bf8d-41b4b1aaf204" providerId="ADAL" clId="{FA64CBBE-6E09-47B2-9F8A-D4E34EA15826}" dt="2026-04-29T17:10:53.818" v="78" actId="1035"/>
          <ac:spMkLst>
            <pc:docMk/>
            <pc:sldMk cId="4209005001" sldId="422"/>
            <ac:spMk id="27" creationId="{F1A755D8-6C41-403B-B3D6-1EE4EF57AB6F}"/>
          </ac:spMkLst>
        </pc:spChg>
        <pc:spChg chg="del">
          <ac:chgData name="help" userId="076106f8-e622-4bba-bf8d-41b4b1aaf204" providerId="ADAL" clId="{FA64CBBE-6E09-47B2-9F8A-D4E34EA15826}" dt="2026-04-29T17:10:29.900" v="24" actId="478"/>
          <ac:spMkLst>
            <pc:docMk/>
            <pc:sldMk cId="4209005001" sldId="422"/>
            <ac:spMk id="28" creationId="{277FA6A5-1FBF-4ED3-B7CE-A84627A27E61}"/>
          </ac:spMkLst>
        </pc:spChg>
        <pc:spChg chg="del">
          <ac:chgData name="help" userId="076106f8-e622-4bba-bf8d-41b4b1aaf204" providerId="ADAL" clId="{FA64CBBE-6E09-47B2-9F8A-D4E34EA15826}" dt="2026-04-29T17:10:29.900" v="24" actId="478"/>
          <ac:spMkLst>
            <pc:docMk/>
            <pc:sldMk cId="4209005001" sldId="422"/>
            <ac:spMk id="29" creationId="{14FDC1A4-5F61-4B8A-83F7-F18229C77C0E}"/>
          </ac:spMkLst>
        </pc:spChg>
        <pc:spChg chg="del">
          <ac:chgData name="help" userId="076106f8-e622-4bba-bf8d-41b4b1aaf204" providerId="ADAL" clId="{FA64CBBE-6E09-47B2-9F8A-D4E34EA15826}" dt="2026-04-29T17:10:29.900" v="24" actId="478"/>
          <ac:spMkLst>
            <pc:docMk/>
            <pc:sldMk cId="4209005001" sldId="422"/>
            <ac:spMk id="30" creationId="{B8A7B5EC-FB96-4646-9BFD-FD4F0B75604E}"/>
          </ac:spMkLst>
        </pc:spChg>
        <pc:spChg chg="del">
          <ac:chgData name="help" userId="076106f8-e622-4bba-bf8d-41b4b1aaf204" providerId="ADAL" clId="{FA64CBBE-6E09-47B2-9F8A-D4E34EA15826}" dt="2026-04-29T17:10:29.900" v="24" actId="478"/>
          <ac:spMkLst>
            <pc:docMk/>
            <pc:sldMk cId="4209005001" sldId="422"/>
            <ac:spMk id="31" creationId="{B9E95F88-9EC6-4378-92D9-F4CE0C4A7404}"/>
          </ac:spMkLst>
        </pc:spChg>
        <pc:spChg chg="del">
          <ac:chgData name="help" userId="076106f8-e622-4bba-bf8d-41b4b1aaf204" providerId="ADAL" clId="{FA64CBBE-6E09-47B2-9F8A-D4E34EA15826}" dt="2026-04-29T17:10:29.900" v="24" actId="478"/>
          <ac:spMkLst>
            <pc:docMk/>
            <pc:sldMk cId="4209005001" sldId="422"/>
            <ac:spMk id="32" creationId="{34C40F7D-38E5-41B7-B6C2-52AA9B4C56BA}"/>
          </ac:spMkLst>
        </pc:spChg>
        <pc:spChg chg="del">
          <ac:chgData name="help" userId="076106f8-e622-4bba-bf8d-41b4b1aaf204" providerId="ADAL" clId="{FA64CBBE-6E09-47B2-9F8A-D4E34EA15826}" dt="2026-04-29T17:10:29.900" v="24" actId="478"/>
          <ac:spMkLst>
            <pc:docMk/>
            <pc:sldMk cId="4209005001" sldId="422"/>
            <ac:spMk id="33" creationId="{B45610C3-241C-4CAF-B59E-0C07F3C72738}"/>
          </ac:spMkLst>
        </pc:spChg>
        <pc:spChg chg="del">
          <ac:chgData name="help" userId="076106f8-e622-4bba-bf8d-41b4b1aaf204" providerId="ADAL" clId="{FA64CBBE-6E09-47B2-9F8A-D4E34EA15826}" dt="2026-04-29T17:10:29.900" v="24" actId="478"/>
          <ac:spMkLst>
            <pc:docMk/>
            <pc:sldMk cId="4209005001" sldId="422"/>
            <ac:spMk id="34" creationId="{D172145C-91AD-49B1-98D3-980FAE2F831E}"/>
          </ac:spMkLst>
        </pc:spChg>
        <pc:spChg chg="del">
          <ac:chgData name="help" userId="076106f8-e622-4bba-bf8d-41b4b1aaf204" providerId="ADAL" clId="{FA64CBBE-6E09-47B2-9F8A-D4E34EA15826}" dt="2026-04-29T17:10:29.900" v="24" actId="478"/>
          <ac:spMkLst>
            <pc:docMk/>
            <pc:sldMk cId="4209005001" sldId="422"/>
            <ac:spMk id="35" creationId="{C6C82954-F63A-454A-9153-9F24F578D0C2}"/>
          </ac:spMkLst>
        </pc:spChg>
        <pc:spChg chg="del">
          <ac:chgData name="help" userId="076106f8-e622-4bba-bf8d-41b4b1aaf204" providerId="ADAL" clId="{FA64CBBE-6E09-47B2-9F8A-D4E34EA15826}" dt="2026-04-29T17:10:29.900" v="24" actId="478"/>
          <ac:spMkLst>
            <pc:docMk/>
            <pc:sldMk cId="4209005001" sldId="422"/>
            <ac:spMk id="36" creationId="{D23A8644-FB8B-4BEE-86EE-7CACB7F3EE2C}"/>
          </ac:spMkLst>
        </pc:spChg>
        <pc:spChg chg="del">
          <ac:chgData name="help" userId="076106f8-e622-4bba-bf8d-41b4b1aaf204" providerId="ADAL" clId="{FA64CBBE-6E09-47B2-9F8A-D4E34EA15826}" dt="2026-04-29T17:10:29.900" v="24" actId="478"/>
          <ac:spMkLst>
            <pc:docMk/>
            <pc:sldMk cId="4209005001" sldId="422"/>
            <ac:spMk id="37" creationId="{B863FE8E-EE76-4B8E-B11D-0822915796F4}"/>
          </ac:spMkLst>
        </pc:spChg>
        <pc:spChg chg="add mod">
          <ac:chgData name="help" userId="076106f8-e622-4bba-bf8d-41b4b1aaf204" providerId="ADAL" clId="{FA64CBBE-6E09-47B2-9F8A-D4E34EA15826}" dt="2026-04-29T17:10:53.818" v="78" actId="1035"/>
          <ac:spMkLst>
            <pc:docMk/>
            <pc:sldMk cId="4209005001" sldId="422"/>
            <ac:spMk id="38" creationId="{CF0541CC-C553-4777-B401-8AAEFB374C29}"/>
          </ac:spMkLst>
        </pc:spChg>
        <pc:spChg chg="add mod">
          <ac:chgData name="help" userId="076106f8-e622-4bba-bf8d-41b4b1aaf204" providerId="ADAL" clId="{FA64CBBE-6E09-47B2-9F8A-D4E34EA15826}" dt="2026-04-29T17:10:53.818" v="78" actId="1035"/>
          <ac:spMkLst>
            <pc:docMk/>
            <pc:sldMk cId="4209005001" sldId="422"/>
            <ac:spMk id="39" creationId="{F1E3F62D-3C29-41C2-ACB9-14BFC3B09BFB}"/>
          </ac:spMkLst>
        </pc:spChg>
        <pc:spChg chg="add mod">
          <ac:chgData name="help" userId="076106f8-e622-4bba-bf8d-41b4b1aaf204" providerId="ADAL" clId="{FA64CBBE-6E09-47B2-9F8A-D4E34EA15826}" dt="2026-04-29T17:10:53.818" v="78" actId="1035"/>
          <ac:spMkLst>
            <pc:docMk/>
            <pc:sldMk cId="4209005001" sldId="422"/>
            <ac:spMk id="40" creationId="{D0928D37-BCC0-4038-899B-6D5628F22CF1}"/>
          </ac:spMkLst>
        </pc:spChg>
        <pc:spChg chg="add mod">
          <ac:chgData name="help" userId="076106f8-e622-4bba-bf8d-41b4b1aaf204" providerId="ADAL" clId="{FA64CBBE-6E09-47B2-9F8A-D4E34EA15826}" dt="2026-04-29T17:10:53.818" v="78" actId="1035"/>
          <ac:spMkLst>
            <pc:docMk/>
            <pc:sldMk cId="4209005001" sldId="422"/>
            <ac:spMk id="41" creationId="{56A6EFC9-03A7-464C-A360-BC9C17A58258}"/>
          </ac:spMkLst>
        </pc:spChg>
        <pc:spChg chg="add mod">
          <ac:chgData name="help" userId="076106f8-e622-4bba-bf8d-41b4b1aaf204" providerId="ADAL" clId="{FA64CBBE-6E09-47B2-9F8A-D4E34EA15826}" dt="2026-04-29T17:10:53.818" v="78" actId="1035"/>
          <ac:spMkLst>
            <pc:docMk/>
            <pc:sldMk cId="4209005001" sldId="422"/>
            <ac:spMk id="42" creationId="{876E59F0-7937-42E3-8FC4-DDA2F4ECD108}"/>
          </ac:spMkLst>
        </pc:spChg>
        <pc:spChg chg="add mod">
          <ac:chgData name="help" userId="076106f8-e622-4bba-bf8d-41b4b1aaf204" providerId="ADAL" clId="{FA64CBBE-6E09-47B2-9F8A-D4E34EA15826}" dt="2026-04-29T17:10:53.818" v="78" actId="1035"/>
          <ac:spMkLst>
            <pc:docMk/>
            <pc:sldMk cId="4209005001" sldId="422"/>
            <ac:spMk id="43" creationId="{0F527AF4-7F8F-4A04-AA23-FC9E9A50E6AB}"/>
          </ac:spMkLst>
        </pc:spChg>
        <pc:spChg chg="add mod">
          <ac:chgData name="help" userId="076106f8-e622-4bba-bf8d-41b4b1aaf204" providerId="ADAL" clId="{FA64CBBE-6E09-47B2-9F8A-D4E34EA15826}" dt="2026-04-29T17:10:53.818" v="78" actId="1035"/>
          <ac:spMkLst>
            <pc:docMk/>
            <pc:sldMk cId="4209005001" sldId="422"/>
            <ac:spMk id="44" creationId="{5C15F522-E897-40D0-9F2F-C298C230B54B}"/>
          </ac:spMkLst>
        </pc:spChg>
        <pc:spChg chg="add mod">
          <ac:chgData name="help" userId="076106f8-e622-4bba-bf8d-41b4b1aaf204" providerId="ADAL" clId="{FA64CBBE-6E09-47B2-9F8A-D4E34EA15826}" dt="2026-04-29T17:10:53.818" v="78" actId="1035"/>
          <ac:spMkLst>
            <pc:docMk/>
            <pc:sldMk cId="4209005001" sldId="422"/>
            <ac:spMk id="45" creationId="{0B5E02DE-7E53-4528-B097-4784E6728AB7}"/>
          </ac:spMkLst>
        </pc:spChg>
        <pc:spChg chg="add mod">
          <ac:chgData name="help" userId="076106f8-e622-4bba-bf8d-41b4b1aaf204" providerId="ADAL" clId="{FA64CBBE-6E09-47B2-9F8A-D4E34EA15826}" dt="2026-04-29T17:10:53.818" v="78" actId="1035"/>
          <ac:spMkLst>
            <pc:docMk/>
            <pc:sldMk cId="4209005001" sldId="422"/>
            <ac:spMk id="46" creationId="{1161823D-202F-4EF1-98D0-49E5FC884E1D}"/>
          </ac:spMkLst>
        </pc:spChg>
        <pc:spChg chg="add mod">
          <ac:chgData name="help" userId="076106f8-e622-4bba-bf8d-41b4b1aaf204" providerId="ADAL" clId="{FA64CBBE-6E09-47B2-9F8A-D4E34EA15826}" dt="2026-04-29T17:10:53.818" v="78" actId="1035"/>
          <ac:spMkLst>
            <pc:docMk/>
            <pc:sldMk cId="4209005001" sldId="422"/>
            <ac:spMk id="47" creationId="{E93E7ED2-EDC4-4CAF-AF94-4CA7938A1B90}"/>
          </ac:spMkLst>
        </pc:spChg>
        <pc:spChg chg="add mod">
          <ac:chgData name="help" userId="076106f8-e622-4bba-bf8d-41b4b1aaf204" providerId="ADAL" clId="{FA64CBBE-6E09-47B2-9F8A-D4E34EA15826}" dt="2026-04-29T17:10:53.818" v="78" actId="1035"/>
          <ac:spMkLst>
            <pc:docMk/>
            <pc:sldMk cId="4209005001" sldId="422"/>
            <ac:spMk id="48" creationId="{A7CDB0E1-4361-4E52-9A2C-5056D214022A}"/>
          </ac:spMkLst>
        </pc:spChg>
        <pc:picChg chg="mod">
          <ac:chgData name="help" userId="076106f8-e622-4bba-bf8d-41b4b1aaf204" providerId="ADAL" clId="{FA64CBBE-6E09-47B2-9F8A-D4E34EA15826}" dt="2026-04-29T17:10:53.818" v="78" actId="1035"/>
          <ac:picMkLst>
            <pc:docMk/>
            <pc:sldMk cId="4209005001" sldId="422"/>
            <ac:picMk id="3" creationId="{00000000-0000-0000-0000-000000000000}"/>
          </ac:picMkLst>
        </pc:picChg>
      </pc:sldChg>
      <pc:sldChg chg="del">
        <pc:chgData name="help" userId="076106f8-e622-4bba-bf8d-41b4b1aaf204" providerId="ADAL" clId="{FA64CBBE-6E09-47B2-9F8A-D4E34EA15826}" dt="2026-04-29T17:06:18.861" v="2" actId="47"/>
        <pc:sldMkLst>
          <pc:docMk/>
          <pc:sldMk cId="1053229202" sldId="453"/>
        </pc:sldMkLst>
      </pc:sldChg>
      <pc:sldChg chg="add">
        <pc:chgData name="help" userId="076106f8-e622-4bba-bf8d-41b4b1aaf204" providerId="ADAL" clId="{FA64CBBE-6E09-47B2-9F8A-D4E34EA15826}" dt="2026-04-29T17:06:09.309" v="0"/>
        <pc:sldMkLst>
          <pc:docMk/>
          <pc:sldMk cId="1905254606" sldId="502"/>
        </pc:sldMkLst>
      </pc:sldChg>
      <pc:sldChg chg="add">
        <pc:chgData name="help" userId="076106f8-e622-4bba-bf8d-41b4b1aaf204" providerId="ADAL" clId="{FA64CBBE-6E09-47B2-9F8A-D4E34EA15826}" dt="2026-04-29T17:06:14.510" v="1"/>
        <pc:sldMkLst>
          <pc:docMk/>
          <pc:sldMk cId="3779301151" sldId="503"/>
        </pc:sldMkLst>
      </pc:sldChg>
      <pc:sldChg chg="add">
        <pc:chgData name="help" userId="076106f8-e622-4bba-bf8d-41b4b1aaf204" providerId="ADAL" clId="{FA64CBBE-6E09-47B2-9F8A-D4E34EA15826}" dt="2026-04-29T17:06:27.292" v="3"/>
        <pc:sldMkLst>
          <pc:docMk/>
          <pc:sldMk cId="33441867" sldId="504"/>
        </pc:sldMkLst>
      </pc:sldChg>
    </pc:docChg>
  </pc:docChgLst>
  <pc:docChgLst>
    <pc:chgData name="help desk" userId="076106f8-e622-4bba-bf8d-41b4b1aaf204" providerId="ADAL" clId="{FA64CBBE-6E09-47B2-9F8A-D4E34EA15826}"/>
    <pc:docChg chg="addSld delSld modSld">
      <pc:chgData name="help desk" userId="076106f8-e622-4bba-bf8d-41b4b1aaf204" providerId="ADAL" clId="{FA64CBBE-6E09-47B2-9F8A-D4E34EA15826}" dt="2026-04-30T14:20:33.421" v="24" actId="47"/>
      <pc:docMkLst>
        <pc:docMk/>
      </pc:docMkLst>
      <pc:sldChg chg="modSp add mod modAnim">
        <pc:chgData name="help desk" userId="076106f8-e622-4bba-bf8d-41b4b1aaf204" providerId="ADAL" clId="{FA64CBBE-6E09-47B2-9F8A-D4E34EA15826}" dt="2026-04-30T14:19:43.462" v="20"/>
        <pc:sldMkLst>
          <pc:docMk/>
          <pc:sldMk cId="1576177480" sldId="256"/>
        </pc:sldMkLst>
        <pc:spChg chg="mod">
          <ac:chgData name="help desk" userId="076106f8-e622-4bba-bf8d-41b4b1aaf204" providerId="ADAL" clId="{FA64CBBE-6E09-47B2-9F8A-D4E34EA15826}" dt="2026-04-28T19:53:59.277" v="6" actId="20577"/>
          <ac:spMkLst>
            <pc:docMk/>
            <pc:sldMk cId="1576177480" sldId="256"/>
            <ac:spMk id="2" creationId="{2FC3E90C-15F8-4D2E-8C40-759E6203ED1D}"/>
          </ac:spMkLst>
        </pc:spChg>
        <pc:spChg chg="mod">
          <ac:chgData name="help desk" userId="076106f8-e622-4bba-bf8d-41b4b1aaf204" providerId="ADAL" clId="{FA64CBBE-6E09-47B2-9F8A-D4E34EA15826}" dt="2026-04-28T19:54:14.941" v="17" actId="1076"/>
          <ac:spMkLst>
            <pc:docMk/>
            <pc:sldMk cId="1576177480" sldId="256"/>
            <ac:spMk id="4" creationId="{24C85F65-DB85-4182-8096-C15FF31740A5}"/>
          </ac:spMkLst>
        </pc:spChg>
      </pc:sldChg>
      <pc:sldChg chg="del">
        <pc:chgData name="help desk" userId="076106f8-e622-4bba-bf8d-41b4b1aaf204" providerId="ADAL" clId="{FA64CBBE-6E09-47B2-9F8A-D4E34EA15826}" dt="2026-04-28T19:54:22.985" v="18" actId="47"/>
        <pc:sldMkLst>
          <pc:docMk/>
          <pc:sldMk cId="2847858403" sldId="257"/>
        </pc:sldMkLst>
      </pc:sldChg>
      <pc:sldChg chg="modAnim">
        <pc:chgData name="help desk" userId="076106f8-e622-4bba-bf8d-41b4b1aaf204" providerId="ADAL" clId="{FA64CBBE-6E09-47B2-9F8A-D4E34EA15826}" dt="2026-04-30T14:19:58.237" v="21"/>
        <pc:sldMkLst>
          <pc:docMk/>
          <pc:sldMk cId="1905254606" sldId="502"/>
        </pc:sldMkLst>
      </pc:sldChg>
      <pc:sldChg chg="del">
        <pc:chgData name="help desk" userId="076106f8-e622-4bba-bf8d-41b4b1aaf204" providerId="ADAL" clId="{FA64CBBE-6E09-47B2-9F8A-D4E34EA15826}" dt="2026-04-30T14:20:28.392" v="23" actId="47"/>
        <pc:sldMkLst>
          <pc:docMk/>
          <pc:sldMk cId="3779301151" sldId="503"/>
        </pc:sldMkLst>
      </pc:sldChg>
      <pc:sldChg chg="del">
        <pc:chgData name="help desk" userId="076106f8-e622-4bba-bf8d-41b4b1aaf204" providerId="ADAL" clId="{FA64CBBE-6E09-47B2-9F8A-D4E34EA15826}" dt="2026-04-30T14:20:33.421" v="24" actId="47"/>
        <pc:sldMkLst>
          <pc:docMk/>
          <pc:sldMk cId="33441867" sldId="504"/>
        </pc:sldMkLst>
      </pc:sldChg>
      <pc:sldChg chg="add">
        <pc:chgData name="help desk" userId="076106f8-e622-4bba-bf8d-41b4b1aaf204" providerId="ADAL" clId="{FA64CBBE-6E09-47B2-9F8A-D4E34EA15826}" dt="2026-04-30T14:20:17.237" v="22"/>
        <pc:sldMkLst>
          <pc:docMk/>
          <pc:sldMk cId="2716035184" sldId="505"/>
        </pc:sldMkLst>
      </pc:sldChg>
      <pc:sldChg chg="add">
        <pc:chgData name="help desk" userId="076106f8-e622-4bba-bf8d-41b4b1aaf204" providerId="ADAL" clId="{FA64CBBE-6E09-47B2-9F8A-D4E34EA15826}" dt="2026-04-30T14:20:17.237" v="22"/>
        <pc:sldMkLst>
          <pc:docMk/>
          <pc:sldMk cId="1722208825" sldId="506"/>
        </pc:sldMkLst>
      </pc:sldChg>
    </pc:docChg>
  </pc:docChgLst>
  <pc:docChgLst>
    <pc:chgData name="help desk" userId="076106f8-e622-4bba-bf8d-41b4b1aaf204" providerId="ADAL" clId="{DA41ADC7-CA03-4DFE-87A4-5D9CE1DC6322}"/>
    <pc:docChg chg="modSld">
      <pc:chgData name="help desk" userId="076106f8-e622-4bba-bf8d-41b4b1aaf204" providerId="ADAL" clId="{DA41ADC7-CA03-4DFE-87A4-5D9CE1DC6322}" dt="2025-08-06T20:55:33.296" v="163" actId="20577"/>
      <pc:docMkLst>
        <pc:docMk/>
      </pc:docMkLst>
      <pc:sldChg chg="modNotesTx">
        <pc:chgData name="help desk" userId="076106f8-e622-4bba-bf8d-41b4b1aaf204" providerId="ADAL" clId="{DA41ADC7-CA03-4DFE-87A4-5D9CE1DC6322}" dt="2025-08-06T20:40:59.965" v="41" actId="20577"/>
        <pc:sldMkLst>
          <pc:docMk/>
          <pc:sldMk cId="2624475394" sldId="379"/>
        </pc:sldMkLst>
      </pc:sldChg>
      <pc:sldChg chg="modNotesTx">
        <pc:chgData name="help desk" userId="076106f8-e622-4bba-bf8d-41b4b1aaf204" providerId="ADAL" clId="{DA41ADC7-CA03-4DFE-87A4-5D9CE1DC6322}" dt="2025-08-06T20:53:51.633" v="136" actId="20577"/>
        <pc:sldMkLst>
          <pc:docMk/>
          <pc:sldMk cId="832434826" sldId="393"/>
        </pc:sldMkLst>
      </pc:sldChg>
      <pc:sldChg chg="modNotesTx">
        <pc:chgData name="help desk" userId="076106f8-e622-4bba-bf8d-41b4b1aaf204" providerId="ADAL" clId="{DA41ADC7-CA03-4DFE-87A4-5D9CE1DC6322}" dt="2025-08-06T20:55:33.296" v="163" actId="20577"/>
        <pc:sldMkLst>
          <pc:docMk/>
          <pc:sldMk cId="2237619530" sldId="406"/>
        </pc:sldMkLst>
      </pc:sldChg>
      <pc:sldChg chg="modNotesTx">
        <pc:chgData name="help desk" userId="076106f8-e622-4bba-bf8d-41b4b1aaf204" providerId="ADAL" clId="{DA41ADC7-CA03-4DFE-87A4-5D9CE1DC6322}" dt="2025-08-06T20:50:34.957" v="112" actId="20577"/>
        <pc:sldMkLst>
          <pc:docMk/>
          <pc:sldMk cId="1981734707" sldId="433"/>
        </pc:sldMkLst>
      </pc:sldChg>
      <pc:sldChg chg="modNotesTx">
        <pc:chgData name="help desk" userId="076106f8-e622-4bba-bf8d-41b4b1aaf204" providerId="ADAL" clId="{DA41ADC7-CA03-4DFE-87A4-5D9CE1DC6322}" dt="2025-08-06T20:45:26.148" v="65" actId="20577"/>
        <pc:sldMkLst>
          <pc:docMk/>
          <pc:sldMk cId="3098366025" sldId="437"/>
        </pc:sldMkLst>
      </pc:sldChg>
      <pc:sldChg chg="modTransition">
        <pc:chgData name="help desk" userId="076106f8-e622-4bba-bf8d-41b4b1aaf204" providerId="ADAL" clId="{DA41ADC7-CA03-4DFE-87A4-5D9CE1DC6322}" dt="2025-07-28T14:16:24.540" v="14"/>
        <pc:sldMkLst>
          <pc:docMk/>
          <pc:sldMk cId="1053229202" sldId="453"/>
        </pc:sldMkLst>
      </pc:sldChg>
    </pc:docChg>
  </pc:docChgLst>
  <pc:docChgLst>
    <pc:chgData name="help desk" userId="076106f8-e622-4bba-bf8d-41b4b1aaf204" providerId="ADAL" clId="{A87B5B0F-9A05-4851-A8BA-D211587F79FE}"/>
    <pc:docChg chg="modSld">
      <pc:chgData name="help desk" userId="076106f8-e622-4bba-bf8d-41b4b1aaf204" providerId="ADAL" clId="{A87B5B0F-9A05-4851-A8BA-D211587F79FE}" dt="2025-04-28T14:42:06.256" v="28" actId="6549"/>
      <pc:docMkLst>
        <pc:docMk/>
      </pc:docMkLst>
      <pc:sldChg chg="modSp">
        <pc:chgData name="help desk" userId="076106f8-e622-4bba-bf8d-41b4b1aaf204" providerId="ADAL" clId="{A87B5B0F-9A05-4851-A8BA-D211587F79FE}" dt="2025-04-28T14:42:06.256" v="28" actId="6549"/>
        <pc:sldMkLst>
          <pc:docMk/>
          <pc:sldMk cId="3902476840" sldId="388"/>
        </pc:sldMkLst>
        <pc:spChg chg="mod">
          <ac:chgData name="help desk" userId="076106f8-e622-4bba-bf8d-41b4b1aaf204" providerId="ADAL" clId="{A87B5B0F-9A05-4851-A8BA-D211587F79FE}" dt="2025-04-28T14:41:59.085" v="26" actId="20577"/>
          <ac:spMkLst>
            <pc:docMk/>
            <pc:sldMk cId="3902476840" sldId="388"/>
            <ac:spMk id="19" creationId="{00000000-0000-0000-0000-000000000000}"/>
          </ac:spMkLst>
        </pc:spChg>
        <pc:spChg chg="mod">
          <ac:chgData name="help desk" userId="076106f8-e622-4bba-bf8d-41b4b1aaf204" providerId="ADAL" clId="{A87B5B0F-9A05-4851-A8BA-D211587F79FE}" dt="2025-04-28T14:42:06.256" v="28" actId="6549"/>
          <ac:spMkLst>
            <pc:docMk/>
            <pc:sldMk cId="3902476840" sldId="388"/>
            <ac:spMk id="21" creationId="{00000000-0000-0000-0000-000000000000}"/>
          </ac:spMkLst>
        </pc:spChg>
        <pc:cxnChg chg="mod">
          <ac:chgData name="help desk" userId="076106f8-e622-4bba-bf8d-41b4b1aaf204" providerId="ADAL" clId="{A87B5B0F-9A05-4851-A8BA-D211587F79FE}" dt="2025-04-28T14:41:46.455" v="19" actId="20577"/>
          <ac:cxnSpMkLst>
            <pc:docMk/>
            <pc:sldMk cId="3902476840" sldId="388"/>
            <ac:cxnSpMk id="20" creationId="{00000000-0000-0000-0000-000000000000}"/>
          </ac:cxnSpMkLst>
        </pc:cxnChg>
      </pc:sldChg>
    </pc:docChg>
  </pc:docChgLst>
  <pc:docChgLst>
    <pc:chgData name="help desk" userId="076106f8-e622-4bba-bf8d-41b4b1aaf204" providerId="ADAL" clId="{8B73CE43-799B-4E57-B4BF-00A6FA3912CC}"/>
    <pc:docChg chg="modSld">
      <pc:chgData name="help desk" userId="076106f8-e622-4bba-bf8d-41b4b1aaf204" providerId="ADAL" clId="{8B73CE43-799B-4E57-B4BF-00A6FA3912CC}" dt="2026-08-10T16:23:01.129" v="222" actId="20577"/>
      <pc:docMkLst>
        <pc:docMk/>
      </pc:docMkLst>
      <pc:sldChg chg="modSp">
        <pc:chgData name="help desk" userId="076106f8-e622-4bba-bf8d-41b4b1aaf204" providerId="ADAL" clId="{8B73CE43-799B-4E57-B4BF-00A6FA3912CC}" dt="2026-08-10T16:09:30.605" v="57" actId="20577"/>
        <pc:sldMkLst>
          <pc:docMk/>
          <pc:sldMk cId="3764823578" sldId="386"/>
        </pc:sldMkLst>
        <pc:spChg chg="mod">
          <ac:chgData name="help desk" userId="076106f8-e622-4bba-bf8d-41b4b1aaf204" providerId="ADAL" clId="{8B73CE43-799B-4E57-B4BF-00A6FA3912CC}" dt="2026-08-10T16:09:01.376" v="55" actId="20577"/>
          <ac:spMkLst>
            <pc:docMk/>
            <pc:sldMk cId="3764823578" sldId="386"/>
            <ac:spMk id="11" creationId="{00000000-0000-0000-0000-000000000000}"/>
          </ac:spMkLst>
        </pc:spChg>
        <pc:spChg chg="mod">
          <ac:chgData name="help desk" userId="076106f8-e622-4bba-bf8d-41b4b1aaf204" providerId="ADAL" clId="{8B73CE43-799B-4E57-B4BF-00A6FA3912CC}" dt="2026-08-10T16:09:30.605" v="57" actId="20577"/>
          <ac:spMkLst>
            <pc:docMk/>
            <pc:sldMk cId="3764823578" sldId="386"/>
            <ac:spMk id="24" creationId="{00000000-0000-0000-0000-000000000000}"/>
          </ac:spMkLst>
        </pc:spChg>
      </pc:sldChg>
      <pc:sldChg chg="modSp">
        <pc:chgData name="help desk" userId="076106f8-e622-4bba-bf8d-41b4b1aaf204" providerId="ADAL" clId="{8B73CE43-799B-4E57-B4BF-00A6FA3912CC}" dt="2026-08-10T16:10:23.264" v="84" actId="20577"/>
        <pc:sldMkLst>
          <pc:docMk/>
          <pc:sldMk cId="600917326" sldId="390"/>
        </pc:sldMkLst>
        <pc:spChg chg="mod">
          <ac:chgData name="help desk" userId="076106f8-e622-4bba-bf8d-41b4b1aaf204" providerId="ADAL" clId="{8B73CE43-799B-4E57-B4BF-00A6FA3912CC}" dt="2026-08-10T16:10:23.264" v="84" actId="20577"/>
          <ac:spMkLst>
            <pc:docMk/>
            <pc:sldMk cId="600917326" sldId="390"/>
            <ac:spMk id="8" creationId="{00000000-0000-0000-0000-000000000000}"/>
          </ac:spMkLst>
        </pc:spChg>
      </pc:sldChg>
      <pc:sldChg chg="modSp mod">
        <pc:chgData name="help desk" userId="076106f8-e622-4bba-bf8d-41b4b1aaf204" providerId="ADAL" clId="{8B73CE43-799B-4E57-B4BF-00A6FA3912CC}" dt="2026-08-10T16:11:30.590" v="101" actId="20577"/>
        <pc:sldMkLst>
          <pc:docMk/>
          <pc:sldMk cId="2295610359" sldId="392"/>
        </pc:sldMkLst>
        <pc:spChg chg="mod">
          <ac:chgData name="help desk" userId="076106f8-e622-4bba-bf8d-41b4b1aaf204" providerId="ADAL" clId="{8B73CE43-799B-4E57-B4BF-00A6FA3912CC}" dt="2026-08-10T16:11:21.326" v="85" actId="20577"/>
          <ac:spMkLst>
            <pc:docMk/>
            <pc:sldMk cId="2295610359" sldId="392"/>
            <ac:spMk id="3" creationId="{00000000-0000-0000-0000-000000000000}"/>
          </ac:spMkLst>
        </pc:spChg>
        <pc:spChg chg="mod">
          <ac:chgData name="help desk" userId="076106f8-e622-4bba-bf8d-41b4b1aaf204" providerId="ADAL" clId="{8B73CE43-799B-4E57-B4BF-00A6FA3912CC}" dt="2026-08-10T16:11:30.590" v="101" actId="20577"/>
          <ac:spMkLst>
            <pc:docMk/>
            <pc:sldMk cId="2295610359" sldId="392"/>
            <ac:spMk id="11" creationId="{00000000-0000-0000-0000-000000000000}"/>
          </ac:spMkLst>
        </pc:spChg>
      </pc:sldChg>
      <pc:sldChg chg="modSp">
        <pc:chgData name="help desk" userId="076106f8-e622-4bba-bf8d-41b4b1aaf204" providerId="ADAL" clId="{8B73CE43-799B-4E57-B4BF-00A6FA3912CC}" dt="2026-08-10T16:11:56.454" v="106" actId="5793"/>
        <pc:sldMkLst>
          <pc:docMk/>
          <pc:sldMk cId="832434826" sldId="393"/>
        </pc:sldMkLst>
        <pc:spChg chg="mod">
          <ac:chgData name="help desk" userId="076106f8-e622-4bba-bf8d-41b4b1aaf204" providerId="ADAL" clId="{8B73CE43-799B-4E57-B4BF-00A6FA3912CC}" dt="2026-08-10T16:11:56.454" v="106" actId="5793"/>
          <ac:spMkLst>
            <pc:docMk/>
            <pc:sldMk cId="832434826" sldId="393"/>
            <ac:spMk id="32" creationId="{00000000-0000-0000-0000-000000000000}"/>
          </ac:spMkLst>
        </pc:spChg>
      </pc:sldChg>
      <pc:sldChg chg="modSp">
        <pc:chgData name="help desk" userId="076106f8-e622-4bba-bf8d-41b4b1aaf204" providerId="ADAL" clId="{8B73CE43-799B-4E57-B4BF-00A6FA3912CC}" dt="2026-08-10T16:14:44.808" v="145" actId="20577"/>
        <pc:sldMkLst>
          <pc:docMk/>
          <pc:sldMk cId="3229478843" sldId="395"/>
        </pc:sldMkLst>
        <pc:spChg chg="mod">
          <ac:chgData name="help desk" userId="076106f8-e622-4bba-bf8d-41b4b1aaf204" providerId="ADAL" clId="{8B73CE43-799B-4E57-B4BF-00A6FA3912CC}" dt="2026-08-10T16:14:44.808" v="145" actId="20577"/>
          <ac:spMkLst>
            <pc:docMk/>
            <pc:sldMk cId="3229478843" sldId="395"/>
            <ac:spMk id="5" creationId="{00000000-0000-0000-0000-000000000000}"/>
          </ac:spMkLst>
        </pc:spChg>
      </pc:sldChg>
      <pc:sldChg chg="modSp">
        <pc:chgData name="help desk" userId="076106f8-e622-4bba-bf8d-41b4b1aaf204" providerId="ADAL" clId="{8B73CE43-799B-4E57-B4BF-00A6FA3912CC}" dt="2026-08-10T16:15:15.188" v="146" actId="20577"/>
        <pc:sldMkLst>
          <pc:docMk/>
          <pc:sldMk cId="771963072" sldId="396"/>
        </pc:sldMkLst>
        <pc:spChg chg="mod">
          <ac:chgData name="help desk" userId="076106f8-e622-4bba-bf8d-41b4b1aaf204" providerId="ADAL" clId="{8B73CE43-799B-4E57-B4BF-00A6FA3912CC}" dt="2026-08-10T16:15:15.188" v="146" actId="20577"/>
          <ac:spMkLst>
            <pc:docMk/>
            <pc:sldMk cId="771963072" sldId="396"/>
            <ac:spMk id="17" creationId="{00000000-0000-0000-0000-000000000000}"/>
          </ac:spMkLst>
        </pc:spChg>
      </pc:sldChg>
      <pc:sldChg chg="modSp mod">
        <pc:chgData name="help desk" userId="076106f8-e622-4bba-bf8d-41b4b1aaf204" providerId="ADAL" clId="{8B73CE43-799B-4E57-B4BF-00A6FA3912CC}" dt="2026-08-10T16:16:10.836" v="150" actId="20577"/>
        <pc:sldMkLst>
          <pc:docMk/>
          <pc:sldMk cId="2473381558" sldId="399"/>
        </pc:sldMkLst>
        <pc:spChg chg="mod">
          <ac:chgData name="help desk" userId="076106f8-e622-4bba-bf8d-41b4b1aaf204" providerId="ADAL" clId="{8B73CE43-799B-4E57-B4BF-00A6FA3912CC}" dt="2026-08-10T16:16:10.836" v="150" actId="20577"/>
          <ac:spMkLst>
            <pc:docMk/>
            <pc:sldMk cId="2473381558" sldId="399"/>
            <ac:spMk id="7" creationId="{00000000-0000-0000-0000-000000000000}"/>
          </ac:spMkLst>
        </pc:spChg>
      </pc:sldChg>
      <pc:sldChg chg="modSp">
        <pc:chgData name="help desk" userId="076106f8-e622-4bba-bf8d-41b4b1aaf204" providerId="ADAL" clId="{8B73CE43-799B-4E57-B4BF-00A6FA3912CC}" dt="2026-08-10T16:17:10.041" v="151" actId="20577"/>
        <pc:sldMkLst>
          <pc:docMk/>
          <pc:sldMk cId="749352098" sldId="405"/>
        </pc:sldMkLst>
        <pc:spChg chg="mod">
          <ac:chgData name="help desk" userId="076106f8-e622-4bba-bf8d-41b4b1aaf204" providerId="ADAL" clId="{8B73CE43-799B-4E57-B4BF-00A6FA3912CC}" dt="2026-08-10T16:17:10.041" v="151" actId="20577"/>
          <ac:spMkLst>
            <pc:docMk/>
            <pc:sldMk cId="749352098" sldId="405"/>
            <ac:spMk id="28" creationId="{A966BBBA-35B4-47D2-B68C-7840674399EA}"/>
          </ac:spMkLst>
        </pc:spChg>
      </pc:sldChg>
      <pc:sldChg chg="modSp">
        <pc:chgData name="help desk" userId="076106f8-e622-4bba-bf8d-41b4b1aaf204" providerId="ADAL" clId="{8B73CE43-799B-4E57-B4BF-00A6FA3912CC}" dt="2026-08-10T16:17:49.430" v="153" actId="20577"/>
        <pc:sldMkLst>
          <pc:docMk/>
          <pc:sldMk cId="2237619530" sldId="406"/>
        </pc:sldMkLst>
        <pc:spChg chg="mod">
          <ac:chgData name="help desk" userId="076106f8-e622-4bba-bf8d-41b4b1aaf204" providerId="ADAL" clId="{8B73CE43-799B-4E57-B4BF-00A6FA3912CC}" dt="2026-08-10T16:17:49.430" v="153" actId="20577"/>
          <ac:spMkLst>
            <pc:docMk/>
            <pc:sldMk cId="2237619530" sldId="406"/>
            <ac:spMk id="20" creationId="{00000000-0000-0000-0000-000000000000}"/>
          </ac:spMkLst>
        </pc:spChg>
      </pc:sldChg>
      <pc:sldChg chg="modSp mod">
        <pc:chgData name="help desk" userId="076106f8-e622-4bba-bf8d-41b4b1aaf204" providerId="ADAL" clId="{8B73CE43-799B-4E57-B4BF-00A6FA3912CC}" dt="2026-08-10T16:18:33.607" v="156" actId="20577"/>
        <pc:sldMkLst>
          <pc:docMk/>
          <pc:sldMk cId="4124221620" sldId="407"/>
        </pc:sldMkLst>
        <pc:spChg chg="mod">
          <ac:chgData name="help desk" userId="076106f8-e622-4bba-bf8d-41b4b1aaf204" providerId="ADAL" clId="{8B73CE43-799B-4E57-B4BF-00A6FA3912CC}" dt="2026-08-10T16:18:16.003" v="155" actId="14100"/>
          <ac:spMkLst>
            <pc:docMk/>
            <pc:sldMk cId="4124221620" sldId="407"/>
            <ac:spMk id="21" creationId="{90C86EE1-6FCF-418A-85B9-F95BBEB43315}"/>
          </ac:spMkLst>
        </pc:spChg>
        <pc:spChg chg="mod">
          <ac:chgData name="help desk" userId="076106f8-e622-4bba-bf8d-41b4b1aaf204" providerId="ADAL" clId="{8B73CE43-799B-4E57-B4BF-00A6FA3912CC}" dt="2026-08-10T16:18:33.607" v="156" actId="20577"/>
          <ac:spMkLst>
            <pc:docMk/>
            <pc:sldMk cId="4124221620" sldId="407"/>
            <ac:spMk id="29" creationId="{00000000-0000-0000-0000-000000000000}"/>
          </ac:spMkLst>
        </pc:spChg>
      </pc:sldChg>
      <pc:sldChg chg="modSp">
        <pc:chgData name="help desk" userId="076106f8-e622-4bba-bf8d-41b4b1aaf204" providerId="ADAL" clId="{8B73CE43-799B-4E57-B4BF-00A6FA3912CC}" dt="2026-08-10T16:18:48.093" v="160" actId="20577"/>
        <pc:sldMkLst>
          <pc:docMk/>
          <pc:sldMk cId="3087058395" sldId="408"/>
        </pc:sldMkLst>
        <pc:spChg chg="mod">
          <ac:chgData name="help desk" userId="076106f8-e622-4bba-bf8d-41b4b1aaf204" providerId="ADAL" clId="{8B73CE43-799B-4E57-B4BF-00A6FA3912CC}" dt="2026-08-10T16:18:48.093" v="160" actId="20577"/>
          <ac:spMkLst>
            <pc:docMk/>
            <pc:sldMk cId="3087058395" sldId="408"/>
            <ac:spMk id="6" creationId="{00000000-0000-0000-0000-000000000000}"/>
          </ac:spMkLst>
        </pc:spChg>
      </pc:sldChg>
      <pc:sldChg chg="modSp">
        <pc:chgData name="help desk" userId="076106f8-e622-4bba-bf8d-41b4b1aaf204" providerId="ADAL" clId="{8B73CE43-799B-4E57-B4BF-00A6FA3912CC}" dt="2026-08-10T16:20:19.138" v="170" actId="20577"/>
        <pc:sldMkLst>
          <pc:docMk/>
          <pc:sldMk cId="3865390403" sldId="409"/>
        </pc:sldMkLst>
        <pc:spChg chg="mod">
          <ac:chgData name="help desk" userId="076106f8-e622-4bba-bf8d-41b4b1aaf204" providerId="ADAL" clId="{8B73CE43-799B-4E57-B4BF-00A6FA3912CC}" dt="2026-08-10T16:20:02.113" v="161" actId="20577"/>
          <ac:spMkLst>
            <pc:docMk/>
            <pc:sldMk cId="3865390403" sldId="409"/>
            <ac:spMk id="27" creationId="{35BFFB09-A0E8-499D-B617-F1E50504C2EA}"/>
          </ac:spMkLst>
        </pc:spChg>
        <pc:spChg chg="mod">
          <ac:chgData name="help desk" userId="076106f8-e622-4bba-bf8d-41b4b1aaf204" providerId="ADAL" clId="{8B73CE43-799B-4E57-B4BF-00A6FA3912CC}" dt="2026-08-10T16:20:19.138" v="170" actId="20577"/>
          <ac:spMkLst>
            <pc:docMk/>
            <pc:sldMk cId="3865390403" sldId="409"/>
            <ac:spMk id="34" creationId="{00000000-0000-0000-0000-000000000000}"/>
          </ac:spMkLst>
        </pc:spChg>
      </pc:sldChg>
      <pc:sldChg chg="modSp">
        <pc:chgData name="help desk" userId="076106f8-e622-4bba-bf8d-41b4b1aaf204" providerId="ADAL" clId="{8B73CE43-799B-4E57-B4BF-00A6FA3912CC}" dt="2026-08-10T16:21:28.412" v="181" actId="20577"/>
        <pc:sldMkLst>
          <pc:docMk/>
          <pc:sldMk cId="1665936369" sldId="412"/>
        </pc:sldMkLst>
        <pc:spChg chg="mod">
          <ac:chgData name="help desk" userId="076106f8-e622-4bba-bf8d-41b4b1aaf204" providerId="ADAL" clId="{8B73CE43-799B-4E57-B4BF-00A6FA3912CC}" dt="2026-08-10T16:21:15.177" v="171" actId="20577"/>
          <ac:spMkLst>
            <pc:docMk/>
            <pc:sldMk cId="1665936369" sldId="412"/>
            <ac:spMk id="20" creationId="{00000000-0000-0000-0000-000000000000}"/>
          </ac:spMkLst>
        </pc:spChg>
        <pc:spChg chg="mod">
          <ac:chgData name="help desk" userId="076106f8-e622-4bba-bf8d-41b4b1aaf204" providerId="ADAL" clId="{8B73CE43-799B-4E57-B4BF-00A6FA3912CC}" dt="2026-08-10T16:21:28.412" v="181" actId="20577"/>
          <ac:spMkLst>
            <pc:docMk/>
            <pc:sldMk cId="1665936369" sldId="412"/>
            <ac:spMk id="28" creationId="{00000000-0000-0000-0000-000000000000}"/>
          </ac:spMkLst>
        </pc:spChg>
      </pc:sldChg>
      <pc:sldChg chg="modSp">
        <pc:chgData name="help desk" userId="076106f8-e622-4bba-bf8d-41b4b1aaf204" providerId="ADAL" clId="{8B73CE43-799B-4E57-B4BF-00A6FA3912CC}" dt="2026-08-10T16:06:19.434" v="36" actId="6549"/>
        <pc:sldMkLst>
          <pc:docMk/>
          <pc:sldMk cId="1139130689" sldId="429"/>
        </pc:sldMkLst>
        <pc:spChg chg="mod">
          <ac:chgData name="help desk" userId="076106f8-e622-4bba-bf8d-41b4b1aaf204" providerId="ADAL" clId="{8B73CE43-799B-4E57-B4BF-00A6FA3912CC}" dt="2026-08-10T16:06:06.815" v="35" actId="20577"/>
          <ac:spMkLst>
            <pc:docMk/>
            <pc:sldMk cId="1139130689" sldId="429"/>
            <ac:spMk id="13" creationId="{97FA71F2-7948-4588-A6CF-52F192B16922}"/>
          </ac:spMkLst>
        </pc:spChg>
        <pc:spChg chg="mod">
          <ac:chgData name="help desk" userId="076106f8-e622-4bba-bf8d-41b4b1aaf204" providerId="ADAL" clId="{8B73CE43-799B-4E57-B4BF-00A6FA3912CC}" dt="2026-08-10T16:06:19.434" v="36" actId="6549"/>
          <ac:spMkLst>
            <pc:docMk/>
            <pc:sldMk cId="1139130689" sldId="429"/>
            <ac:spMk id="17" creationId="{9C171C45-2917-4858-BB7A-872597C644AC}"/>
          </ac:spMkLst>
        </pc:spChg>
      </pc:sldChg>
      <pc:sldChg chg="modSp">
        <pc:chgData name="help desk" userId="076106f8-e622-4bba-bf8d-41b4b1aaf204" providerId="ADAL" clId="{8B73CE43-799B-4E57-B4BF-00A6FA3912CC}" dt="2026-08-10T16:07:16.336" v="39" actId="20577"/>
        <pc:sldMkLst>
          <pc:docMk/>
          <pc:sldMk cId="3889613769" sldId="432"/>
        </pc:sldMkLst>
        <pc:spChg chg="mod">
          <ac:chgData name="help desk" userId="076106f8-e622-4bba-bf8d-41b4b1aaf204" providerId="ADAL" clId="{8B73CE43-799B-4E57-B4BF-00A6FA3912CC}" dt="2026-08-10T16:07:16.336" v="39" actId="20577"/>
          <ac:spMkLst>
            <pc:docMk/>
            <pc:sldMk cId="3889613769" sldId="432"/>
            <ac:spMk id="3" creationId="{03D7B3BD-3E82-401A-8C62-CEA2F71328CE}"/>
          </ac:spMkLst>
        </pc:spChg>
      </pc:sldChg>
      <pc:sldChg chg="modSp">
        <pc:chgData name="help desk" userId="076106f8-e622-4bba-bf8d-41b4b1aaf204" providerId="ADAL" clId="{8B73CE43-799B-4E57-B4BF-00A6FA3912CC}" dt="2026-08-10T16:04:27.367" v="27" actId="20577"/>
        <pc:sldMkLst>
          <pc:docMk/>
          <pc:sldMk cId="390799555" sldId="435"/>
        </pc:sldMkLst>
        <pc:spChg chg="mod">
          <ac:chgData name="help desk" userId="076106f8-e622-4bba-bf8d-41b4b1aaf204" providerId="ADAL" clId="{8B73CE43-799B-4E57-B4BF-00A6FA3912CC}" dt="2026-08-10T16:04:27.367" v="27" actId="20577"/>
          <ac:spMkLst>
            <pc:docMk/>
            <pc:sldMk cId="390799555" sldId="435"/>
            <ac:spMk id="35" creationId="{1F8F425E-76D4-42E5-9948-779BE8BB6917}"/>
          </ac:spMkLst>
        </pc:spChg>
        <pc:cxnChg chg="mod">
          <ac:chgData name="help desk" userId="076106f8-e622-4bba-bf8d-41b4b1aaf204" providerId="ADAL" clId="{8B73CE43-799B-4E57-B4BF-00A6FA3912CC}" dt="2026-08-10T16:04:27.052" v="17" actId="20577"/>
          <ac:cxnSpMkLst>
            <pc:docMk/>
            <pc:sldMk cId="390799555" sldId="435"/>
            <ac:cxnSpMk id="40" creationId="{F59F3C66-BB1D-49F5-A5BA-BE0E2DBD2741}"/>
          </ac:cxnSpMkLst>
        </pc:cxnChg>
      </pc:sldChg>
      <pc:sldChg chg="modSp">
        <pc:chgData name="help desk" userId="076106f8-e622-4bba-bf8d-41b4b1aaf204" providerId="ADAL" clId="{8B73CE43-799B-4E57-B4BF-00A6FA3912CC}" dt="2026-08-10T16:05:44.673" v="28" actId="20577"/>
        <pc:sldMkLst>
          <pc:docMk/>
          <pc:sldMk cId="3098366025" sldId="437"/>
        </pc:sldMkLst>
        <pc:spChg chg="mod">
          <ac:chgData name="help desk" userId="076106f8-e622-4bba-bf8d-41b4b1aaf204" providerId="ADAL" clId="{8B73CE43-799B-4E57-B4BF-00A6FA3912CC}" dt="2026-08-10T16:05:44.673" v="28" actId="20577"/>
          <ac:spMkLst>
            <pc:docMk/>
            <pc:sldMk cId="3098366025" sldId="437"/>
            <ac:spMk id="33" creationId="{C58023CD-C0A9-4B2F-8F4E-75BF528E0675}"/>
          </ac:spMkLst>
        </pc:spChg>
      </pc:sldChg>
      <pc:sldChg chg="modSp">
        <pc:chgData name="help desk" userId="076106f8-e622-4bba-bf8d-41b4b1aaf204" providerId="ADAL" clId="{8B73CE43-799B-4E57-B4BF-00A6FA3912CC}" dt="2026-08-10T16:07:31.631" v="46" actId="20577"/>
        <pc:sldMkLst>
          <pc:docMk/>
          <pc:sldMk cId="1688015833" sldId="439"/>
        </pc:sldMkLst>
        <pc:spChg chg="mod">
          <ac:chgData name="help desk" userId="076106f8-e622-4bba-bf8d-41b4b1aaf204" providerId="ADAL" clId="{8B73CE43-799B-4E57-B4BF-00A6FA3912CC}" dt="2026-08-10T16:07:31.631" v="46" actId="20577"/>
          <ac:spMkLst>
            <pc:docMk/>
            <pc:sldMk cId="1688015833" sldId="439"/>
            <ac:spMk id="3" creationId="{03D7B3BD-3E82-401A-8C62-CEA2F71328CE}"/>
          </ac:spMkLst>
        </pc:spChg>
      </pc:sldChg>
      <pc:sldChg chg="modSp">
        <pc:chgData name="help desk" userId="076106f8-e622-4bba-bf8d-41b4b1aaf204" providerId="ADAL" clId="{8B73CE43-799B-4E57-B4BF-00A6FA3912CC}" dt="2026-08-10T16:22:22.091" v="221" actId="20577"/>
        <pc:sldMkLst>
          <pc:docMk/>
          <pc:sldMk cId="1037209033" sldId="441"/>
        </pc:sldMkLst>
        <pc:spChg chg="mod">
          <ac:chgData name="help desk" userId="076106f8-e622-4bba-bf8d-41b4b1aaf204" providerId="ADAL" clId="{8B73CE43-799B-4E57-B4BF-00A6FA3912CC}" dt="2026-08-10T16:22:22.091" v="221" actId="20577"/>
          <ac:spMkLst>
            <pc:docMk/>
            <pc:sldMk cId="1037209033" sldId="441"/>
            <ac:spMk id="5" creationId="{28E160B0-C914-4D1A-B9C7-73EE1045672A}"/>
          </ac:spMkLst>
        </pc:spChg>
      </pc:sldChg>
      <pc:sldChg chg="modSp">
        <pc:chgData name="help desk" userId="076106f8-e622-4bba-bf8d-41b4b1aaf204" providerId="ADAL" clId="{8B73CE43-799B-4E57-B4BF-00A6FA3912CC}" dt="2026-08-10T16:14:01.545" v="134" actId="20577"/>
        <pc:sldMkLst>
          <pc:docMk/>
          <pc:sldMk cId="3109707818" sldId="449"/>
        </pc:sldMkLst>
        <pc:spChg chg="mod">
          <ac:chgData name="help desk" userId="076106f8-e622-4bba-bf8d-41b4b1aaf204" providerId="ADAL" clId="{8B73CE43-799B-4E57-B4BF-00A6FA3912CC}" dt="2026-08-10T16:14:01.545" v="134" actId="20577"/>
          <ac:spMkLst>
            <pc:docMk/>
            <pc:sldMk cId="3109707818" sldId="449"/>
            <ac:spMk id="24" creationId="{DC6D872F-E7E4-44C8-AD0B-2603FB1ED7EF}"/>
          </ac:spMkLst>
        </pc:spChg>
        <pc:cxnChg chg="mod">
          <ac:chgData name="help desk" userId="076106f8-e622-4bba-bf8d-41b4b1aaf204" providerId="ADAL" clId="{8B73CE43-799B-4E57-B4BF-00A6FA3912CC}" dt="2026-08-10T16:13:31.853" v="118" actId="20577"/>
          <ac:cxnSpMkLst>
            <pc:docMk/>
            <pc:sldMk cId="3109707818" sldId="449"/>
            <ac:cxnSpMk id="11" creationId="{02E46200-551F-45EF-9EAB-C8782C887330}"/>
          </ac:cxnSpMkLst>
        </pc:cxnChg>
      </pc:sldChg>
      <pc:sldChg chg="modSp">
        <pc:chgData name="help desk" userId="076106f8-e622-4bba-bf8d-41b4b1aaf204" providerId="ADAL" clId="{8B73CE43-799B-4E57-B4BF-00A6FA3912CC}" dt="2026-08-10T16:23:01.129" v="222" actId="20577"/>
        <pc:sldMkLst>
          <pc:docMk/>
          <pc:sldMk cId="803670640" sldId="451"/>
        </pc:sldMkLst>
        <pc:spChg chg="mod">
          <ac:chgData name="help desk" userId="076106f8-e622-4bba-bf8d-41b4b1aaf204" providerId="ADAL" clId="{8B73CE43-799B-4E57-B4BF-00A6FA3912CC}" dt="2026-08-10T16:23:01.129" v="222" actId="20577"/>
          <ac:spMkLst>
            <pc:docMk/>
            <pc:sldMk cId="803670640" sldId="451"/>
            <ac:spMk id="59" creationId="{DF10F362-57BE-4DF4-B21D-A67B683C1567}"/>
          </ac:spMkLst>
        </pc:spChg>
        <pc:cxnChg chg="mod">
          <ac:chgData name="help desk" userId="076106f8-e622-4bba-bf8d-41b4b1aaf204" providerId="ADAL" clId="{8B73CE43-799B-4E57-B4BF-00A6FA3912CC}" dt="2026-08-10T16:23:01.129" v="222" actId="20577"/>
          <ac:cxnSpMkLst>
            <pc:docMk/>
            <pc:sldMk cId="803670640" sldId="451"/>
            <ac:cxnSpMk id="38" creationId="{4AD9AA05-BC82-47F0-B18C-4BA6631726C1}"/>
          </ac:cxnSpMkLst>
        </pc:cxnChg>
      </pc:sldChg>
    </pc:docChg>
  </pc:docChgLst>
  <pc:docChgLst>
    <pc:chgData name="help desk" userId="076106f8-e622-4bba-bf8d-41b4b1aaf204" providerId="ADAL" clId="{07FB60B6-F5D7-46F7-9E61-5714C1ED925E}"/>
    <pc:docChg chg="modSld">
      <pc:chgData name="help desk" userId="076106f8-e622-4bba-bf8d-41b4b1aaf204" providerId="ADAL" clId="{07FB60B6-F5D7-46F7-9E61-5714C1ED925E}" dt="2024-07-16T17:07:31.737" v="13"/>
      <pc:docMkLst>
        <pc:docMk/>
      </pc:docMkLst>
      <pc:sldChg chg="modSp mod modAnim">
        <pc:chgData name="help desk" userId="076106f8-e622-4bba-bf8d-41b4b1aaf204" providerId="ADAL" clId="{07FB60B6-F5D7-46F7-9E61-5714C1ED925E}" dt="2024-07-16T17:07:31.737" v="13"/>
        <pc:sldMkLst>
          <pc:docMk/>
          <pc:sldMk cId="1118189746" sldId="377"/>
        </pc:sldMkLst>
        <pc:spChg chg="mod">
          <ac:chgData name="help desk" userId="076106f8-e622-4bba-bf8d-41b4b1aaf204" providerId="ADAL" clId="{07FB60B6-F5D7-46F7-9E61-5714C1ED925E}" dt="2024-07-16T17:05:55.052" v="5" actId="692"/>
          <ac:spMkLst>
            <pc:docMk/>
            <pc:sldMk cId="1118189746" sldId="377"/>
            <ac:spMk id="34" creationId="{F007FDC4-0D91-4F26-B83E-6A42B8E51C8E}"/>
          </ac:spMkLst>
        </pc:spChg>
        <pc:spChg chg="mod">
          <ac:chgData name="help desk" userId="076106f8-e622-4bba-bf8d-41b4b1aaf204" providerId="ADAL" clId="{07FB60B6-F5D7-46F7-9E61-5714C1ED925E}" dt="2024-07-16T17:05:55.052" v="5" actId="692"/>
          <ac:spMkLst>
            <pc:docMk/>
            <pc:sldMk cId="1118189746" sldId="377"/>
            <ac:spMk id="35" creationId="{E97798A7-95F7-4D17-AC6B-466AC2165E1A}"/>
          </ac:spMkLst>
        </pc:spChg>
        <pc:spChg chg="mod">
          <ac:chgData name="help desk" userId="076106f8-e622-4bba-bf8d-41b4b1aaf204" providerId="ADAL" clId="{07FB60B6-F5D7-46F7-9E61-5714C1ED925E}" dt="2024-07-16T17:05:55.052" v="5" actId="692"/>
          <ac:spMkLst>
            <pc:docMk/>
            <pc:sldMk cId="1118189746" sldId="377"/>
            <ac:spMk id="36" creationId="{A3086559-5A15-47A6-952D-C1CC68867AF6}"/>
          </ac:spMkLst>
        </pc:spChg>
        <pc:spChg chg="mod">
          <ac:chgData name="help desk" userId="076106f8-e622-4bba-bf8d-41b4b1aaf204" providerId="ADAL" clId="{07FB60B6-F5D7-46F7-9E61-5714C1ED925E}" dt="2024-07-16T17:05:55.052" v="5" actId="692"/>
          <ac:spMkLst>
            <pc:docMk/>
            <pc:sldMk cId="1118189746" sldId="377"/>
            <ac:spMk id="37" creationId="{E62BD171-3048-44E6-A005-0D2D35E3EFA5}"/>
          </ac:spMkLst>
        </pc:spChg>
        <pc:spChg chg="mod">
          <ac:chgData name="help desk" userId="076106f8-e622-4bba-bf8d-41b4b1aaf204" providerId="ADAL" clId="{07FB60B6-F5D7-46F7-9E61-5714C1ED925E}" dt="2024-07-16T17:05:55.052" v="5" actId="692"/>
          <ac:spMkLst>
            <pc:docMk/>
            <pc:sldMk cId="1118189746" sldId="377"/>
            <ac:spMk id="38" creationId="{CB314E12-3E90-4A1F-9E71-0A6E11E998C9}"/>
          </ac:spMkLst>
        </pc:spChg>
        <pc:spChg chg="mod">
          <ac:chgData name="help desk" userId="076106f8-e622-4bba-bf8d-41b4b1aaf204" providerId="ADAL" clId="{07FB60B6-F5D7-46F7-9E61-5714C1ED925E}" dt="2024-07-16T17:05:55.052" v="5" actId="692"/>
          <ac:spMkLst>
            <pc:docMk/>
            <pc:sldMk cId="1118189746" sldId="377"/>
            <ac:spMk id="39" creationId="{3747C1C6-1CEB-4E1F-8682-2D75D0BFE976}"/>
          </ac:spMkLst>
        </pc:spChg>
        <pc:spChg chg="mod">
          <ac:chgData name="help desk" userId="076106f8-e622-4bba-bf8d-41b4b1aaf204" providerId="ADAL" clId="{07FB60B6-F5D7-46F7-9E61-5714C1ED925E}" dt="2024-07-16T17:05:55.052" v="5" actId="692"/>
          <ac:spMkLst>
            <pc:docMk/>
            <pc:sldMk cId="1118189746" sldId="377"/>
            <ac:spMk id="40" creationId="{F79A69D8-3B74-4BBF-B148-EA2B8071DC6B}"/>
          </ac:spMkLst>
        </pc:spChg>
        <pc:spChg chg="mod">
          <ac:chgData name="help desk" userId="076106f8-e622-4bba-bf8d-41b4b1aaf204" providerId="ADAL" clId="{07FB60B6-F5D7-46F7-9E61-5714C1ED925E}" dt="2024-07-16T17:05:55.052" v="5" actId="692"/>
          <ac:spMkLst>
            <pc:docMk/>
            <pc:sldMk cId="1118189746" sldId="377"/>
            <ac:spMk id="41" creationId="{FA7027B1-3B4D-4D7B-8349-31B5B3F34311}"/>
          </ac:spMkLst>
        </pc:spChg>
        <pc:spChg chg="mod">
          <ac:chgData name="help desk" userId="076106f8-e622-4bba-bf8d-41b4b1aaf204" providerId="ADAL" clId="{07FB60B6-F5D7-46F7-9E61-5714C1ED925E}" dt="2024-07-16T17:05:55.052" v="5" actId="692"/>
          <ac:spMkLst>
            <pc:docMk/>
            <pc:sldMk cId="1118189746" sldId="377"/>
            <ac:spMk id="42" creationId="{3F53D594-495A-4FAD-8002-BE0D55AFA303}"/>
          </ac:spMkLst>
        </pc:spChg>
        <pc:spChg chg="mod">
          <ac:chgData name="help desk" userId="076106f8-e622-4bba-bf8d-41b4b1aaf204" providerId="ADAL" clId="{07FB60B6-F5D7-46F7-9E61-5714C1ED925E}" dt="2024-07-16T17:05:55.052" v="5" actId="692"/>
          <ac:spMkLst>
            <pc:docMk/>
            <pc:sldMk cId="1118189746" sldId="377"/>
            <ac:spMk id="43" creationId="{B8375C57-C336-472C-B22C-D9A7FEC4F2D9}"/>
          </ac:spMkLst>
        </pc:spChg>
        <pc:spChg chg="mod">
          <ac:chgData name="help desk" userId="076106f8-e622-4bba-bf8d-41b4b1aaf204" providerId="ADAL" clId="{07FB60B6-F5D7-46F7-9E61-5714C1ED925E}" dt="2024-07-16T17:05:55.052" v="5" actId="692"/>
          <ac:spMkLst>
            <pc:docMk/>
            <pc:sldMk cId="1118189746" sldId="377"/>
            <ac:spMk id="44" creationId="{35036F96-76E6-4A30-A1D5-651EFC87D6BB}"/>
          </ac:spMkLst>
        </pc:spChg>
        <pc:spChg chg="mod">
          <ac:chgData name="help desk" userId="076106f8-e622-4bba-bf8d-41b4b1aaf204" providerId="ADAL" clId="{07FB60B6-F5D7-46F7-9E61-5714C1ED925E}" dt="2024-07-16T17:05:55.052" v="5" actId="692"/>
          <ac:spMkLst>
            <pc:docMk/>
            <pc:sldMk cId="1118189746" sldId="377"/>
            <ac:spMk id="45" creationId="{446813C7-F282-4EA5-9160-5A54E28EF213}"/>
          </ac:spMkLst>
        </pc:spChg>
        <pc:spChg chg="mod">
          <ac:chgData name="help desk" userId="076106f8-e622-4bba-bf8d-41b4b1aaf204" providerId="ADAL" clId="{07FB60B6-F5D7-46F7-9E61-5714C1ED925E}" dt="2024-07-16T17:05:55.052" v="5" actId="692"/>
          <ac:spMkLst>
            <pc:docMk/>
            <pc:sldMk cId="1118189746" sldId="377"/>
            <ac:spMk id="46" creationId="{63C7D0FF-899A-49FD-9914-149A7E4456BA}"/>
          </ac:spMkLst>
        </pc:spChg>
        <pc:spChg chg="mod">
          <ac:chgData name="help desk" userId="076106f8-e622-4bba-bf8d-41b4b1aaf204" providerId="ADAL" clId="{07FB60B6-F5D7-46F7-9E61-5714C1ED925E}" dt="2024-07-16T17:05:55.052" v="5" actId="692"/>
          <ac:spMkLst>
            <pc:docMk/>
            <pc:sldMk cId="1118189746" sldId="377"/>
            <ac:spMk id="47" creationId="{28BB3F69-4CC8-44F9-A37D-A174145692B7}"/>
          </ac:spMkLst>
        </pc:spChg>
      </pc:sldChg>
    </pc:docChg>
  </pc:docChgLst>
  <pc:docChgLst>
    <pc:chgData name="help desk" userId="076106f8-e622-4bba-bf8d-41b4b1aaf204" providerId="ADAL" clId="{2ED344D7-12F4-4A7B-A668-02C3A4DA1791}"/>
    <pc:docChg chg="custSel addSld delSld modSld">
      <pc:chgData name="help desk" userId="076106f8-e622-4bba-bf8d-41b4b1aaf204" providerId="ADAL" clId="{2ED344D7-12F4-4A7B-A668-02C3A4DA1791}" dt="2025-01-27T15:00:02.239" v="21" actId="478"/>
      <pc:docMkLst>
        <pc:docMk/>
      </pc:docMkLst>
      <pc:sldChg chg="del">
        <pc:chgData name="help desk" userId="076106f8-e622-4bba-bf8d-41b4b1aaf204" providerId="ADAL" clId="{2ED344D7-12F4-4A7B-A668-02C3A4DA1791}" dt="2025-01-10T14:50:31.598" v="2" actId="47"/>
        <pc:sldMkLst>
          <pc:docMk/>
          <pc:sldMk cId="1625631789" sldId="256"/>
        </pc:sldMkLst>
      </pc:sldChg>
      <pc:sldChg chg="addSp delSp modSp mod">
        <pc:chgData name="help desk" userId="076106f8-e622-4bba-bf8d-41b4b1aaf204" providerId="ADAL" clId="{2ED344D7-12F4-4A7B-A668-02C3A4DA1791}" dt="2025-01-27T15:00:02.239" v="21" actId="478"/>
        <pc:sldMkLst>
          <pc:docMk/>
          <pc:sldMk cId="2847858403" sldId="257"/>
        </pc:sldMkLst>
        <pc:spChg chg="del mod">
          <ac:chgData name="help desk" userId="076106f8-e622-4bba-bf8d-41b4b1aaf204" providerId="ADAL" clId="{2ED344D7-12F4-4A7B-A668-02C3A4DA1791}" dt="2025-01-27T15:00:02.239" v="21" actId="478"/>
          <ac:spMkLst>
            <pc:docMk/>
            <pc:sldMk cId="2847858403" sldId="257"/>
            <ac:spMk id="2" creationId="{00000000-0000-0000-0000-000000000000}"/>
          </ac:spMkLst>
        </pc:spChg>
        <pc:spChg chg="add mod">
          <ac:chgData name="help desk" userId="076106f8-e622-4bba-bf8d-41b4b1aaf204" providerId="ADAL" clId="{2ED344D7-12F4-4A7B-A668-02C3A4DA1791}" dt="2025-01-27T14:59:58.670" v="20" actId="1076"/>
          <ac:spMkLst>
            <pc:docMk/>
            <pc:sldMk cId="2847858403" sldId="257"/>
            <ac:spMk id="7" creationId="{4530747A-F674-4CA0-9751-BF7564537768}"/>
          </ac:spMkLst>
        </pc:spChg>
      </pc:sldChg>
      <pc:sldChg chg="modSp">
        <pc:chgData name="help desk" userId="076106f8-e622-4bba-bf8d-41b4b1aaf204" providerId="ADAL" clId="{2ED344D7-12F4-4A7B-A668-02C3A4DA1791}" dt="2025-01-14T21:45:56.428" v="3"/>
        <pc:sldMkLst>
          <pc:docMk/>
          <pc:sldMk cId="3125298073" sldId="258"/>
        </pc:sldMkLst>
        <pc:spChg chg="mod">
          <ac:chgData name="help desk" userId="076106f8-e622-4bba-bf8d-41b4b1aaf204" providerId="ADAL" clId="{2ED344D7-12F4-4A7B-A668-02C3A4DA1791}" dt="2025-01-14T21:45:56.428" v="3"/>
          <ac:spMkLst>
            <pc:docMk/>
            <pc:sldMk cId="3125298073" sldId="258"/>
            <ac:spMk id="4" creationId="{AD148FFB-0773-4F1D-987F-DFDD48FB2726}"/>
          </ac:spMkLst>
        </pc:spChg>
      </pc:sldChg>
      <pc:sldChg chg="del">
        <pc:chgData name="help desk" userId="076106f8-e622-4bba-bf8d-41b4b1aaf204" providerId="ADAL" clId="{2ED344D7-12F4-4A7B-A668-02C3A4DA1791}" dt="2025-01-10T14:50:31.598" v="2" actId="47"/>
        <pc:sldMkLst>
          <pc:docMk/>
          <pc:sldMk cId="3816924526" sldId="259"/>
        </pc:sldMkLst>
      </pc:sldChg>
      <pc:sldChg chg="del">
        <pc:chgData name="help desk" userId="076106f8-e622-4bba-bf8d-41b4b1aaf204" providerId="ADAL" clId="{2ED344D7-12F4-4A7B-A668-02C3A4DA1791}" dt="2025-01-10T14:50:19.378" v="1" actId="47"/>
        <pc:sldMkLst>
          <pc:docMk/>
          <pc:sldMk cId="4268497802" sldId="260"/>
        </pc:sldMkLst>
      </pc:sldChg>
      <pc:sldChg chg="del">
        <pc:chgData name="help desk" userId="076106f8-e622-4bba-bf8d-41b4b1aaf204" providerId="ADAL" clId="{2ED344D7-12F4-4A7B-A668-02C3A4DA1791}" dt="2025-01-10T14:50:31.598" v="2" actId="47"/>
        <pc:sldMkLst>
          <pc:docMk/>
          <pc:sldMk cId="3038758337" sldId="263"/>
        </pc:sldMkLst>
      </pc:sldChg>
      <pc:sldChg chg="del">
        <pc:chgData name="help desk" userId="076106f8-e622-4bba-bf8d-41b4b1aaf204" providerId="ADAL" clId="{2ED344D7-12F4-4A7B-A668-02C3A4DA1791}" dt="2025-01-10T14:50:31.598" v="2" actId="47"/>
        <pc:sldMkLst>
          <pc:docMk/>
          <pc:sldMk cId="1538006657" sldId="264"/>
        </pc:sldMkLst>
      </pc:sldChg>
      <pc:sldChg chg="del">
        <pc:chgData name="help desk" userId="076106f8-e622-4bba-bf8d-41b4b1aaf204" providerId="ADAL" clId="{2ED344D7-12F4-4A7B-A668-02C3A4DA1791}" dt="2025-01-10T14:50:31.598" v="2" actId="47"/>
        <pc:sldMkLst>
          <pc:docMk/>
          <pc:sldMk cId="2521371328" sldId="265"/>
        </pc:sldMkLst>
      </pc:sldChg>
      <pc:sldChg chg="del">
        <pc:chgData name="help desk" userId="076106f8-e622-4bba-bf8d-41b4b1aaf204" providerId="ADAL" clId="{2ED344D7-12F4-4A7B-A668-02C3A4DA1791}" dt="2025-01-10T14:50:31.598" v="2" actId="47"/>
        <pc:sldMkLst>
          <pc:docMk/>
          <pc:sldMk cId="212212897" sldId="266"/>
        </pc:sldMkLst>
      </pc:sldChg>
      <pc:sldChg chg="del">
        <pc:chgData name="help desk" userId="076106f8-e622-4bba-bf8d-41b4b1aaf204" providerId="ADAL" clId="{2ED344D7-12F4-4A7B-A668-02C3A4DA1791}" dt="2025-01-10T14:50:31.598" v="2" actId="47"/>
        <pc:sldMkLst>
          <pc:docMk/>
          <pc:sldMk cId="2651532878" sldId="267"/>
        </pc:sldMkLst>
      </pc:sldChg>
      <pc:sldChg chg="del">
        <pc:chgData name="help desk" userId="076106f8-e622-4bba-bf8d-41b4b1aaf204" providerId="ADAL" clId="{2ED344D7-12F4-4A7B-A668-02C3A4DA1791}" dt="2025-01-10T14:50:31.598" v="2" actId="47"/>
        <pc:sldMkLst>
          <pc:docMk/>
          <pc:sldMk cId="2314503019" sldId="424"/>
        </pc:sldMkLst>
      </pc:sldChg>
      <pc:sldChg chg="del">
        <pc:chgData name="help desk" userId="076106f8-e622-4bba-bf8d-41b4b1aaf204" providerId="ADAL" clId="{2ED344D7-12F4-4A7B-A668-02C3A4DA1791}" dt="2025-01-10T14:50:31.598" v="2" actId="47"/>
        <pc:sldMkLst>
          <pc:docMk/>
          <pc:sldMk cId="528791687" sldId="425"/>
        </pc:sldMkLst>
      </pc:sldChg>
      <pc:sldChg chg="del">
        <pc:chgData name="help desk" userId="076106f8-e622-4bba-bf8d-41b4b1aaf204" providerId="ADAL" clId="{2ED344D7-12F4-4A7B-A668-02C3A4DA1791}" dt="2025-01-10T14:50:31.598" v="2" actId="47"/>
        <pc:sldMkLst>
          <pc:docMk/>
          <pc:sldMk cId="3318881279" sldId="426"/>
        </pc:sldMkLst>
      </pc:sldChg>
      <pc:sldChg chg="del">
        <pc:chgData name="help desk" userId="076106f8-e622-4bba-bf8d-41b4b1aaf204" providerId="ADAL" clId="{2ED344D7-12F4-4A7B-A668-02C3A4DA1791}" dt="2025-01-10T14:50:31.598" v="2" actId="47"/>
        <pc:sldMkLst>
          <pc:docMk/>
          <pc:sldMk cId="1332410728" sldId="427"/>
        </pc:sldMkLst>
      </pc:sldChg>
      <pc:sldChg chg="add">
        <pc:chgData name="help desk" userId="076106f8-e622-4bba-bf8d-41b4b1aaf204" providerId="ADAL" clId="{2ED344D7-12F4-4A7B-A668-02C3A4DA1791}" dt="2025-01-10T14:50:12.087" v="0"/>
        <pc:sldMkLst>
          <pc:docMk/>
          <pc:sldMk cId="1053229202" sldId="453"/>
        </pc:sldMkLst>
      </pc:sldChg>
    </pc:docChg>
  </pc:docChgLst>
  <pc:docChgLst>
    <pc:chgData name="help desk" userId="076106f8-e622-4bba-bf8d-41b4b1aaf204" providerId="ADAL" clId="{C744C0B4-BF76-49B4-9BAD-F02BB684FA0C}"/>
    <pc:docChg chg="modSld">
      <pc:chgData name="help desk" userId="076106f8-e622-4bba-bf8d-41b4b1aaf204" providerId="ADAL" clId="{C744C0B4-BF76-49B4-9BAD-F02BB684FA0C}" dt="2026-03-16T19:24:52.317" v="1" actId="14100"/>
      <pc:docMkLst>
        <pc:docMk/>
      </pc:docMkLst>
      <pc:sldChg chg="modSp">
        <pc:chgData name="help desk" userId="076106f8-e622-4bba-bf8d-41b4b1aaf204" providerId="ADAL" clId="{C744C0B4-BF76-49B4-9BAD-F02BB684FA0C}" dt="2026-03-16T19:24:52.317" v="1" actId="14100"/>
        <pc:sldMkLst>
          <pc:docMk/>
          <pc:sldMk cId="2847858403" sldId="257"/>
        </pc:sldMkLst>
        <pc:picChg chg="mod">
          <ac:chgData name="help desk" userId="076106f8-e622-4bba-bf8d-41b4b1aaf204" providerId="ADAL" clId="{C744C0B4-BF76-49B4-9BAD-F02BB684FA0C}" dt="2026-03-16T19:24:52.317" v="1" actId="14100"/>
          <ac:picMkLst>
            <pc:docMk/>
            <pc:sldMk cId="2847858403" sldId="257"/>
            <ac:picMk id="15362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563F-02DC-4124-A5F1-A9C636BD1AFF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BEBD6-E9C6-4D02-8BBB-C6BBFADC817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70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Question 1: </a:t>
            </a:r>
            <a:r>
              <a:rPr lang="en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are the modules in Outlook? </a:t>
            </a:r>
            <a:br>
              <a:rPr lang="en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Answer: c. Email, Calendar, Contacts, Tasks,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661589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Question 5: </a:t>
            </a:r>
            <a:r>
              <a:rPr lang="en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need to make a signature for your emails.  Where do you find this option?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Answer: b. Backstage / Options / Mail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38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751171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40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26718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Question 2: </a:t>
            </a:r>
            <a:r>
              <a:rPr lang="en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 on the Outlook screen are the icons to select a module? </a:t>
            </a:r>
            <a:br>
              <a:rPr lang="en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Answer: Bottom left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36355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buFont typeface="+mj-lt"/>
              <a:buNone/>
            </a:pPr>
            <a:r>
              <a:rPr lang="en-CA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Question 2:   Where on the Outlook screen are the icons to select a module? (Slide 11)</a:t>
            </a:r>
          </a:p>
          <a:p>
            <a:pPr marL="457200" lvl="1" indent="0">
              <a:lnSpc>
                <a:spcPct val="107000"/>
              </a:lnSpc>
              <a:spcAft>
                <a:spcPts val="800"/>
              </a:spcAft>
              <a:buFont typeface="+mj-lt"/>
              <a:buNone/>
            </a:pPr>
            <a:r>
              <a:rPr lang="en-CA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d.   Bottom left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4165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2651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lnSpc>
                <a:spcPct val="107000"/>
              </a:lnSpc>
              <a:buFont typeface="+mj-lt"/>
              <a:buNone/>
            </a:pPr>
            <a:r>
              <a:rPr lang="en-CA" dirty="0"/>
              <a:t>Question 3: </a:t>
            </a:r>
            <a:r>
              <a:rPr lang="en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 do I go to start a new email?  (Select two) </a:t>
            </a:r>
            <a:br>
              <a:rPr lang="en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Answer: b. Calendar module, New Items</a:t>
            </a:r>
          </a:p>
          <a:p>
            <a:pPr marL="457200" lvl="1" indent="0">
              <a:lnSpc>
                <a:spcPct val="107000"/>
              </a:lnSpc>
              <a:buFont typeface="+mj-lt"/>
              <a:buNone/>
            </a:pPr>
            <a:r>
              <a:rPr lang="en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c. Email module, Home ribbon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66704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125333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Question 4: </a:t>
            </a:r>
            <a:r>
              <a:rPr lang="en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 do I go to set Automatic Replies? </a:t>
            </a:r>
            <a:br>
              <a:rPr lang="en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C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Answer: Backstage / Info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27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539522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29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48405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32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1827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2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1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409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0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31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24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0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5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5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37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243C0-F4D8-4653-8013-BFC6C17075CA}" type="datetimeFigureOut">
              <a:rPr lang="en-CA" smtClean="0"/>
              <a:t>2026-08-10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0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9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58.w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0.png"/><Relationship Id="rId7" Type="http://schemas.openxmlformats.org/officeDocument/2006/relationships/image" Target="../media/image62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61.wmf"/><Relationship Id="rId4" Type="http://schemas.openxmlformats.org/officeDocument/2006/relationships/oleObject" Target="../embeddings/oleObject7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6.wmf"/><Relationship Id="rId4" Type="http://schemas.openxmlformats.org/officeDocument/2006/relationships/oleObject" Target="../embeddings/oleObject9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7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g"/><Relationship Id="rId9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9.wmf"/><Relationship Id="rId4" Type="http://schemas.openxmlformats.org/officeDocument/2006/relationships/oleObject" Target="../embeddings/oleObject10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15.wmf"/><Relationship Id="rId7" Type="http://schemas.openxmlformats.org/officeDocument/2006/relationships/oleObject" Target="../embeddings/oleObject13.bin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0.png"/><Relationship Id="rId5" Type="http://schemas.openxmlformats.org/officeDocument/2006/relationships/image" Target="../media/image13.wmf"/><Relationship Id="rId10" Type="http://schemas.openxmlformats.org/officeDocument/2006/relationships/image" Target="../media/image14.wmf"/><Relationship Id="rId4" Type="http://schemas.openxmlformats.org/officeDocument/2006/relationships/oleObject" Target="../embeddings/oleObject12.bin"/><Relationship Id="rId9" Type="http://schemas.openxmlformats.org/officeDocument/2006/relationships/oleObject" Target="../embeddings/oleObject14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11.png"/><Relationship Id="rId7" Type="http://schemas.openxmlformats.org/officeDocument/2006/relationships/image" Target="../media/image1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5.wmf"/><Relationship Id="rId5" Type="http://schemas.openxmlformats.org/officeDocument/2006/relationships/image" Target="../media/image12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4.wmf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F3BCFD-538F-49D4-9ECF-A70C065C0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19"/>
            <a:ext cx="12192000" cy="6847562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FC3E90C-15F8-4D2E-8C40-759E6203ED1D}"/>
              </a:ext>
            </a:extLst>
          </p:cNvPr>
          <p:cNvSpPr/>
          <p:nvPr/>
        </p:nvSpPr>
        <p:spPr>
          <a:xfrm>
            <a:off x="2435629" y="980902"/>
            <a:ext cx="7323513" cy="34165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C85F65-DB85-4182-8096-C15FF31740A5}"/>
              </a:ext>
            </a:extLst>
          </p:cNvPr>
          <p:cNvSpPr txBox="1"/>
          <p:nvPr/>
        </p:nvSpPr>
        <p:spPr>
          <a:xfrm>
            <a:off x="5244678" y="3248680"/>
            <a:ext cx="20609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>
                <a:latin typeface="Script MT Bold" panose="03040602040607080904" pitchFamily="66" charset="0"/>
              </a:rPr>
              <a:t>Entry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C72A99-B08A-4A0F-BCB7-BAD67C9ED0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420" y="2231967"/>
            <a:ext cx="983159" cy="914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985F51-A53F-4319-BB03-8A33955942AC}"/>
              </a:ext>
            </a:extLst>
          </p:cNvPr>
          <p:cNvSpPr txBox="1"/>
          <p:nvPr/>
        </p:nvSpPr>
        <p:spPr>
          <a:xfrm>
            <a:off x="2622620" y="1045029"/>
            <a:ext cx="70840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800" dirty="0">
                <a:solidFill>
                  <a:schemeClr val="tx1"/>
                </a:solidFill>
              </a:rPr>
              <a:t>Outlook 2021 Basics</a:t>
            </a:r>
          </a:p>
        </p:txBody>
      </p:sp>
    </p:spTree>
    <p:extLst>
      <p:ext uri="{BB962C8B-B14F-4D97-AF65-F5344CB8AC3E}">
        <p14:creationId xmlns:p14="http://schemas.microsoft.com/office/powerpoint/2010/main" val="157617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E6E788A-0FDF-4BC0-8C5F-09C87E21F4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834" y="1485989"/>
            <a:ext cx="8589671" cy="53166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55169F-988E-4E76-8870-811210D37D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021" y="5313822"/>
            <a:ext cx="1590796" cy="107559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7FA71F2-7948-4588-A6CF-52F192B16922}"/>
              </a:ext>
            </a:extLst>
          </p:cNvPr>
          <p:cNvSpPr txBox="1"/>
          <p:nvPr/>
        </p:nvSpPr>
        <p:spPr>
          <a:xfrm>
            <a:off x="228498" y="894481"/>
            <a:ext cx="3487291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Folders</a:t>
            </a:r>
            <a:r>
              <a:rPr lang="en-CA" sz="2000" dirty="0"/>
              <a:t> display all folders in the Navigation Pane.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9BA8AD-0EC8-4DBC-808B-8D173D62B788}"/>
              </a:ext>
            </a:extLst>
          </p:cNvPr>
          <p:cNvSpPr/>
          <p:nvPr/>
        </p:nvSpPr>
        <p:spPr>
          <a:xfrm>
            <a:off x="4965960" y="5904895"/>
            <a:ext cx="1565857" cy="15589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3216D91-F974-45B2-A538-F68BB02435DC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2998028" y="1602367"/>
            <a:ext cx="1967932" cy="4380473"/>
          </a:xfrm>
          <a:prstGeom prst="straightConnector1">
            <a:avLst/>
          </a:prstGeom>
          <a:ln w="19050">
            <a:gradFill>
              <a:gsLst>
                <a:gs pos="17000">
                  <a:schemeClr val="accent2"/>
                </a:gs>
                <a:gs pos="100000">
                  <a:srgbClr val="C0000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1">
            <a:extLst>
              <a:ext uri="{FF2B5EF4-FFF2-40B4-BE49-F238E27FC236}">
                <a16:creationId xmlns:a16="http://schemas.microsoft.com/office/drawing/2014/main" id="{65ACE9BF-1A23-481F-A00D-E5DDD05FA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1836" y="6546269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10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FACA17B-D78C-44F3-9FC9-B126034C4EFF}"/>
              </a:ext>
            </a:extLst>
          </p:cNvPr>
          <p:cNvSpPr txBox="1"/>
          <p:nvPr/>
        </p:nvSpPr>
        <p:spPr>
          <a:xfrm>
            <a:off x="-14389" y="6601444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D6F7F00-DC73-445A-8152-74EF92F5369C}"/>
              </a:ext>
            </a:extLst>
          </p:cNvPr>
          <p:cNvSpPr txBox="1"/>
          <p:nvPr/>
        </p:nvSpPr>
        <p:spPr>
          <a:xfrm>
            <a:off x="228498" y="155923"/>
            <a:ext cx="4933706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Outlook: Where thing are – </a:t>
            </a:r>
            <a:r>
              <a:rPr lang="en-CA" sz="2000" b="1" dirty="0"/>
              <a:t>Navigation Pane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171C45-2917-4858-BB7A-872597C644AC}"/>
              </a:ext>
            </a:extLst>
          </p:cNvPr>
          <p:cNvSpPr txBox="1"/>
          <p:nvPr/>
        </p:nvSpPr>
        <p:spPr>
          <a:xfrm>
            <a:off x="236492" y="3441337"/>
            <a:ext cx="3487291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Shortcuts</a:t>
            </a:r>
            <a:r>
              <a:rPr lang="en-CA" sz="2000" dirty="0"/>
              <a:t> (favorites) display only the favorites, not the email folders.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8198F15-08F7-4DEC-9617-A1D04C746F87}"/>
              </a:ext>
            </a:extLst>
          </p:cNvPr>
          <p:cNvSpPr/>
          <p:nvPr/>
        </p:nvSpPr>
        <p:spPr>
          <a:xfrm>
            <a:off x="4968731" y="6165359"/>
            <a:ext cx="1565857" cy="15589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6443ADC-B28C-4B35-91EE-FCC79429B248}"/>
              </a:ext>
            </a:extLst>
          </p:cNvPr>
          <p:cNvCxnSpPr>
            <a:cxnSpLocks/>
            <a:stCxn id="17" idx="3"/>
            <a:endCxn id="18" idx="1"/>
          </p:cNvCxnSpPr>
          <p:nvPr/>
        </p:nvCxnSpPr>
        <p:spPr>
          <a:xfrm>
            <a:off x="3723783" y="3949169"/>
            <a:ext cx="1244948" cy="2294135"/>
          </a:xfrm>
          <a:prstGeom prst="straightConnector1">
            <a:avLst/>
          </a:prstGeom>
          <a:ln w="19050">
            <a:gradFill>
              <a:gsLst>
                <a:gs pos="17000">
                  <a:schemeClr val="accent2"/>
                </a:gs>
                <a:gs pos="100000">
                  <a:srgbClr val="C0000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0CFCF76-4E7D-4E81-BE5C-C85FDDA0B261}"/>
              </a:ext>
            </a:extLst>
          </p:cNvPr>
          <p:cNvSpPr txBox="1"/>
          <p:nvPr/>
        </p:nvSpPr>
        <p:spPr>
          <a:xfrm>
            <a:off x="8287296" y="5397063"/>
            <a:ext cx="3685029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Notes</a:t>
            </a:r>
            <a:r>
              <a:rPr lang="en-CA" sz="2000" dirty="0"/>
              <a:t> displays the Notes module.</a:t>
            </a:r>
          </a:p>
          <a:p>
            <a:r>
              <a:rPr lang="en-CA" sz="2000" dirty="0"/>
              <a:t>The notes are styled after sticky notes.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9DE4A50-ABD3-4326-8610-7D0EF4C0A7AE}"/>
              </a:ext>
            </a:extLst>
          </p:cNvPr>
          <p:cNvSpPr/>
          <p:nvPr/>
        </p:nvSpPr>
        <p:spPr>
          <a:xfrm>
            <a:off x="4965960" y="5655514"/>
            <a:ext cx="1565857" cy="15589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0677D34-98A8-49F5-96AA-5CB68E0D0E3B}"/>
              </a:ext>
            </a:extLst>
          </p:cNvPr>
          <p:cNvCxnSpPr>
            <a:cxnSpLocks/>
            <a:stCxn id="22" idx="1"/>
            <a:endCxn id="23" idx="3"/>
          </p:cNvCxnSpPr>
          <p:nvPr/>
        </p:nvCxnSpPr>
        <p:spPr>
          <a:xfrm flipH="1" flipV="1">
            <a:off x="6531817" y="5733459"/>
            <a:ext cx="1755479" cy="171436"/>
          </a:xfrm>
          <a:prstGeom prst="straightConnector1">
            <a:avLst/>
          </a:prstGeom>
          <a:ln w="19050">
            <a:gradFill>
              <a:gsLst>
                <a:gs pos="17000">
                  <a:schemeClr val="accent2"/>
                </a:gs>
                <a:gs pos="100000">
                  <a:srgbClr val="C0000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95B4F71D-80EC-4E2C-9F44-C5A20B6C2596}"/>
              </a:ext>
            </a:extLst>
          </p:cNvPr>
          <p:cNvSpPr txBox="1"/>
          <p:nvPr/>
        </p:nvSpPr>
        <p:spPr>
          <a:xfrm>
            <a:off x="7844669" y="1822385"/>
            <a:ext cx="4180782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Navigation Options</a:t>
            </a:r>
          </a:p>
          <a:p>
            <a:pPr marL="457200" indent="-457200">
              <a:buAutoNum type="arabicPeriod"/>
            </a:pPr>
            <a:r>
              <a:rPr lang="en-CA" sz="2000" dirty="0"/>
              <a:t>Max number of module icons to display (currently 3)</a:t>
            </a:r>
          </a:p>
          <a:p>
            <a:pPr marL="457200" indent="-457200">
              <a:buAutoNum type="arabicPeriod"/>
            </a:pPr>
            <a:r>
              <a:rPr lang="en-CA" sz="2000" dirty="0"/>
              <a:t>Compact Navigation</a:t>
            </a:r>
          </a:p>
          <a:p>
            <a:pPr marL="457200" indent="-457200">
              <a:buAutoNum type="arabicPeriod"/>
            </a:pPr>
            <a:r>
              <a:rPr lang="en-CA" sz="2000" dirty="0"/>
              <a:t>Change the icon display order</a:t>
            </a:r>
          </a:p>
          <a:p>
            <a:pPr marL="457200" indent="-457200">
              <a:buAutoNum type="arabicPeriod"/>
            </a:pPr>
            <a:r>
              <a:rPr lang="en-CA" sz="2000" dirty="0"/>
              <a:t>Reset to default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2C6DC55-4FCE-4F12-AF3C-E7ECE3E5A7F8}"/>
              </a:ext>
            </a:extLst>
          </p:cNvPr>
          <p:cNvCxnSpPr>
            <a:cxnSpLocks/>
            <a:stCxn id="33" idx="0"/>
          </p:cNvCxnSpPr>
          <p:nvPr/>
        </p:nvCxnSpPr>
        <p:spPr>
          <a:xfrm flipV="1">
            <a:off x="5744096" y="4266385"/>
            <a:ext cx="7563" cy="1118770"/>
          </a:xfrm>
          <a:prstGeom prst="straightConnector1">
            <a:avLst/>
          </a:prstGeom>
          <a:ln w="19050">
            <a:gradFill>
              <a:gsLst>
                <a:gs pos="17000">
                  <a:schemeClr val="accent2"/>
                </a:gs>
                <a:gs pos="100000">
                  <a:srgbClr val="C0000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DE238D6C-26C8-49EF-AE12-6DCCB6A1B954}"/>
              </a:ext>
            </a:extLst>
          </p:cNvPr>
          <p:cNvSpPr/>
          <p:nvPr/>
        </p:nvSpPr>
        <p:spPr>
          <a:xfrm>
            <a:off x="4961167" y="5385155"/>
            <a:ext cx="1565857" cy="15589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316E3DA4-3584-406C-86CF-2E97B72267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158" y="1613678"/>
            <a:ext cx="3081857" cy="2647236"/>
          </a:xfrm>
          <a:prstGeom prst="rect">
            <a:avLst/>
          </a:prstGeom>
        </p:spPr>
      </p:pic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1E828F61-3E4F-49EE-AECF-DAAD6B058F21}"/>
              </a:ext>
            </a:extLst>
          </p:cNvPr>
          <p:cNvCxnSpPr>
            <a:cxnSpLocks/>
            <a:endCxn id="31" idx="1"/>
          </p:cNvCxnSpPr>
          <p:nvPr/>
        </p:nvCxnSpPr>
        <p:spPr>
          <a:xfrm flipV="1">
            <a:off x="7305160" y="2791881"/>
            <a:ext cx="539509" cy="135751"/>
          </a:xfrm>
          <a:prstGeom prst="straightConnector1">
            <a:avLst/>
          </a:prstGeom>
          <a:ln w="19050">
            <a:gradFill>
              <a:gsLst>
                <a:gs pos="17000">
                  <a:schemeClr val="accent2"/>
                </a:gs>
                <a:gs pos="100000">
                  <a:srgbClr val="C0000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6BF418F3-B59E-42FE-A7E3-474F577E9BC2}"/>
              </a:ext>
            </a:extLst>
          </p:cNvPr>
          <p:cNvSpPr txBox="1"/>
          <p:nvPr/>
        </p:nvSpPr>
        <p:spPr>
          <a:xfrm>
            <a:off x="219676" y="6193834"/>
            <a:ext cx="67394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Mail</a:t>
            </a:r>
            <a:endParaRPr lang="en-CA" sz="2000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C180510-E3FF-42AC-A2B2-CFCB05683A7D}"/>
              </a:ext>
            </a:extLst>
          </p:cNvPr>
          <p:cNvSpPr/>
          <p:nvPr/>
        </p:nvSpPr>
        <p:spPr>
          <a:xfrm>
            <a:off x="3607666" y="6318854"/>
            <a:ext cx="282692" cy="21910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0CB45A8C-F6BB-421E-82C4-0835980CFF76}"/>
              </a:ext>
            </a:extLst>
          </p:cNvPr>
          <p:cNvCxnSpPr>
            <a:cxnSpLocks/>
            <a:stCxn id="50" idx="3"/>
            <a:endCxn id="51" idx="1"/>
          </p:cNvCxnSpPr>
          <p:nvPr/>
        </p:nvCxnSpPr>
        <p:spPr>
          <a:xfrm>
            <a:off x="893620" y="6393889"/>
            <a:ext cx="2714046" cy="34516"/>
          </a:xfrm>
          <a:prstGeom prst="straightConnector1">
            <a:avLst/>
          </a:prstGeom>
          <a:ln w="19050">
            <a:gradFill>
              <a:gsLst>
                <a:gs pos="17000">
                  <a:schemeClr val="accent2"/>
                </a:gs>
                <a:gs pos="100000">
                  <a:srgbClr val="C0000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C8F4C714-1A9E-4593-A7D7-629EFA694924}"/>
              </a:ext>
            </a:extLst>
          </p:cNvPr>
          <p:cNvSpPr/>
          <p:nvPr/>
        </p:nvSpPr>
        <p:spPr>
          <a:xfrm>
            <a:off x="3991651" y="6322808"/>
            <a:ext cx="282692" cy="21910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7ABF261-AD42-4165-AA33-F1FAD0392CE0}"/>
              </a:ext>
            </a:extLst>
          </p:cNvPr>
          <p:cNvSpPr txBox="1"/>
          <p:nvPr/>
        </p:nvSpPr>
        <p:spPr>
          <a:xfrm>
            <a:off x="219675" y="5575033"/>
            <a:ext cx="1181505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Calendar</a:t>
            </a:r>
            <a:endParaRPr lang="en-CA" sz="2000" dirty="0"/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0B0BE674-3D7C-44E7-8D6C-F424353BFF80}"/>
              </a:ext>
            </a:extLst>
          </p:cNvPr>
          <p:cNvCxnSpPr>
            <a:cxnSpLocks/>
            <a:stCxn id="59" idx="3"/>
          </p:cNvCxnSpPr>
          <p:nvPr/>
        </p:nvCxnSpPr>
        <p:spPr>
          <a:xfrm>
            <a:off x="1401180" y="5775088"/>
            <a:ext cx="2590471" cy="543766"/>
          </a:xfrm>
          <a:prstGeom prst="straightConnector1">
            <a:avLst/>
          </a:prstGeom>
          <a:ln w="19050">
            <a:gradFill>
              <a:gsLst>
                <a:gs pos="17000">
                  <a:schemeClr val="accent2"/>
                </a:gs>
                <a:gs pos="100000">
                  <a:srgbClr val="C0000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>
            <a:extLst>
              <a:ext uri="{FF2B5EF4-FFF2-40B4-BE49-F238E27FC236}">
                <a16:creationId xmlns:a16="http://schemas.microsoft.com/office/drawing/2014/main" id="{B556FFFC-BB5C-4E02-8522-87C3362D425F}"/>
              </a:ext>
            </a:extLst>
          </p:cNvPr>
          <p:cNvSpPr/>
          <p:nvPr/>
        </p:nvSpPr>
        <p:spPr>
          <a:xfrm>
            <a:off x="4360182" y="6329934"/>
            <a:ext cx="282692" cy="22305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B925ADC-658C-4239-A7B5-B55AB252AE26}"/>
              </a:ext>
            </a:extLst>
          </p:cNvPr>
          <p:cNvSpPr txBox="1"/>
          <p:nvPr/>
        </p:nvSpPr>
        <p:spPr>
          <a:xfrm>
            <a:off x="214132" y="4954347"/>
            <a:ext cx="1181505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Contacts</a:t>
            </a:r>
            <a:endParaRPr lang="en-CA" sz="2000" dirty="0"/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26E474DB-CD17-48E4-AF91-F30F9AEC17E8}"/>
              </a:ext>
            </a:extLst>
          </p:cNvPr>
          <p:cNvCxnSpPr>
            <a:cxnSpLocks/>
            <a:stCxn id="68" idx="3"/>
          </p:cNvCxnSpPr>
          <p:nvPr/>
        </p:nvCxnSpPr>
        <p:spPr>
          <a:xfrm>
            <a:off x="1395637" y="5154402"/>
            <a:ext cx="2964545" cy="1163937"/>
          </a:xfrm>
          <a:prstGeom prst="straightConnector1">
            <a:avLst/>
          </a:prstGeom>
          <a:ln w="19050">
            <a:gradFill>
              <a:gsLst>
                <a:gs pos="17000">
                  <a:schemeClr val="accent2"/>
                </a:gs>
                <a:gs pos="100000">
                  <a:srgbClr val="C0000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241F2E3D-CE5C-4A9A-B9EF-06000FE0B65C}"/>
              </a:ext>
            </a:extLst>
          </p:cNvPr>
          <p:cNvSpPr txBox="1"/>
          <p:nvPr/>
        </p:nvSpPr>
        <p:spPr>
          <a:xfrm>
            <a:off x="6001789" y="150298"/>
            <a:ext cx="5419898" cy="400110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2">
                <a:alpha val="7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sz="2000" dirty="0"/>
              <a:t>The </a:t>
            </a:r>
            <a:r>
              <a:rPr lang="en-CA" sz="2000" b="1" dirty="0"/>
              <a:t>Navigation Pane </a:t>
            </a:r>
            <a:r>
              <a:rPr lang="en-CA" sz="2000" dirty="0"/>
              <a:t>has three areas of interest ...</a:t>
            </a:r>
          </a:p>
        </p:txBody>
      </p:sp>
    </p:spTree>
    <p:extLst>
      <p:ext uri="{BB962C8B-B14F-4D97-AF65-F5344CB8AC3E}">
        <p14:creationId xmlns:p14="http://schemas.microsoft.com/office/powerpoint/2010/main" val="113913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8" grpId="0" animBg="1"/>
      <p:bldP spid="22" grpId="0" animBg="1"/>
      <p:bldP spid="23" grpId="0" animBg="1"/>
      <p:bldP spid="31" grpId="0" animBg="1"/>
      <p:bldP spid="33" grpId="0" animBg="1"/>
      <p:bldP spid="50" grpId="0" animBg="1"/>
      <p:bldP spid="51" grpId="0" animBg="1"/>
      <p:bldP spid="56" grpId="0" animBg="1"/>
      <p:bldP spid="59" grpId="0" animBg="1"/>
      <p:bldP spid="67" grpId="0" animBg="1"/>
      <p:bldP spid="6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CD03F9-2BAD-405F-84BE-8A66A7260C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834" y="1485989"/>
            <a:ext cx="8589671" cy="5316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D7B3BD-3E82-401A-8C62-CEA2F71328CE}"/>
              </a:ext>
            </a:extLst>
          </p:cNvPr>
          <p:cNvSpPr txBox="1"/>
          <p:nvPr/>
        </p:nvSpPr>
        <p:spPr>
          <a:xfrm>
            <a:off x="220185" y="2487911"/>
            <a:ext cx="4144510" cy="31700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Content Pane</a:t>
            </a:r>
            <a:r>
              <a:rPr lang="en-CA" sz="2000" dirty="0"/>
              <a:t> – Module content.</a:t>
            </a:r>
          </a:p>
          <a:p>
            <a:endParaRPr lang="en-CA" sz="2000" dirty="0"/>
          </a:p>
          <a:p>
            <a:r>
              <a:rPr lang="en-CA" sz="2000" dirty="0"/>
              <a:t>In the email module, this area lists your emails.</a:t>
            </a:r>
          </a:p>
          <a:p>
            <a:endParaRPr lang="en-CA" sz="2000" dirty="0"/>
          </a:p>
          <a:p>
            <a:r>
              <a:rPr lang="en-CA" sz="2000" dirty="0"/>
              <a:t>In the calendar module, this area displays your calendar &amp; events.</a:t>
            </a:r>
          </a:p>
          <a:p>
            <a:endParaRPr lang="en-CA" sz="2000" dirty="0"/>
          </a:p>
          <a:p>
            <a:r>
              <a:rPr lang="en-CA" sz="2000" dirty="0"/>
              <a:t>In the Contacts (People) module, your contacts are listed here.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C3971AA-BEDC-4AF1-A393-53E19194A3C5}"/>
              </a:ext>
            </a:extLst>
          </p:cNvPr>
          <p:cNvCxnSpPr>
            <a:cxnSpLocks/>
            <a:stCxn id="3" idx="3"/>
          </p:cNvCxnSpPr>
          <p:nvPr/>
        </p:nvCxnSpPr>
        <p:spPr>
          <a:xfrm>
            <a:off x="4364695" y="4072961"/>
            <a:ext cx="1066808" cy="681919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3BB79351-A4E9-440A-90FF-BCF76EEB70EB}"/>
              </a:ext>
            </a:extLst>
          </p:cNvPr>
          <p:cNvSpPr/>
          <p:nvPr/>
        </p:nvSpPr>
        <p:spPr>
          <a:xfrm>
            <a:off x="5448129" y="2856479"/>
            <a:ext cx="4144510" cy="374382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2F1992-6E54-4076-B587-13D0CD54EA58}"/>
              </a:ext>
            </a:extLst>
          </p:cNvPr>
          <p:cNvSpPr txBox="1"/>
          <p:nvPr/>
        </p:nvSpPr>
        <p:spPr>
          <a:xfrm>
            <a:off x="228498" y="155923"/>
            <a:ext cx="4737462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Outlook: Where thing are – </a:t>
            </a:r>
            <a:r>
              <a:rPr lang="en-CA" sz="2000" b="1" dirty="0"/>
              <a:t>Content Pane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2C1992-8E8C-4810-9C04-19D632CFA132}"/>
              </a:ext>
            </a:extLst>
          </p:cNvPr>
          <p:cNvSpPr txBox="1"/>
          <p:nvPr/>
        </p:nvSpPr>
        <p:spPr>
          <a:xfrm>
            <a:off x="6508866" y="313125"/>
            <a:ext cx="3807229" cy="707886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2">
                <a:alpha val="7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sz="2000" dirty="0"/>
              <a:t>The </a:t>
            </a:r>
            <a:r>
              <a:rPr lang="en-CA" sz="2000" b="1" dirty="0"/>
              <a:t>Content Pane </a:t>
            </a:r>
            <a:r>
              <a:rPr lang="en-CA" sz="2000" dirty="0"/>
              <a:t>lists the content applicable to the selected module.</a:t>
            </a:r>
          </a:p>
        </p:txBody>
      </p:sp>
      <p:sp>
        <p:nvSpPr>
          <p:cNvPr id="16" name="Slide Number Placeholder 61">
            <a:extLst>
              <a:ext uri="{FF2B5EF4-FFF2-40B4-BE49-F238E27FC236}">
                <a16:creationId xmlns:a16="http://schemas.microsoft.com/office/drawing/2014/main" id="{932B0CEB-386A-48AA-9537-E6AD299B8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11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C72978-A9DF-4BC1-8114-B89DDDAC80DE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3889613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CD03F9-2BAD-405F-84BE-8A66A7260C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834" y="1485989"/>
            <a:ext cx="8589671" cy="5316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D7B3BD-3E82-401A-8C62-CEA2F71328CE}"/>
              </a:ext>
            </a:extLst>
          </p:cNvPr>
          <p:cNvSpPr txBox="1"/>
          <p:nvPr/>
        </p:nvSpPr>
        <p:spPr>
          <a:xfrm>
            <a:off x="220185" y="2487911"/>
            <a:ext cx="5665226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Reading Pane</a:t>
            </a:r>
            <a:r>
              <a:rPr lang="en-CA" sz="2000" dirty="0"/>
              <a:t> – Available for all modules, but may not be showing by default in every module.</a:t>
            </a:r>
          </a:p>
          <a:p>
            <a:endParaRPr lang="en-CA" sz="2000" dirty="0"/>
          </a:p>
          <a:p>
            <a:r>
              <a:rPr lang="en-CA" sz="2000" dirty="0"/>
              <a:t>Each module must have the Reading Pane enabled manually.</a:t>
            </a:r>
          </a:p>
          <a:p>
            <a:r>
              <a:rPr lang="en-CA" sz="2000" dirty="0"/>
              <a:t>( </a:t>
            </a:r>
            <a:r>
              <a:rPr lang="en-CA" sz="2000" b="1" dirty="0"/>
              <a:t>View</a:t>
            </a:r>
            <a:r>
              <a:rPr lang="en-CA" sz="2000" dirty="0"/>
              <a:t> ribbon / </a:t>
            </a:r>
            <a:r>
              <a:rPr lang="en-CA" sz="2000" b="1" dirty="0"/>
              <a:t>Layout</a:t>
            </a:r>
            <a:r>
              <a:rPr lang="en-CA" sz="2000" dirty="0"/>
              <a:t> group / </a:t>
            </a:r>
            <a:r>
              <a:rPr lang="en-CA" sz="2000" b="1" dirty="0"/>
              <a:t>Reading Pane </a:t>
            </a:r>
            <a:r>
              <a:rPr lang="en-CA" sz="2000" dirty="0"/>
              <a:t>menu )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C3971AA-BEDC-4AF1-A393-53E19194A3C5}"/>
              </a:ext>
            </a:extLst>
          </p:cNvPr>
          <p:cNvCxnSpPr>
            <a:cxnSpLocks/>
            <a:stCxn id="3" idx="3"/>
          </p:cNvCxnSpPr>
          <p:nvPr/>
        </p:nvCxnSpPr>
        <p:spPr>
          <a:xfrm>
            <a:off x="5885411" y="3457407"/>
            <a:ext cx="3735701" cy="1262672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3BB79351-A4E9-440A-90FF-BCF76EEB70EB}"/>
              </a:ext>
            </a:extLst>
          </p:cNvPr>
          <p:cNvSpPr/>
          <p:nvPr/>
        </p:nvSpPr>
        <p:spPr>
          <a:xfrm>
            <a:off x="9621112" y="2848166"/>
            <a:ext cx="2490532" cy="374382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2F1992-6E54-4076-B587-13D0CD54EA58}"/>
              </a:ext>
            </a:extLst>
          </p:cNvPr>
          <p:cNvSpPr txBox="1"/>
          <p:nvPr/>
        </p:nvSpPr>
        <p:spPr>
          <a:xfrm>
            <a:off x="228498" y="155923"/>
            <a:ext cx="4737462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Outlook: Where thing are – </a:t>
            </a:r>
            <a:r>
              <a:rPr lang="en-CA" sz="2000" b="1" dirty="0"/>
              <a:t>Reading Pane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2C1992-8E8C-4810-9C04-19D632CFA132}"/>
              </a:ext>
            </a:extLst>
          </p:cNvPr>
          <p:cNvSpPr txBox="1"/>
          <p:nvPr/>
        </p:nvSpPr>
        <p:spPr>
          <a:xfrm>
            <a:off x="6508866" y="313125"/>
            <a:ext cx="4737463" cy="707886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2">
                <a:alpha val="7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sz="2000" dirty="0"/>
              <a:t>The </a:t>
            </a:r>
            <a:r>
              <a:rPr lang="en-CA" sz="2000" b="1" dirty="0"/>
              <a:t>Reading Pane </a:t>
            </a:r>
            <a:r>
              <a:rPr lang="en-CA" sz="2000" dirty="0"/>
              <a:t>lists the content of the item that is selected in the Content pane.</a:t>
            </a:r>
          </a:p>
        </p:txBody>
      </p:sp>
      <p:sp>
        <p:nvSpPr>
          <p:cNvPr id="12" name="Slide Number Placeholder 61">
            <a:extLst>
              <a:ext uri="{FF2B5EF4-FFF2-40B4-BE49-F238E27FC236}">
                <a16:creationId xmlns:a16="http://schemas.microsoft.com/office/drawing/2014/main" id="{3B97FA34-7516-4BAB-AFF0-64F0CD16D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12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FDDEF9-6368-465C-84F0-E850B0AE6AF6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1688015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CD03F9-2BAD-405F-84BE-8A66A7260C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834" y="1485989"/>
            <a:ext cx="8589671" cy="5316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D7B3BD-3E82-401A-8C62-CEA2F71328CE}"/>
              </a:ext>
            </a:extLst>
          </p:cNvPr>
          <p:cNvSpPr txBox="1"/>
          <p:nvPr/>
        </p:nvSpPr>
        <p:spPr>
          <a:xfrm>
            <a:off x="303968" y="1157086"/>
            <a:ext cx="2995180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Status Bar</a:t>
            </a:r>
            <a:r>
              <a:rPr lang="en-CA" sz="2000" dirty="0"/>
              <a:t> – Shows the current status of the items selected from the Status bar menu.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B79351-A4E9-440A-90FF-BCF76EEB70EB}"/>
              </a:ext>
            </a:extLst>
          </p:cNvPr>
          <p:cNvSpPr/>
          <p:nvPr/>
        </p:nvSpPr>
        <p:spPr>
          <a:xfrm>
            <a:off x="3549834" y="6575368"/>
            <a:ext cx="8561810" cy="20781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2F1992-6E54-4076-B587-13D0CD54EA58}"/>
              </a:ext>
            </a:extLst>
          </p:cNvPr>
          <p:cNvSpPr txBox="1"/>
          <p:nvPr/>
        </p:nvSpPr>
        <p:spPr>
          <a:xfrm>
            <a:off x="228498" y="155923"/>
            <a:ext cx="4737462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Outlook: Where thing are – </a:t>
            </a:r>
            <a:r>
              <a:rPr lang="en-CA" sz="2000" b="1" dirty="0"/>
              <a:t>Status Bar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2C1992-8E8C-4810-9C04-19D632CFA132}"/>
              </a:ext>
            </a:extLst>
          </p:cNvPr>
          <p:cNvSpPr txBox="1"/>
          <p:nvPr/>
        </p:nvSpPr>
        <p:spPr>
          <a:xfrm>
            <a:off x="6508866" y="313125"/>
            <a:ext cx="4630189" cy="400110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2">
                <a:alpha val="7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sz="2000" dirty="0"/>
              <a:t>The </a:t>
            </a:r>
            <a:r>
              <a:rPr lang="en-CA" sz="2000" b="1" dirty="0"/>
              <a:t>Status Bar </a:t>
            </a:r>
            <a:r>
              <a:rPr lang="en-CA" sz="2000" dirty="0"/>
              <a:t>shows current information.</a:t>
            </a:r>
          </a:p>
        </p:txBody>
      </p:sp>
      <p:sp>
        <p:nvSpPr>
          <p:cNvPr id="12" name="Slide Number Placeholder 61">
            <a:extLst>
              <a:ext uri="{FF2B5EF4-FFF2-40B4-BE49-F238E27FC236}">
                <a16:creationId xmlns:a16="http://schemas.microsoft.com/office/drawing/2014/main" id="{3B97FA34-7516-4BAB-AFF0-64F0CD16D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13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FDDEF9-6368-465C-84F0-E850B0AE6AF6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49E368-9DD7-4942-BBE0-B65E2FF5C3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327" y="2134797"/>
            <a:ext cx="3542857" cy="452063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07023CA-E306-463B-8F12-87CD4D1608CE}"/>
              </a:ext>
            </a:extLst>
          </p:cNvPr>
          <p:cNvSpPr txBox="1"/>
          <p:nvPr/>
        </p:nvSpPr>
        <p:spPr>
          <a:xfrm>
            <a:off x="9034807" y="1281742"/>
            <a:ext cx="2995180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Word displays the status of the items checked in the menu when that condition becomes true, hides the information when not.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AE97404-C07C-4DD1-9283-8889E278BD04}"/>
              </a:ext>
            </a:extLst>
          </p:cNvPr>
          <p:cNvCxnSpPr>
            <a:cxnSpLocks/>
            <a:stCxn id="16" idx="2"/>
            <a:endCxn id="10" idx="1"/>
          </p:cNvCxnSpPr>
          <p:nvPr/>
        </p:nvCxnSpPr>
        <p:spPr>
          <a:xfrm flipH="1">
            <a:off x="9259253" y="2912958"/>
            <a:ext cx="1273144" cy="1655021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933DA4E-CFFF-4926-9275-E4EFE97CA08C}"/>
              </a:ext>
            </a:extLst>
          </p:cNvPr>
          <p:cNvSpPr txBox="1"/>
          <p:nvPr/>
        </p:nvSpPr>
        <p:spPr>
          <a:xfrm>
            <a:off x="228498" y="4468717"/>
            <a:ext cx="2913713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b="1" dirty="0"/>
              <a:t>Right-click</a:t>
            </a:r>
            <a:r>
              <a:rPr lang="en-CA" dirty="0"/>
              <a:t> on the status bar to view the </a:t>
            </a:r>
            <a:r>
              <a:rPr lang="en-CA" b="1" dirty="0"/>
              <a:t>Status bar</a:t>
            </a:r>
            <a:r>
              <a:rPr lang="en-CA" dirty="0"/>
              <a:t> menu.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BDD46B8A-A821-4F17-86DA-90F04ED726D5}"/>
              </a:ext>
            </a:extLst>
          </p:cNvPr>
          <p:cNvSpPr/>
          <p:nvPr/>
        </p:nvSpPr>
        <p:spPr>
          <a:xfrm>
            <a:off x="8620301" y="2480525"/>
            <a:ext cx="638952" cy="4174907"/>
          </a:xfrm>
          <a:prstGeom prst="rightBrace">
            <a:avLst>
              <a:gd name="adj1" fmla="val 86591"/>
              <a:gd name="adj2" fmla="val 50000"/>
            </a:avLst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3B736D2-DD26-451B-A8CB-076981238E89}"/>
              </a:ext>
            </a:extLst>
          </p:cNvPr>
          <p:cNvCxnSpPr>
            <a:cxnSpLocks/>
          </p:cNvCxnSpPr>
          <p:nvPr/>
        </p:nvCxnSpPr>
        <p:spPr>
          <a:xfrm>
            <a:off x="3142211" y="4975343"/>
            <a:ext cx="1942116" cy="1726734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293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1" grpId="0" animBg="1"/>
      <p:bldP spid="14" grpId="0" animBg="1"/>
      <p:bldP spid="15" grpId="0" animBg="1"/>
      <p:bldP spid="12" grpId="0"/>
      <p:bldP spid="13" grpId="0"/>
      <p:bldP spid="16" grpId="0" animBg="1"/>
      <p:bldP spid="16" grpId="1" animBg="1"/>
      <p:bldP spid="7" grpId="0" animBg="1"/>
      <p:bldP spid="7" grpId="1" animBg="1"/>
      <p:bldP spid="10" grpId="0" animBg="1"/>
      <p:bldP spid="10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7DE2C22C-82A3-4ECF-B65B-EC09C6875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14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D161BF-60EA-49EA-852E-3563EF694125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D33405-61E2-46B0-9C44-0A6D3E5F59C7}"/>
              </a:ext>
            </a:extLst>
          </p:cNvPr>
          <p:cNvSpPr txBox="1"/>
          <p:nvPr/>
        </p:nvSpPr>
        <p:spPr>
          <a:xfrm>
            <a:off x="228498" y="155923"/>
            <a:ext cx="3321336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Outlook: The Ribbons – </a:t>
            </a:r>
            <a:r>
              <a:rPr lang="en-CA" sz="2000" b="1" dirty="0"/>
              <a:t>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77A5F9-7D60-466F-8DA9-D7DD7037039E}"/>
              </a:ext>
            </a:extLst>
          </p:cNvPr>
          <p:cNvSpPr txBox="1"/>
          <p:nvPr/>
        </p:nvSpPr>
        <p:spPr>
          <a:xfrm>
            <a:off x="7509164" y="155923"/>
            <a:ext cx="3765665" cy="400110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2">
                <a:alpha val="7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sz="2000" dirty="0"/>
              <a:t>Each module has an </a:t>
            </a:r>
            <a:r>
              <a:rPr lang="en-CA" sz="2000" b="1" dirty="0"/>
              <a:t>Home</a:t>
            </a:r>
            <a:r>
              <a:rPr lang="en-CA" sz="2000" dirty="0"/>
              <a:t> ribbon.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B0D857-32BF-40F6-B2F1-7D9AE582C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" y="845770"/>
            <a:ext cx="12192000" cy="15254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9301CB-5604-4379-8698-31168D03987B}"/>
              </a:ext>
            </a:extLst>
          </p:cNvPr>
          <p:cNvSpPr txBox="1"/>
          <p:nvPr/>
        </p:nvSpPr>
        <p:spPr>
          <a:xfrm>
            <a:off x="4330931" y="449785"/>
            <a:ext cx="247454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dirty="0"/>
              <a:t>Email module - Home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05E1403-911A-4820-9547-8CC88543A9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2" y="2878073"/>
            <a:ext cx="12192000" cy="151365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9410721-27A5-4FE2-9E12-2882FA0C0FCC}"/>
              </a:ext>
            </a:extLst>
          </p:cNvPr>
          <p:cNvSpPr txBox="1"/>
          <p:nvPr/>
        </p:nvSpPr>
        <p:spPr>
          <a:xfrm>
            <a:off x="4197925" y="2477002"/>
            <a:ext cx="2856867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dirty="0"/>
              <a:t>Calendar module - Home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129AC5D-811A-4C88-AC4D-8AA1C6F4A1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" y="5003280"/>
            <a:ext cx="12192000" cy="151365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39816CD-AD30-4D87-9469-379B630E1256}"/>
              </a:ext>
            </a:extLst>
          </p:cNvPr>
          <p:cNvSpPr txBox="1"/>
          <p:nvPr/>
        </p:nvSpPr>
        <p:spPr>
          <a:xfrm>
            <a:off x="4197925" y="4611483"/>
            <a:ext cx="2856867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dirty="0"/>
              <a:t>Contacts module - Home</a:t>
            </a:r>
          </a:p>
        </p:txBody>
      </p:sp>
    </p:spTree>
    <p:extLst>
      <p:ext uri="{BB962C8B-B14F-4D97-AF65-F5344CB8AC3E}">
        <p14:creationId xmlns:p14="http://schemas.microsoft.com/office/powerpoint/2010/main" val="1981734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9" grpId="1" animBg="1"/>
      <p:bldP spid="12" grpId="0" animBg="1"/>
      <p:bldP spid="12" grpId="1" animBg="1"/>
      <p:bldP spid="15" grpId="0" animBg="1"/>
      <p:bldP spid="1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96D08F9-A42E-469F-B829-E945C3FEC5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687"/>
            <a:ext cx="12192000" cy="15136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B44A5E6-5F62-4286-A0F6-AB5A89CFA1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63124"/>
            <a:ext cx="12192000" cy="1513653"/>
          </a:xfrm>
          <a:prstGeom prst="rect">
            <a:avLst/>
          </a:prstGeom>
        </p:spPr>
      </p:pic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7DE2C22C-82A3-4ECF-B65B-EC09C6875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15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D161BF-60EA-49EA-852E-3563EF694125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D33405-61E2-46B0-9C44-0A6D3E5F59C7}"/>
              </a:ext>
            </a:extLst>
          </p:cNvPr>
          <p:cNvSpPr txBox="1"/>
          <p:nvPr/>
        </p:nvSpPr>
        <p:spPr>
          <a:xfrm>
            <a:off x="228498" y="155923"/>
            <a:ext cx="3321336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Outlook: The Ribbons – </a:t>
            </a:r>
            <a:r>
              <a:rPr lang="en-CA" sz="2000" b="1" dirty="0"/>
              <a:t>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77A5F9-7D60-466F-8DA9-D7DD7037039E}"/>
              </a:ext>
            </a:extLst>
          </p:cNvPr>
          <p:cNvSpPr txBox="1"/>
          <p:nvPr/>
        </p:nvSpPr>
        <p:spPr>
          <a:xfrm>
            <a:off x="7509164" y="155923"/>
            <a:ext cx="3765665" cy="400110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2">
                <a:alpha val="7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sz="2000" dirty="0"/>
              <a:t>Each module has an </a:t>
            </a:r>
            <a:r>
              <a:rPr lang="en-CA" sz="2000" b="1" dirty="0"/>
              <a:t>Home</a:t>
            </a:r>
            <a:r>
              <a:rPr lang="en-CA" sz="2000" dirty="0"/>
              <a:t> ribbon.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9301CB-5604-4379-8698-31168D03987B}"/>
              </a:ext>
            </a:extLst>
          </p:cNvPr>
          <p:cNvSpPr txBox="1"/>
          <p:nvPr/>
        </p:nvSpPr>
        <p:spPr>
          <a:xfrm>
            <a:off x="4330931" y="449785"/>
            <a:ext cx="247454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pPr algn="ctr"/>
            <a:r>
              <a:rPr lang="en-CA" dirty="0"/>
              <a:t>Tasks module - Home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410721-27A5-4FE2-9E12-2882FA0C0FCC}"/>
              </a:ext>
            </a:extLst>
          </p:cNvPr>
          <p:cNvSpPr txBox="1"/>
          <p:nvPr/>
        </p:nvSpPr>
        <p:spPr>
          <a:xfrm>
            <a:off x="4362822" y="2563014"/>
            <a:ext cx="2527071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pPr algn="ctr"/>
            <a:r>
              <a:rPr lang="en-CA" dirty="0"/>
              <a:t>Notes module - Home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86F4D2F-F5E7-48C9-A28C-928273E493B6}"/>
              </a:ext>
            </a:extLst>
          </p:cNvPr>
          <p:cNvSpPr txBox="1"/>
          <p:nvPr/>
        </p:nvSpPr>
        <p:spPr>
          <a:xfrm>
            <a:off x="4051247" y="4648821"/>
            <a:ext cx="3322261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dirty="0"/>
              <a:t>All modules – Send/Receive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5E65662-34DD-4863-9134-60D77026AC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49610"/>
            <a:ext cx="12192000" cy="1513653"/>
          </a:xfrm>
          <a:prstGeom prst="rect">
            <a:avLst/>
          </a:prstGeom>
        </p:spPr>
      </p:pic>
      <p:sp>
        <p:nvSpPr>
          <p:cNvPr id="23" name="Star: 7 Points 22">
            <a:extLst>
              <a:ext uri="{FF2B5EF4-FFF2-40B4-BE49-F238E27FC236}">
                <a16:creationId xmlns:a16="http://schemas.microsoft.com/office/drawing/2014/main" id="{055C9A8D-D6C6-45C0-A419-931335888716}"/>
              </a:ext>
            </a:extLst>
          </p:cNvPr>
          <p:cNvSpPr/>
          <p:nvPr/>
        </p:nvSpPr>
        <p:spPr>
          <a:xfrm>
            <a:off x="8930936" y="4531952"/>
            <a:ext cx="2493819" cy="1984981"/>
          </a:xfrm>
          <a:prstGeom prst="star7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/>
              </a:solidFill>
            </a:endParaRPr>
          </a:p>
          <a:p>
            <a:pPr algn="ctr"/>
            <a:r>
              <a:rPr lang="en-CA" dirty="0">
                <a:solidFill>
                  <a:schemeClr val="tx1"/>
                </a:solidFill>
              </a:rPr>
              <a:t>All modules have the same </a:t>
            </a:r>
            <a:r>
              <a:rPr lang="en-CA" sz="1700" dirty="0">
                <a:solidFill>
                  <a:schemeClr val="tx1"/>
                </a:solidFill>
              </a:rPr>
              <a:t>Send/Receive </a:t>
            </a:r>
            <a:r>
              <a:rPr lang="en-CA" dirty="0">
                <a:solidFill>
                  <a:schemeClr val="tx1"/>
                </a:solidFill>
              </a:rPr>
              <a:t>ribbon.</a:t>
            </a:r>
          </a:p>
        </p:txBody>
      </p:sp>
    </p:spTree>
    <p:extLst>
      <p:ext uri="{BB962C8B-B14F-4D97-AF65-F5344CB8AC3E}">
        <p14:creationId xmlns:p14="http://schemas.microsoft.com/office/powerpoint/2010/main" val="210001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4" presetClass="exit" presetSubtype="1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9" grpId="1" animBg="1"/>
      <p:bldP spid="12" grpId="0" animBg="1"/>
      <p:bldP spid="12" grpId="1" animBg="1"/>
      <p:bldP spid="17" grpId="0" animBg="1"/>
      <p:bldP spid="17" grpId="1" animBg="1"/>
      <p:bldP spid="23" grpId="0" animBg="1"/>
      <p:bldP spid="23" grpId="1" animBg="1"/>
      <p:bldP spid="23" grpId="2" animBg="1"/>
      <p:bldP spid="23" grpId="3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212FF82E-ED6C-4469-A49C-EA786A933C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63360"/>
            <a:ext cx="12192000" cy="151365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5106099-DDCA-44B4-9AFD-B82E0469B6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6975"/>
            <a:ext cx="12192000" cy="1513653"/>
          </a:xfrm>
          <a:prstGeom prst="rect">
            <a:avLst/>
          </a:prstGeom>
        </p:spPr>
      </p:pic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7DE2C22C-82A3-4ECF-B65B-EC09C6875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16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D161BF-60EA-49EA-852E-3563EF694125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D33405-61E2-46B0-9C44-0A6D3E5F59C7}"/>
              </a:ext>
            </a:extLst>
          </p:cNvPr>
          <p:cNvSpPr txBox="1"/>
          <p:nvPr/>
        </p:nvSpPr>
        <p:spPr>
          <a:xfrm>
            <a:off x="228498" y="155923"/>
            <a:ext cx="3321336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Outlook: The Ribbons – </a:t>
            </a:r>
            <a:r>
              <a:rPr lang="en-CA" sz="2000" b="1" dirty="0"/>
              <a:t>Folder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77A5F9-7D60-466F-8DA9-D7DD7037039E}"/>
              </a:ext>
            </a:extLst>
          </p:cNvPr>
          <p:cNvSpPr txBox="1"/>
          <p:nvPr/>
        </p:nvSpPr>
        <p:spPr>
          <a:xfrm>
            <a:off x="7450973" y="124672"/>
            <a:ext cx="4454339" cy="400110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2">
                <a:alpha val="7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sz="2000" dirty="0"/>
              <a:t>Each module has a unique </a:t>
            </a:r>
            <a:r>
              <a:rPr lang="en-CA" sz="2000" b="1" dirty="0"/>
              <a:t>Folder</a:t>
            </a:r>
            <a:r>
              <a:rPr lang="en-CA" sz="2000" dirty="0"/>
              <a:t> ribbon.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410721-27A5-4FE2-9E12-2882FA0C0FCC}"/>
              </a:ext>
            </a:extLst>
          </p:cNvPr>
          <p:cNvSpPr txBox="1"/>
          <p:nvPr/>
        </p:nvSpPr>
        <p:spPr>
          <a:xfrm>
            <a:off x="4041431" y="337636"/>
            <a:ext cx="297613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dirty="0"/>
              <a:t>Email module – Folder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9816CD-AD30-4D87-9469-379B630E1256}"/>
              </a:ext>
            </a:extLst>
          </p:cNvPr>
          <p:cNvSpPr txBox="1"/>
          <p:nvPr/>
        </p:nvSpPr>
        <p:spPr>
          <a:xfrm>
            <a:off x="4041431" y="2461644"/>
            <a:ext cx="297613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pPr algn="ctr"/>
            <a:r>
              <a:rPr lang="en-CA" dirty="0"/>
              <a:t>Calendar module - Folder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5ECCA9E-A595-43ED-AD60-F8441F8664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68883"/>
            <a:ext cx="12192000" cy="151365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8031E2E-C3E0-40B1-9E72-B70374E5A77C}"/>
              </a:ext>
            </a:extLst>
          </p:cNvPr>
          <p:cNvSpPr txBox="1"/>
          <p:nvPr/>
        </p:nvSpPr>
        <p:spPr>
          <a:xfrm>
            <a:off x="4069497" y="4568773"/>
            <a:ext cx="2948068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pPr algn="ctr"/>
            <a:r>
              <a:rPr lang="en-CA" dirty="0"/>
              <a:t>Contacts module – Folder</a:t>
            </a:r>
          </a:p>
        </p:txBody>
      </p:sp>
    </p:spTree>
    <p:extLst>
      <p:ext uri="{BB962C8B-B14F-4D97-AF65-F5344CB8AC3E}">
        <p14:creationId xmlns:p14="http://schemas.microsoft.com/office/powerpoint/2010/main" val="3540075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 animBg="1"/>
      <p:bldP spid="12" grpId="1" animBg="1"/>
      <p:bldP spid="15" grpId="0" animBg="1"/>
      <p:bldP spid="15" grpId="1" animBg="1"/>
      <p:bldP spid="20" grpId="0" animBg="1"/>
      <p:bldP spid="2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C2E432E-B6E0-4B75-AD80-DD2C582C1F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1958"/>
            <a:ext cx="12192000" cy="15136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456FE3D-7F33-4757-83C7-FA78E1C452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" y="1290128"/>
            <a:ext cx="12192000" cy="1513653"/>
          </a:xfrm>
          <a:prstGeom prst="rect">
            <a:avLst/>
          </a:prstGeom>
        </p:spPr>
      </p:pic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7DE2C22C-82A3-4ECF-B65B-EC09C6875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17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D161BF-60EA-49EA-852E-3563EF694125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D33405-61E2-46B0-9C44-0A6D3E5F59C7}"/>
              </a:ext>
            </a:extLst>
          </p:cNvPr>
          <p:cNvSpPr txBox="1"/>
          <p:nvPr/>
        </p:nvSpPr>
        <p:spPr>
          <a:xfrm>
            <a:off x="228498" y="155923"/>
            <a:ext cx="3321336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Outlook: The Ribbons – </a:t>
            </a:r>
            <a:r>
              <a:rPr lang="en-CA" sz="2000" b="1" dirty="0"/>
              <a:t>Folder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77A5F9-7D60-466F-8DA9-D7DD7037039E}"/>
              </a:ext>
            </a:extLst>
          </p:cNvPr>
          <p:cNvSpPr txBox="1"/>
          <p:nvPr/>
        </p:nvSpPr>
        <p:spPr>
          <a:xfrm>
            <a:off x="7450973" y="124672"/>
            <a:ext cx="4454339" cy="400110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2">
                <a:alpha val="7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sz="2000" dirty="0"/>
              <a:t>Each module has a unique </a:t>
            </a:r>
            <a:r>
              <a:rPr lang="en-CA" sz="2000" b="1" dirty="0"/>
              <a:t>Folder</a:t>
            </a:r>
            <a:r>
              <a:rPr lang="en-CA" sz="2000" dirty="0"/>
              <a:t> ribbon.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410721-27A5-4FE2-9E12-2882FA0C0FCC}"/>
              </a:ext>
            </a:extLst>
          </p:cNvPr>
          <p:cNvSpPr txBox="1"/>
          <p:nvPr/>
        </p:nvSpPr>
        <p:spPr>
          <a:xfrm>
            <a:off x="3934602" y="899102"/>
            <a:ext cx="297613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pPr algn="ctr"/>
            <a:r>
              <a:rPr lang="en-CA" dirty="0"/>
              <a:t>Tasks module – Folder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368691-D27E-486F-906B-DC2810C3D720}"/>
              </a:ext>
            </a:extLst>
          </p:cNvPr>
          <p:cNvSpPr txBox="1"/>
          <p:nvPr/>
        </p:nvSpPr>
        <p:spPr>
          <a:xfrm>
            <a:off x="3934602" y="3697867"/>
            <a:ext cx="297613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pPr algn="ctr"/>
            <a:r>
              <a:rPr lang="en-CA" dirty="0"/>
              <a:t>Notes module – Folder</a:t>
            </a:r>
          </a:p>
        </p:txBody>
      </p:sp>
    </p:spTree>
    <p:extLst>
      <p:ext uri="{BB962C8B-B14F-4D97-AF65-F5344CB8AC3E}">
        <p14:creationId xmlns:p14="http://schemas.microsoft.com/office/powerpoint/2010/main" val="2481068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2" grpId="0" animBg="1"/>
      <p:bldP spid="12" grpId="1" animBg="1"/>
      <p:bldP spid="21" grpId="0" animBg="1"/>
      <p:bldP spid="2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70541A4-DDC5-4D6C-B5B3-95F8B074A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0001"/>
            <a:ext cx="12192000" cy="15136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6380F7-F3BD-432B-B43E-7333015088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9735"/>
            <a:ext cx="12192000" cy="15136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44B84A-FC2E-4077-8166-4E6600EB4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8307"/>
            <a:ext cx="12192000" cy="1513653"/>
          </a:xfrm>
          <a:prstGeom prst="rect">
            <a:avLst/>
          </a:prstGeom>
        </p:spPr>
      </p:pic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7DE2C22C-82A3-4ECF-B65B-EC09C6875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18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D161BF-60EA-49EA-852E-3563EF694125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D33405-61E2-46B0-9C44-0A6D3E5F59C7}"/>
              </a:ext>
            </a:extLst>
          </p:cNvPr>
          <p:cNvSpPr txBox="1"/>
          <p:nvPr/>
        </p:nvSpPr>
        <p:spPr>
          <a:xfrm>
            <a:off x="228498" y="155923"/>
            <a:ext cx="3321336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Outlook: The Ribbons – </a:t>
            </a:r>
            <a:r>
              <a:rPr lang="en-CA" sz="2000" b="1" dirty="0"/>
              <a:t>View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77A5F9-7D60-466F-8DA9-D7DD7037039E}"/>
              </a:ext>
            </a:extLst>
          </p:cNvPr>
          <p:cNvSpPr txBox="1"/>
          <p:nvPr/>
        </p:nvSpPr>
        <p:spPr>
          <a:xfrm>
            <a:off x="7450973" y="124672"/>
            <a:ext cx="4454339" cy="400110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2">
                <a:alpha val="7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sz="2000" dirty="0"/>
              <a:t>Each module has a unique </a:t>
            </a:r>
            <a:r>
              <a:rPr lang="en-CA" sz="2000" b="1" dirty="0"/>
              <a:t>View</a:t>
            </a:r>
            <a:r>
              <a:rPr lang="en-CA" sz="2000" dirty="0"/>
              <a:t> ribbon.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9301CB-5604-4379-8698-31168D03987B}"/>
              </a:ext>
            </a:extLst>
          </p:cNvPr>
          <p:cNvSpPr txBox="1"/>
          <p:nvPr/>
        </p:nvSpPr>
        <p:spPr>
          <a:xfrm>
            <a:off x="4041431" y="459210"/>
            <a:ext cx="276669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pPr algn="ctr"/>
            <a:r>
              <a:rPr lang="en-CA" dirty="0"/>
              <a:t>Email module – View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410721-27A5-4FE2-9E12-2882FA0C0FCC}"/>
              </a:ext>
            </a:extLst>
          </p:cNvPr>
          <p:cNvSpPr txBox="1"/>
          <p:nvPr/>
        </p:nvSpPr>
        <p:spPr>
          <a:xfrm>
            <a:off x="4041431" y="2486276"/>
            <a:ext cx="276669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pPr algn="ctr"/>
            <a:r>
              <a:rPr lang="en-CA" dirty="0"/>
              <a:t>Calendar module – View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9816CD-AD30-4D87-9469-379B630E1256}"/>
              </a:ext>
            </a:extLst>
          </p:cNvPr>
          <p:cNvSpPr txBox="1"/>
          <p:nvPr/>
        </p:nvSpPr>
        <p:spPr>
          <a:xfrm>
            <a:off x="4041431" y="4606326"/>
            <a:ext cx="276669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pPr algn="ctr"/>
            <a:r>
              <a:rPr lang="en-CA" dirty="0"/>
              <a:t>Contacts module - View</a:t>
            </a:r>
          </a:p>
        </p:txBody>
      </p:sp>
    </p:spTree>
    <p:extLst>
      <p:ext uri="{BB962C8B-B14F-4D97-AF65-F5344CB8AC3E}">
        <p14:creationId xmlns:p14="http://schemas.microsoft.com/office/powerpoint/2010/main" val="124673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9" grpId="1" animBg="1"/>
      <p:bldP spid="12" grpId="0" animBg="1"/>
      <p:bldP spid="12" grpId="1" animBg="1"/>
      <p:bldP spid="15" grpId="0" animBg="1"/>
      <p:bldP spid="15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70541A4-DDC5-4D6C-B5B3-95F8B074A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5789"/>
            <a:ext cx="12192000" cy="15136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44B84A-FC2E-4077-8166-4E6600EB4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00181"/>
            <a:ext cx="12192000" cy="1513653"/>
          </a:xfrm>
          <a:prstGeom prst="rect">
            <a:avLst/>
          </a:prstGeom>
        </p:spPr>
      </p:pic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7DE2C22C-82A3-4ECF-B65B-EC09C6875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19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D161BF-60EA-49EA-852E-3563EF694125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D33405-61E2-46B0-9C44-0A6D3E5F59C7}"/>
              </a:ext>
            </a:extLst>
          </p:cNvPr>
          <p:cNvSpPr txBox="1"/>
          <p:nvPr/>
        </p:nvSpPr>
        <p:spPr>
          <a:xfrm>
            <a:off x="228498" y="155923"/>
            <a:ext cx="3321336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Outlook: The Ribbons – </a:t>
            </a:r>
            <a:r>
              <a:rPr lang="en-CA" sz="2000" b="1" dirty="0"/>
              <a:t>View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77A5F9-7D60-466F-8DA9-D7DD7037039E}"/>
              </a:ext>
            </a:extLst>
          </p:cNvPr>
          <p:cNvSpPr txBox="1"/>
          <p:nvPr/>
        </p:nvSpPr>
        <p:spPr>
          <a:xfrm>
            <a:off x="7450973" y="124672"/>
            <a:ext cx="4454339" cy="400110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2">
                <a:alpha val="7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sz="2000" dirty="0"/>
              <a:t>Each module has a unique </a:t>
            </a:r>
            <a:r>
              <a:rPr lang="en-CA" sz="2000" b="1" dirty="0"/>
              <a:t>View</a:t>
            </a:r>
            <a:r>
              <a:rPr lang="en-CA" sz="2000" dirty="0"/>
              <a:t> ribbon.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9301CB-5604-4379-8698-31168D03987B}"/>
              </a:ext>
            </a:extLst>
          </p:cNvPr>
          <p:cNvSpPr txBox="1"/>
          <p:nvPr/>
        </p:nvSpPr>
        <p:spPr>
          <a:xfrm>
            <a:off x="4041431" y="1164998"/>
            <a:ext cx="276669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pPr algn="ctr"/>
            <a:r>
              <a:rPr lang="en-CA" dirty="0"/>
              <a:t>Tasks module – View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410721-27A5-4FE2-9E12-2882FA0C0FCC}"/>
              </a:ext>
            </a:extLst>
          </p:cNvPr>
          <p:cNvSpPr txBox="1"/>
          <p:nvPr/>
        </p:nvSpPr>
        <p:spPr>
          <a:xfrm>
            <a:off x="4041431" y="4098150"/>
            <a:ext cx="276669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pPr algn="ctr"/>
            <a:r>
              <a:rPr lang="en-CA" dirty="0"/>
              <a:t>Notes module – View</a:t>
            </a:r>
          </a:p>
        </p:txBody>
      </p:sp>
    </p:spTree>
    <p:extLst>
      <p:ext uri="{BB962C8B-B14F-4D97-AF65-F5344CB8AC3E}">
        <p14:creationId xmlns:p14="http://schemas.microsoft.com/office/powerpoint/2010/main" val="1387036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2" grpId="0" animBg="1"/>
      <p:bldP spid="1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F3BCFD-538F-49D4-9ECF-A70C065C0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19"/>
            <a:ext cx="12192000" cy="684756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FC3E90C-15F8-4D2E-8C40-759E6203ED1D}"/>
              </a:ext>
            </a:extLst>
          </p:cNvPr>
          <p:cNvSpPr/>
          <p:nvPr/>
        </p:nvSpPr>
        <p:spPr>
          <a:xfrm>
            <a:off x="2435630" y="980903"/>
            <a:ext cx="7323513" cy="34165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0872C0-37D4-427C-8A86-6ED8570E0717}"/>
              </a:ext>
            </a:extLst>
          </p:cNvPr>
          <p:cNvSpPr txBox="1"/>
          <p:nvPr/>
        </p:nvSpPr>
        <p:spPr>
          <a:xfrm>
            <a:off x="3091543" y="1124744"/>
            <a:ext cx="6008915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333" dirty="0"/>
              <a:t>NITHA IT Helpdesk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7063A2-4328-4368-A158-A5E26DB01651}"/>
              </a:ext>
            </a:extLst>
          </p:cNvPr>
          <p:cNvSpPr txBox="1"/>
          <p:nvPr/>
        </p:nvSpPr>
        <p:spPr>
          <a:xfrm>
            <a:off x="3091543" y="2014535"/>
            <a:ext cx="6130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07D3C2-1B0E-4004-85DE-0017032B2081}"/>
              </a:ext>
            </a:extLst>
          </p:cNvPr>
          <p:cNvSpPr txBox="1"/>
          <p:nvPr/>
        </p:nvSpPr>
        <p:spPr>
          <a:xfrm>
            <a:off x="3664817" y="3066004"/>
            <a:ext cx="5184576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867" dirty="0"/>
              <a:t>1(306)953-5008</a:t>
            </a:r>
            <a:endParaRPr lang="en-CA" sz="5400" dirty="0"/>
          </a:p>
        </p:txBody>
      </p:sp>
    </p:spTree>
    <p:extLst>
      <p:ext uri="{BB962C8B-B14F-4D97-AF65-F5344CB8AC3E}">
        <p14:creationId xmlns:p14="http://schemas.microsoft.com/office/powerpoint/2010/main" val="190525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A160C5B-4D35-4159-AF56-EE85B3A6070A}"/>
              </a:ext>
            </a:extLst>
          </p:cNvPr>
          <p:cNvGrpSpPr/>
          <p:nvPr/>
        </p:nvGrpSpPr>
        <p:grpSpPr>
          <a:xfrm>
            <a:off x="514791" y="1735137"/>
            <a:ext cx="7338571" cy="4541230"/>
            <a:chOff x="514791" y="1735137"/>
            <a:chExt cx="7338571" cy="4541230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D36EC8DB-DBE8-4AD3-855D-E20F2D7C58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791" y="1735137"/>
              <a:ext cx="7338571" cy="4541230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87C12468-6D9A-45F4-9770-5093D83794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372" y="1982201"/>
              <a:ext cx="7332990" cy="910401"/>
            </a:xfrm>
            <a:prstGeom prst="rect">
              <a:avLst/>
            </a:prstGeom>
          </p:spPr>
        </p:pic>
      </p:grpSp>
      <p:pic>
        <p:nvPicPr>
          <p:cNvPr id="47" name="Picture 46">
            <a:extLst>
              <a:ext uri="{FF2B5EF4-FFF2-40B4-BE49-F238E27FC236}">
                <a16:creationId xmlns:a16="http://schemas.microsoft.com/office/drawing/2014/main" id="{566C54AB-2286-4633-989D-E53FBF5704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671" y="2574616"/>
            <a:ext cx="765970" cy="9798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10474" y="104775"/>
            <a:ext cx="4343401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/>
            </a:lvl1pPr>
          </a:lstStyle>
          <a:p>
            <a:r>
              <a:rPr lang="en-CA" b="0" dirty="0"/>
              <a:t>To enable the </a:t>
            </a:r>
            <a:r>
              <a:rPr lang="en-CA" dirty="0"/>
              <a:t>To-Do Bar</a:t>
            </a:r>
            <a:r>
              <a:rPr lang="en-CA" b="0" dirty="0"/>
              <a:t>:</a:t>
            </a:r>
          </a:p>
          <a:p>
            <a:r>
              <a:rPr lang="en-CA" b="0" dirty="0"/>
              <a:t>Click on the View tab.</a:t>
            </a:r>
          </a:p>
          <a:p>
            <a:r>
              <a:rPr lang="en-CA" b="0" dirty="0"/>
              <a:t>Click on the To-Do Bar button.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953375" y="499638"/>
            <a:ext cx="3476625" cy="216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/>
          </a:p>
        </p:txBody>
      </p:sp>
      <p:sp>
        <p:nvSpPr>
          <p:cNvPr id="28" name="Rounded Rectangle 27"/>
          <p:cNvSpPr/>
          <p:nvPr/>
        </p:nvSpPr>
        <p:spPr>
          <a:xfrm>
            <a:off x="7980371" y="802458"/>
            <a:ext cx="3449629" cy="2160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238125" y="607638"/>
            <a:ext cx="4757824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/>
            </a:lvl1pPr>
          </a:lstStyle>
          <a:p>
            <a:pPr algn="l"/>
            <a:r>
              <a:rPr lang="en-CA" b="0" dirty="0"/>
              <a:t>The </a:t>
            </a:r>
            <a:r>
              <a:rPr lang="en-CA" dirty="0"/>
              <a:t>To-Do Bar </a:t>
            </a:r>
            <a:r>
              <a:rPr lang="en-CA" b="0" dirty="0"/>
              <a:t>provides current information for today’s </a:t>
            </a:r>
            <a:r>
              <a:rPr lang="en-CA" dirty="0"/>
              <a:t>events</a:t>
            </a:r>
            <a:r>
              <a:rPr lang="en-CA" b="0" dirty="0"/>
              <a:t>, </a:t>
            </a:r>
            <a:r>
              <a:rPr lang="en-CA" dirty="0"/>
              <a:t>contacts</a:t>
            </a:r>
            <a:r>
              <a:rPr lang="en-CA" b="0" dirty="0"/>
              <a:t>, and </a:t>
            </a:r>
            <a:r>
              <a:rPr lang="en-CA" dirty="0"/>
              <a:t>tasks.</a:t>
            </a:r>
            <a:r>
              <a:rPr lang="en-CA" b="0" dirty="0"/>
              <a:t> It is available in all modules.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605711" y="4753897"/>
            <a:ext cx="4343400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/>
            </a:lvl1pPr>
          </a:lstStyle>
          <a:p>
            <a:pPr algn="l"/>
            <a:r>
              <a:rPr lang="en-CA" b="0" dirty="0"/>
              <a:t>The To-Do pane gives you: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CA" b="0" dirty="0"/>
              <a:t>A quick view of the date, search contacts, and scheduled tasks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CA" b="0" dirty="0"/>
              <a:t>Easy access to the Calendar and Tasks modules.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CA" b="0" dirty="0"/>
              <a:t>Allows you to view today’s activities.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05709" y="2140706"/>
            <a:ext cx="4343402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/>
            </a:lvl1pPr>
          </a:lstStyle>
          <a:p>
            <a:r>
              <a:rPr lang="en-CA" b="0" dirty="0"/>
              <a:t>Choose any combination of the three</a:t>
            </a:r>
          </a:p>
          <a:p>
            <a:r>
              <a:rPr lang="en-CA" b="0" dirty="0"/>
              <a:t>Calendar</a:t>
            </a:r>
          </a:p>
          <a:p>
            <a:r>
              <a:rPr lang="en-CA" b="0" dirty="0"/>
              <a:t>People</a:t>
            </a:r>
          </a:p>
          <a:p>
            <a:r>
              <a:rPr lang="en-CA" b="0" dirty="0"/>
              <a:t>Tasks</a:t>
            </a:r>
          </a:p>
          <a:p>
            <a:r>
              <a:rPr lang="en-CA" b="0" dirty="0"/>
              <a:t>OR turn Off the To-Do Bar.</a:t>
            </a:r>
          </a:p>
          <a:p>
            <a:endParaRPr lang="en-CA" b="0" dirty="0"/>
          </a:p>
          <a:p>
            <a:r>
              <a:rPr lang="en-CA" b="0" dirty="0"/>
              <a:t>All three are selected in this example.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6378" y="107978"/>
            <a:ext cx="487957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Outlook Contacts Module Layout – </a:t>
            </a:r>
            <a:r>
              <a:rPr lang="en-CA" b="1" dirty="0"/>
              <a:t>To-Do Bar</a:t>
            </a:r>
          </a:p>
        </p:txBody>
      </p:sp>
      <p:cxnSp>
        <p:nvCxnSpPr>
          <p:cNvPr id="12" name="Straight Arrow Connector 11"/>
          <p:cNvCxnSpPr>
            <a:cxnSpLocks/>
            <a:stCxn id="7" idx="1"/>
          </p:cNvCxnSpPr>
          <p:nvPr/>
        </p:nvCxnSpPr>
        <p:spPr>
          <a:xfrm flipH="1">
            <a:off x="4995949" y="607638"/>
            <a:ext cx="2957426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605710" y="1389401"/>
            <a:ext cx="4343401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/>
            </a:lvl1pPr>
          </a:lstStyle>
          <a:p>
            <a:r>
              <a:rPr lang="en-CA" b="0" dirty="0"/>
              <a:t>Which displays a drop menu</a:t>
            </a:r>
          </a:p>
        </p:txBody>
      </p:sp>
      <p:cxnSp>
        <p:nvCxnSpPr>
          <p:cNvPr id="18" name="Straight Arrow Connector 17"/>
          <p:cNvCxnSpPr>
            <a:cxnSpLocks/>
            <a:stCxn id="15" idx="1"/>
          </p:cNvCxnSpPr>
          <p:nvPr/>
        </p:nvCxnSpPr>
        <p:spPr>
          <a:xfrm flipH="1">
            <a:off x="6530197" y="1589456"/>
            <a:ext cx="1075513" cy="114801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cxnSpLocks/>
            <a:stCxn id="28" idx="1"/>
          </p:cNvCxnSpPr>
          <p:nvPr/>
        </p:nvCxnSpPr>
        <p:spPr>
          <a:xfrm flipH="1">
            <a:off x="6436441" y="910458"/>
            <a:ext cx="1543930" cy="164294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cxnSpLocks/>
          </p:cNvCxnSpPr>
          <p:nvPr/>
        </p:nvCxnSpPr>
        <p:spPr>
          <a:xfrm flipH="1">
            <a:off x="6389529" y="2659550"/>
            <a:ext cx="2887821" cy="20102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cxnSpLocks/>
          </p:cNvCxnSpPr>
          <p:nvPr/>
        </p:nvCxnSpPr>
        <p:spPr>
          <a:xfrm flipH="1">
            <a:off x="6328361" y="2943508"/>
            <a:ext cx="3029382" cy="9635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cxnSpLocks/>
          </p:cNvCxnSpPr>
          <p:nvPr/>
        </p:nvCxnSpPr>
        <p:spPr>
          <a:xfrm flipH="1">
            <a:off x="6261073" y="3257353"/>
            <a:ext cx="3223749" cy="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cxnSpLocks/>
          </p:cNvCxnSpPr>
          <p:nvPr/>
        </p:nvCxnSpPr>
        <p:spPr>
          <a:xfrm flipH="1" flipV="1">
            <a:off x="6261074" y="3441416"/>
            <a:ext cx="2101530" cy="9756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Slide Number Placeholder 61">
            <a:extLst>
              <a:ext uri="{FF2B5EF4-FFF2-40B4-BE49-F238E27FC236}">
                <a16:creationId xmlns:a16="http://schemas.microsoft.com/office/drawing/2014/main" id="{14FA1A5E-264C-4939-A620-339A9A36E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20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252BEDB-2CEF-49C5-8219-10EA15764A63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37648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28" grpId="0" animBg="1"/>
      <p:bldP spid="11" grpId="0" animBg="1"/>
      <p:bldP spid="24" grpId="0" animBg="1"/>
      <p:bldP spid="20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17251BE0-C44F-4045-9172-622CBE6C47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0" y="6092950"/>
            <a:ext cx="2228280" cy="3792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781970-75C1-4598-97C1-E2F9EE4927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350" y="986841"/>
            <a:ext cx="9214277" cy="57287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8590" y="142399"/>
            <a:ext cx="2651760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Creating a New Contact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44613" y="3358427"/>
            <a:ext cx="364807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0"/>
            </a:lvl1pPr>
          </a:lstStyle>
          <a:p>
            <a:r>
              <a:rPr lang="en-CA" dirty="0"/>
              <a:t>Click on the New Contact button to create a new contact.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DF9AF4-F191-40EA-9895-C8F0FED38113}"/>
              </a:ext>
            </a:extLst>
          </p:cNvPr>
          <p:cNvSpPr/>
          <p:nvPr/>
        </p:nvSpPr>
        <p:spPr>
          <a:xfrm>
            <a:off x="2800350" y="1629295"/>
            <a:ext cx="508115" cy="68164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93F74AD-9563-43C6-877E-3809B33FB0FD}"/>
              </a:ext>
            </a:extLst>
          </p:cNvPr>
          <p:cNvCxnSpPr/>
          <p:nvPr/>
        </p:nvCxnSpPr>
        <p:spPr>
          <a:xfrm flipH="1" flipV="1">
            <a:off x="3308465" y="2310938"/>
            <a:ext cx="1736148" cy="104748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00DCD99-6D7F-402F-96DB-C1BE6C35210A}"/>
              </a:ext>
            </a:extLst>
          </p:cNvPr>
          <p:cNvSpPr txBox="1"/>
          <p:nvPr/>
        </p:nvSpPr>
        <p:spPr>
          <a:xfrm>
            <a:off x="5044613" y="5193694"/>
            <a:ext cx="3858318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0"/>
            </a:lvl1pPr>
          </a:lstStyle>
          <a:p>
            <a:r>
              <a:rPr lang="en-CA" dirty="0"/>
              <a:t>Click first on the Contacts module.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81016D1-A69B-4A9C-A01F-E4E7983218F0}"/>
              </a:ext>
            </a:extLst>
          </p:cNvPr>
          <p:cNvSpPr/>
          <p:nvPr/>
        </p:nvSpPr>
        <p:spPr>
          <a:xfrm>
            <a:off x="2832561" y="5342663"/>
            <a:ext cx="358487" cy="30413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202CFCC-C6DE-4172-8A8B-AC509C187DD3}"/>
              </a:ext>
            </a:extLst>
          </p:cNvPr>
          <p:cNvCxnSpPr>
            <a:cxnSpLocks/>
            <a:endCxn id="16" idx="3"/>
          </p:cNvCxnSpPr>
          <p:nvPr/>
        </p:nvCxnSpPr>
        <p:spPr>
          <a:xfrm flipH="1">
            <a:off x="3191048" y="5188496"/>
            <a:ext cx="1860838" cy="30623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61">
            <a:extLst>
              <a:ext uri="{FF2B5EF4-FFF2-40B4-BE49-F238E27FC236}">
                <a16:creationId xmlns:a16="http://schemas.microsoft.com/office/drawing/2014/main" id="{54431CFF-A8BF-4C23-8D42-927548D78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21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B1EC0E6-0884-4FA1-B1DC-7DCFAC86B314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B24191F-CDE2-4A82-9DB0-8DE0D2CCD2C5}"/>
              </a:ext>
            </a:extLst>
          </p:cNvPr>
          <p:cNvGrpSpPr/>
          <p:nvPr/>
        </p:nvGrpSpPr>
        <p:grpSpPr>
          <a:xfrm>
            <a:off x="1122864" y="5494730"/>
            <a:ext cx="2132047" cy="800025"/>
            <a:chOff x="1122864" y="5494730"/>
            <a:chExt cx="2132047" cy="80002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5C6C118-C9D8-4642-8729-243B82A9DF18}"/>
                </a:ext>
              </a:extLst>
            </p:cNvPr>
            <p:cNvSpPr txBox="1"/>
            <p:nvPr/>
          </p:nvSpPr>
          <p:spPr>
            <a:xfrm rot="20015322">
              <a:off x="1122864" y="5538948"/>
              <a:ext cx="21320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600" dirty="0"/>
                <a:t>or if </a:t>
              </a:r>
              <a:r>
                <a:rPr lang="en-CA" sz="1600" b="1" dirty="0"/>
                <a:t>not</a:t>
              </a:r>
              <a:r>
                <a:rPr lang="en-CA" sz="1600" dirty="0"/>
                <a:t> collapsed …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382C2B22-A83D-466F-9AAD-A704C8D31B54}"/>
                </a:ext>
              </a:extLst>
            </p:cNvPr>
            <p:cNvCxnSpPr>
              <a:cxnSpLocks/>
              <a:stCxn id="16" idx="1"/>
              <a:endCxn id="25" idx="3"/>
            </p:cNvCxnSpPr>
            <p:nvPr/>
          </p:nvCxnSpPr>
          <p:spPr>
            <a:xfrm flipH="1">
              <a:off x="1201768" y="5494730"/>
              <a:ext cx="1630793" cy="800025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ounded Rectangle 6">
            <a:extLst>
              <a:ext uri="{FF2B5EF4-FFF2-40B4-BE49-F238E27FC236}">
                <a16:creationId xmlns:a16="http://schemas.microsoft.com/office/drawing/2014/main" id="{1272D68E-DCD9-496F-AA6F-9B596BA7253F}"/>
              </a:ext>
            </a:extLst>
          </p:cNvPr>
          <p:cNvSpPr/>
          <p:nvPr/>
        </p:nvSpPr>
        <p:spPr>
          <a:xfrm>
            <a:off x="935068" y="6168043"/>
            <a:ext cx="266700" cy="253423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3387B17-94F3-4D56-B6AF-9851170BB494}"/>
              </a:ext>
            </a:extLst>
          </p:cNvPr>
          <p:cNvGrpSpPr/>
          <p:nvPr/>
        </p:nvGrpSpPr>
        <p:grpSpPr>
          <a:xfrm>
            <a:off x="2119745" y="2755270"/>
            <a:ext cx="755750" cy="2994313"/>
            <a:chOff x="2119745" y="2755270"/>
            <a:chExt cx="755750" cy="2994313"/>
          </a:xfrm>
        </p:grpSpPr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676A82C7-6FE5-4BE6-AF00-C889014CFD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19745" y="2755270"/>
              <a:ext cx="755750" cy="2864135"/>
            </a:xfrm>
            <a:prstGeom prst="straightConnector1">
              <a:avLst/>
            </a:prstGeom>
            <a:ln w="19050">
              <a:gradFill>
                <a:gsLst>
                  <a:gs pos="0">
                    <a:schemeClr val="accent2"/>
                  </a:gs>
                  <a:gs pos="100000">
                    <a:srgbClr val="C00000"/>
                  </a:gs>
                </a:gsLst>
                <a:lin ang="5400000" scaled="1"/>
              </a:gra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D1CD665-A3D7-4B23-BC91-5112E8EF4FC3}"/>
                </a:ext>
              </a:extLst>
            </p:cNvPr>
            <p:cNvSpPr txBox="1"/>
            <p:nvPr/>
          </p:nvSpPr>
          <p:spPr>
            <a:xfrm rot="17093964">
              <a:off x="882102" y="4107340"/>
              <a:ext cx="29459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600" dirty="0"/>
                <a:t>Collapse Navigation Pane button</a:t>
              </a:r>
            </a:p>
          </p:txBody>
        </p:sp>
      </p:grpSp>
      <p:sp>
        <p:nvSpPr>
          <p:cNvPr id="38" name="Rounded Rectangle 6">
            <a:extLst>
              <a:ext uri="{FF2B5EF4-FFF2-40B4-BE49-F238E27FC236}">
                <a16:creationId xmlns:a16="http://schemas.microsoft.com/office/drawing/2014/main" id="{8C4B042D-0938-4A9D-A287-70FAE8C5963A}"/>
              </a:ext>
            </a:extLst>
          </p:cNvPr>
          <p:cNvSpPr/>
          <p:nvPr/>
        </p:nvSpPr>
        <p:spPr>
          <a:xfrm>
            <a:off x="2820475" y="2455819"/>
            <a:ext cx="361864" cy="29497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2045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15" grpId="0" animBg="1"/>
      <p:bldP spid="16" grpId="0" animBg="1"/>
      <p:bldP spid="25" grpId="0" animBg="1"/>
      <p:bldP spid="3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>
            <a:extLst>
              <a:ext uri="{FF2B5EF4-FFF2-40B4-BE49-F238E27FC236}">
                <a16:creationId xmlns:a16="http://schemas.microsoft.com/office/drawing/2014/main" id="{86BD03AC-591F-4A7D-990A-2E23419D9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957" y="1082469"/>
            <a:ext cx="9234171" cy="57121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4110" y="173446"/>
            <a:ext cx="2660073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Creating a New Contact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410" y="5172825"/>
            <a:ext cx="2771455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600"/>
            </a:lvl1pPr>
          </a:lstStyle>
          <a:p>
            <a:r>
              <a:rPr lang="en-CA" dirty="0"/>
              <a:t>PBCN Office Complex</a:t>
            </a:r>
            <a:br>
              <a:rPr lang="en-CA" dirty="0"/>
            </a:br>
            <a:r>
              <a:rPr lang="en-CA" dirty="0"/>
              <a:t>Main Floor, 2300 10th Avenue West</a:t>
            </a:r>
            <a:br>
              <a:rPr lang="en-CA" dirty="0"/>
            </a:br>
            <a:r>
              <a:rPr lang="en-CA" dirty="0"/>
              <a:t>Prince Albert, SK</a:t>
            </a:r>
          </a:p>
          <a:p>
            <a:r>
              <a:rPr lang="en-CA" dirty="0"/>
              <a:t>S6V 6Z1</a:t>
            </a:r>
          </a:p>
        </p:txBody>
      </p:sp>
      <p:cxnSp>
        <p:nvCxnSpPr>
          <p:cNvPr id="16" name="Straight Arrow Connector 15"/>
          <p:cNvCxnSpPr>
            <a:cxnSpLocks/>
          </p:cNvCxnSpPr>
          <p:nvPr/>
        </p:nvCxnSpPr>
        <p:spPr>
          <a:xfrm>
            <a:off x="2826327" y="5906357"/>
            <a:ext cx="1338349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122538" y="5650683"/>
            <a:ext cx="21120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dirty="0"/>
              <a:t>PBCN Office Complex</a:t>
            </a:r>
            <a:br>
              <a:rPr lang="en-CA" sz="1000" dirty="0"/>
            </a:br>
            <a:r>
              <a:rPr lang="en-CA" sz="1000" dirty="0"/>
              <a:t>Main Floor, 2300 10th Avenue West</a:t>
            </a:r>
            <a:br>
              <a:rPr lang="en-CA" sz="1000" dirty="0"/>
            </a:br>
            <a:r>
              <a:rPr lang="en-CA" sz="1000" dirty="0"/>
              <a:t>Prince Albert, SK</a:t>
            </a:r>
          </a:p>
          <a:p>
            <a:r>
              <a:rPr lang="en-CA" sz="1000" dirty="0"/>
              <a:t>S6V 6Z1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7509" y="4580544"/>
            <a:ext cx="2022846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600"/>
            </a:lvl1pPr>
          </a:lstStyle>
          <a:p>
            <a:r>
              <a:rPr lang="en-CA" dirty="0"/>
              <a:t>1(306)953-5008</a:t>
            </a:r>
          </a:p>
        </p:txBody>
      </p:sp>
      <p:cxnSp>
        <p:nvCxnSpPr>
          <p:cNvPr id="20" name="Straight Arrow Connector 19"/>
          <p:cNvCxnSpPr>
            <a:cxnSpLocks/>
            <a:stCxn id="19" idx="3"/>
          </p:cNvCxnSpPr>
          <p:nvPr/>
        </p:nvCxnSpPr>
        <p:spPr>
          <a:xfrm flipV="1">
            <a:off x="2460355" y="4729946"/>
            <a:ext cx="1704321" cy="1987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094240" y="4573214"/>
            <a:ext cx="14004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1(306)953-5008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9724" y="3773807"/>
            <a:ext cx="1981146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600"/>
            </a:lvl1pPr>
          </a:lstStyle>
          <a:p>
            <a:r>
              <a:rPr lang="en-CA" dirty="0"/>
              <a:t>www.nitha.com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89539" y="4004572"/>
            <a:ext cx="1288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www.nitha.com</a:t>
            </a:r>
          </a:p>
        </p:txBody>
      </p:sp>
      <p:cxnSp>
        <p:nvCxnSpPr>
          <p:cNvPr id="24" name="Straight Arrow Connector 23"/>
          <p:cNvCxnSpPr>
            <a:cxnSpLocks/>
            <a:endCxn id="25" idx="1"/>
          </p:cNvCxnSpPr>
          <p:nvPr/>
        </p:nvCxnSpPr>
        <p:spPr>
          <a:xfrm>
            <a:off x="2482155" y="3937795"/>
            <a:ext cx="1607384" cy="20527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83574" y="2889051"/>
            <a:ext cx="1981146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600"/>
            </a:lvl1pPr>
          </a:lstStyle>
          <a:p>
            <a:r>
              <a:rPr lang="en-CA" dirty="0"/>
              <a:t>helpdesk@nitha.com</a:t>
            </a:r>
          </a:p>
        </p:txBody>
      </p:sp>
      <p:cxnSp>
        <p:nvCxnSpPr>
          <p:cNvPr id="28" name="Straight Arrow Connector 27"/>
          <p:cNvCxnSpPr>
            <a:cxnSpLocks/>
            <a:stCxn id="27" idx="3"/>
            <a:endCxn id="29" idx="1"/>
          </p:cNvCxnSpPr>
          <p:nvPr/>
        </p:nvCxnSpPr>
        <p:spPr>
          <a:xfrm>
            <a:off x="2464720" y="3058328"/>
            <a:ext cx="1633459" cy="65335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098179" y="3573180"/>
            <a:ext cx="15891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helpdesk@nitha.com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13512" y="2190750"/>
            <a:ext cx="1019172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600"/>
            </a:lvl1pPr>
          </a:lstStyle>
          <a:p>
            <a:r>
              <a:rPr lang="en-CA" dirty="0"/>
              <a:t>Tech Guru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099215" y="2980924"/>
            <a:ext cx="1157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Tech Guru</a:t>
            </a:r>
          </a:p>
        </p:txBody>
      </p:sp>
      <p:cxnSp>
        <p:nvCxnSpPr>
          <p:cNvPr id="32" name="Straight Arrow Connector 31"/>
          <p:cNvCxnSpPr>
            <a:cxnSpLocks/>
            <a:endCxn id="33" idx="1"/>
          </p:cNvCxnSpPr>
          <p:nvPr/>
        </p:nvCxnSpPr>
        <p:spPr>
          <a:xfrm>
            <a:off x="2432683" y="2522756"/>
            <a:ext cx="1666532" cy="59666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689762" y="1685175"/>
            <a:ext cx="742949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600"/>
            </a:lvl1pPr>
          </a:lstStyle>
          <a:p>
            <a:r>
              <a:rPr lang="en-CA" dirty="0"/>
              <a:t>NITHA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081549" y="2771003"/>
            <a:ext cx="11809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NITHA</a:t>
            </a:r>
          </a:p>
        </p:txBody>
      </p:sp>
      <p:cxnSp>
        <p:nvCxnSpPr>
          <p:cNvPr id="36" name="Straight Arrow Connector 35"/>
          <p:cNvCxnSpPr>
            <a:cxnSpLocks/>
            <a:endCxn id="37" idx="1"/>
          </p:cNvCxnSpPr>
          <p:nvPr/>
        </p:nvCxnSpPr>
        <p:spPr>
          <a:xfrm>
            <a:off x="2432710" y="1847903"/>
            <a:ext cx="1648839" cy="106160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80844" y="1133139"/>
            <a:ext cx="1847850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sz="1600" dirty="0"/>
              <a:t>IT Helpdesk Support</a:t>
            </a:r>
          </a:p>
        </p:txBody>
      </p:sp>
      <p:cxnSp>
        <p:nvCxnSpPr>
          <p:cNvPr id="40" name="Straight Arrow Connector 39"/>
          <p:cNvCxnSpPr>
            <a:cxnSpLocks/>
            <a:stCxn id="39" idx="3"/>
          </p:cNvCxnSpPr>
          <p:nvPr/>
        </p:nvCxnSpPr>
        <p:spPr>
          <a:xfrm>
            <a:off x="2428694" y="1302416"/>
            <a:ext cx="1735982" cy="141106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087951" y="2549883"/>
            <a:ext cx="1531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IT Helpdesk Support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7655" y="2060406"/>
            <a:ext cx="2662210" cy="275474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</p:pic>
      <p:cxnSp>
        <p:nvCxnSpPr>
          <p:cNvPr id="44" name="Straight Arrow Connector 43"/>
          <p:cNvCxnSpPr>
            <a:cxnSpLocks/>
            <a:endCxn id="43" idx="1"/>
          </p:cNvCxnSpPr>
          <p:nvPr/>
        </p:nvCxnSpPr>
        <p:spPr>
          <a:xfrm flipV="1">
            <a:off x="5200530" y="3437780"/>
            <a:ext cx="3727125" cy="1287467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7722524" y="1160463"/>
            <a:ext cx="988421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600"/>
            </a:lvl1pPr>
          </a:lstStyle>
          <a:p>
            <a:r>
              <a:rPr lang="en-CA" dirty="0"/>
              <a:t>Canada</a:t>
            </a:r>
          </a:p>
        </p:txBody>
      </p:sp>
      <p:cxnSp>
        <p:nvCxnSpPr>
          <p:cNvPr id="47" name="Straight Arrow Connector 46"/>
          <p:cNvCxnSpPr>
            <a:cxnSpLocks/>
            <a:stCxn id="46" idx="3"/>
          </p:cNvCxnSpPr>
          <p:nvPr/>
        </p:nvCxnSpPr>
        <p:spPr>
          <a:xfrm>
            <a:off x="8710945" y="1329740"/>
            <a:ext cx="337805" cy="147837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8013469" y="1693072"/>
            <a:ext cx="697290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600"/>
            </a:lvl1pPr>
          </a:lstStyle>
          <a:p>
            <a:r>
              <a:rPr lang="en-CA" dirty="0"/>
              <a:t>306</a:t>
            </a:r>
          </a:p>
        </p:txBody>
      </p:sp>
      <p:cxnSp>
        <p:nvCxnSpPr>
          <p:cNvPr id="50" name="Straight Arrow Connector 49"/>
          <p:cNvCxnSpPr>
            <a:cxnSpLocks/>
            <a:stCxn id="49" idx="3"/>
          </p:cNvCxnSpPr>
          <p:nvPr/>
        </p:nvCxnSpPr>
        <p:spPr>
          <a:xfrm>
            <a:off x="8710759" y="1862349"/>
            <a:ext cx="366553" cy="1291421"/>
          </a:xfrm>
          <a:prstGeom prst="straightConnector1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</p:cxnSp>
      <p:sp>
        <p:nvSpPr>
          <p:cNvPr id="52" name="TextBox 51"/>
          <p:cNvSpPr txBox="1"/>
          <p:nvPr/>
        </p:nvSpPr>
        <p:spPr>
          <a:xfrm>
            <a:off x="8396510" y="2208005"/>
            <a:ext cx="310117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600"/>
            </a:lvl1pPr>
          </a:lstStyle>
          <a:p>
            <a:r>
              <a:rPr lang="en-CA" dirty="0"/>
              <a:t>9</a:t>
            </a:r>
          </a:p>
        </p:txBody>
      </p:sp>
      <p:cxnSp>
        <p:nvCxnSpPr>
          <p:cNvPr id="53" name="Straight Arrow Connector 52"/>
          <p:cNvCxnSpPr>
            <a:stCxn id="52" idx="3"/>
          </p:cNvCxnSpPr>
          <p:nvPr/>
        </p:nvCxnSpPr>
        <p:spPr>
          <a:xfrm>
            <a:off x="8706627" y="2377282"/>
            <a:ext cx="337806" cy="1478374"/>
          </a:xfrm>
          <a:prstGeom prst="straightConnector1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</p:cxnSp>
      <p:sp>
        <p:nvSpPr>
          <p:cNvPr id="55" name="TextBox 54"/>
          <p:cNvSpPr txBox="1"/>
          <p:nvPr/>
        </p:nvSpPr>
        <p:spPr>
          <a:xfrm>
            <a:off x="8216734" y="5017234"/>
            <a:ext cx="1442875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sz="2000" dirty="0"/>
              <a:t>Click on </a:t>
            </a:r>
            <a:r>
              <a:rPr lang="en-CA" sz="2000" b="1" dirty="0"/>
              <a:t>OK</a:t>
            </a:r>
          </a:p>
        </p:txBody>
      </p:sp>
      <p:cxnSp>
        <p:nvCxnSpPr>
          <p:cNvPr id="56" name="Straight Arrow Connector 55"/>
          <p:cNvCxnSpPr>
            <a:cxnSpLocks/>
            <a:stCxn id="55" idx="3"/>
          </p:cNvCxnSpPr>
          <p:nvPr/>
        </p:nvCxnSpPr>
        <p:spPr>
          <a:xfrm flipV="1">
            <a:off x="9659609" y="4738443"/>
            <a:ext cx="753445" cy="47884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Slide Number Placeholder 61">
            <a:extLst>
              <a:ext uri="{FF2B5EF4-FFF2-40B4-BE49-F238E27FC236}">
                <a16:creationId xmlns:a16="http://schemas.microsoft.com/office/drawing/2014/main" id="{669F83E7-F9AD-4931-B0E6-4098B9C51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22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F2099AC-7AD3-4AE8-847F-058E2716551C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390247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7" grpId="0"/>
      <p:bldP spid="19" grpId="0" animBg="1"/>
      <p:bldP spid="21" grpId="0"/>
      <p:bldP spid="23" grpId="0" animBg="1"/>
      <p:bldP spid="25" grpId="0"/>
      <p:bldP spid="27" grpId="0" animBg="1"/>
      <p:bldP spid="29" grpId="0"/>
      <p:bldP spid="31" grpId="0" animBg="1"/>
      <p:bldP spid="33" grpId="0"/>
      <p:bldP spid="35" grpId="0" animBg="1"/>
      <p:bldP spid="37" grpId="0"/>
      <p:bldP spid="39" grpId="0" animBg="1"/>
      <p:bldP spid="41" grpId="0"/>
      <p:bldP spid="46" grpId="0" animBg="1"/>
      <p:bldP spid="49" grpId="0" animBg="1"/>
      <p:bldP spid="52" grpId="0" animBg="1"/>
      <p:bldP spid="5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840" y="57151"/>
            <a:ext cx="8992288" cy="67442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4877" y="138372"/>
            <a:ext cx="2684664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This what your contact should look like now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33900" y="5849123"/>
            <a:ext cx="259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PBCN Office Complex</a:t>
            </a:r>
            <a:br>
              <a:rPr lang="en-CA" sz="1200" dirty="0"/>
            </a:br>
            <a:r>
              <a:rPr lang="en-CA" sz="1200" dirty="0"/>
              <a:t>Main Floor, 2300 10th Avenue West</a:t>
            </a:r>
            <a:br>
              <a:rPr lang="en-CA" sz="1200" dirty="0"/>
            </a:br>
            <a:r>
              <a:rPr lang="en-CA" sz="1200" dirty="0"/>
              <a:t>Prince Albert, SK</a:t>
            </a:r>
          </a:p>
          <a:p>
            <a:r>
              <a:rPr lang="en-CA" sz="1200" dirty="0"/>
              <a:t>S6V 6Z1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81525" y="4364048"/>
            <a:ext cx="1466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+ 1 (844) 486-4842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567237" y="3571904"/>
            <a:ext cx="146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u="sng" dirty="0">
                <a:solidFill>
                  <a:schemeClr val="accent1">
                    <a:lumMod val="75000"/>
                  </a:schemeClr>
                </a:solidFill>
              </a:rPr>
              <a:t>www.nitha.com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548187" y="2998614"/>
            <a:ext cx="1675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helpdesk@nitha.com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510087" y="2246846"/>
            <a:ext cx="1157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Tech Guru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500562" y="1989671"/>
            <a:ext cx="1157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NITHA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500561" y="1675346"/>
            <a:ext cx="1871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IT Helpdesk Support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529136" y="2523395"/>
            <a:ext cx="16755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Support, IT Helpdesk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176042" y="1705003"/>
            <a:ext cx="1974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b="1" dirty="0"/>
              <a:t>IT Helpdesk Support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185567" y="1944409"/>
            <a:ext cx="1157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NITHA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185567" y="2141694"/>
            <a:ext cx="1157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Tech Guru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195092" y="2371068"/>
            <a:ext cx="168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helpdesk@nitha.com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557711" y="3315297"/>
            <a:ext cx="3024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IT Helpdesk Support (helpdesk@nitha.com)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204617" y="2621989"/>
            <a:ext cx="13263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www.nitha.com</a:t>
            </a:r>
          </a:p>
        </p:txBody>
      </p:sp>
      <p:sp>
        <p:nvSpPr>
          <p:cNvPr id="2" name="Line Callout 1 1"/>
          <p:cNvSpPr/>
          <p:nvPr/>
        </p:nvSpPr>
        <p:spPr>
          <a:xfrm>
            <a:off x="3169779" y="743545"/>
            <a:ext cx="428735" cy="752475"/>
          </a:xfrm>
          <a:prstGeom prst="borderCallout1">
            <a:avLst>
              <a:gd name="adj1" fmla="val 56250"/>
              <a:gd name="adj2" fmla="val -1192"/>
              <a:gd name="adj3" fmla="val 85028"/>
              <a:gd name="adj4" fmla="val -127587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Box 2"/>
          <p:cNvSpPr txBox="1"/>
          <p:nvPr/>
        </p:nvSpPr>
        <p:spPr>
          <a:xfrm>
            <a:off x="244877" y="1192797"/>
            <a:ext cx="2388785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600"/>
            </a:lvl1pPr>
          </a:lstStyle>
          <a:p>
            <a:r>
              <a:rPr lang="en-CA" sz="2000" dirty="0"/>
              <a:t>Click on </a:t>
            </a:r>
            <a:r>
              <a:rPr lang="en-CA" sz="2000" b="1" dirty="0"/>
              <a:t>Save</a:t>
            </a:r>
            <a:r>
              <a:rPr lang="en-CA" sz="2000" dirty="0"/>
              <a:t> &amp; </a:t>
            </a:r>
            <a:r>
              <a:rPr lang="en-CA" sz="2000" b="1" dirty="0"/>
              <a:t>Close</a:t>
            </a:r>
          </a:p>
        </p:txBody>
      </p:sp>
      <p:sp>
        <p:nvSpPr>
          <p:cNvPr id="21" name="Slide Number Placeholder 61">
            <a:extLst>
              <a:ext uri="{FF2B5EF4-FFF2-40B4-BE49-F238E27FC236}">
                <a16:creationId xmlns:a16="http://schemas.microsoft.com/office/drawing/2014/main" id="{DD977157-660D-493F-9C5B-F7866A224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23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89B09C-4269-4AAD-9E33-8B90A1FCB60E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160071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D6312CA6-540A-4C70-B082-BBA3CA81E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92" y="712123"/>
            <a:ext cx="820997" cy="56375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8CBC0E1-B7FB-4653-918F-2A493260FB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9" y="712123"/>
            <a:ext cx="9110152" cy="56375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582" y="125409"/>
            <a:ext cx="235267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Making a New Email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368261" y="5817637"/>
            <a:ext cx="266700" cy="253423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/>
          <p:cNvSpPr txBox="1"/>
          <p:nvPr/>
        </p:nvSpPr>
        <p:spPr>
          <a:xfrm>
            <a:off x="4533897" y="4884309"/>
            <a:ext cx="665503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000"/>
            </a:lvl1pPr>
          </a:lstStyle>
          <a:p>
            <a:pPr algn="l"/>
            <a:r>
              <a:rPr lang="en-CA" dirty="0"/>
              <a:t>Select the Mail module if it is not already selected.</a:t>
            </a:r>
          </a:p>
        </p:txBody>
      </p:sp>
      <p:cxnSp>
        <p:nvCxnSpPr>
          <p:cNvPr id="10" name="Straight Arrow Connector 9"/>
          <p:cNvCxnSpPr>
            <a:cxnSpLocks/>
            <a:stCxn id="8" idx="1"/>
            <a:endCxn id="7" idx="3"/>
          </p:cNvCxnSpPr>
          <p:nvPr/>
        </p:nvCxnSpPr>
        <p:spPr>
          <a:xfrm flipH="1">
            <a:off x="2634961" y="5084364"/>
            <a:ext cx="1898936" cy="859985"/>
          </a:xfrm>
          <a:prstGeom prst="straightConnector1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9" name="Rounded Rectangle 18"/>
          <p:cNvSpPr/>
          <p:nvPr/>
        </p:nvSpPr>
        <p:spPr>
          <a:xfrm>
            <a:off x="2377697" y="1359136"/>
            <a:ext cx="352425" cy="590550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TextBox 19"/>
          <p:cNvSpPr txBox="1"/>
          <p:nvPr/>
        </p:nvSpPr>
        <p:spPr>
          <a:xfrm>
            <a:off x="4548187" y="3232910"/>
            <a:ext cx="5535152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000"/>
            </a:lvl1pPr>
          </a:lstStyle>
          <a:p>
            <a:pPr algn="l"/>
            <a:r>
              <a:rPr lang="en-CA" dirty="0"/>
              <a:t>Click on the New Email button to start a new email.</a:t>
            </a:r>
          </a:p>
        </p:txBody>
      </p:sp>
      <p:cxnSp>
        <p:nvCxnSpPr>
          <p:cNvPr id="21" name="Straight Arrow Connector 20"/>
          <p:cNvCxnSpPr>
            <a:endCxn id="19" idx="3"/>
          </p:cNvCxnSpPr>
          <p:nvPr/>
        </p:nvCxnSpPr>
        <p:spPr>
          <a:xfrm flipH="1" flipV="1">
            <a:off x="2730122" y="1654411"/>
            <a:ext cx="1809751" cy="1767491"/>
          </a:xfrm>
          <a:prstGeom prst="straightConnector1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064B0F5-CE5B-4360-923B-CE58943488A2}"/>
              </a:ext>
            </a:extLst>
          </p:cNvPr>
          <p:cNvGrpSpPr/>
          <p:nvPr/>
        </p:nvGrpSpPr>
        <p:grpSpPr>
          <a:xfrm>
            <a:off x="507076" y="4533062"/>
            <a:ext cx="1861185" cy="1411287"/>
            <a:chOff x="507076" y="4533062"/>
            <a:chExt cx="1861185" cy="141128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06E1171-8011-44AA-B9DB-50B4C33224E7}"/>
                </a:ext>
              </a:extLst>
            </p:cNvPr>
            <p:cNvSpPr txBox="1"/>
            <p:nvPr/>
          </p:nvSpPr>
          <p:spPr>
            <a:xfrm rot="2225824">
              <a:off x="581793" y="4919755"/>
              <a:ext cx="17286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/>
                <a:t>or if collapsed …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656FEAA1-3C69-4781-9C84-DF53C94CCE85}"/>
                </a:ext>
              </a:extLst>
            </p:cNvPr>
            <p:cNvCxnSpPr>
              <a:stCxn id="7" idx="1"/>
            </p:cNvCxnSpPr>
            <p:nvPr/>
          </p:nvCxnSpPr>
          <p:spPr>
            <a:xfrm flipH="1" flipV="1">
              <a:off x="507076" y="4533062"/>
              <a:ext cx="1861185" cy="1411287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12569BCA-C32B-4CFA-9636-F15AB56735E3}"/>
              </a:ext>
            </a:extLst>
          </p:cNvPr>
          <p:cNvSpPr/>
          <p:nvPr/>
        </p:nvSpPr>
        <p:spPr>
          <a:xfrm>
            <a:off x="215612" y="4464567"/>
            <a:ext cx="266700" cy="253423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Slide Number Placeholder 61">
            <a:extLst>
              <a:ext uri="{FF2B5EF4-FFF2-40B4-BE49-F238E27FC236}">
                <a16:creationId xmlns:a16="http://schemas.microsoft.com/office/drawing/2014/main" id="{8105CA62-7F89-4348-98F8-05F4B7631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24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B66FBA-821A-40EA-B719-AC84CDFE8013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600917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9" grpId="0" animBg="1"/>
      <p:bldP spid="20" grpId="0" animBg="1"/>
      <p:bldP spid="2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93AD8CA0-C634-4109-B7D9-0668A4BC10F8}"/>
              </a:ext>
            </a:extLst>
          </p:cNvPr>
          <p:cNvGrpSpPr/>
          <p:nvPr/>
        </p:nvGrpSpPr>
        <p:grpSpPr>
          <a:xfrm>
            <a:off x="3531497" y="702053"/>
            <a:ext cx="8596105" cy="5748155"/>
            <a:chOff x="3543738" y="700270"/>
            <a:chExt cx="8596105" cy="574815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76AA894-BAB9-4813-93F2-0FD91955572C}"/>
                </a:ext>
              </a:extLst>
            </p:cNvPr>
            <p:cNvGrpSpPr/>
            <p:nvPr/>
          </p:nvGrpSpPr>
          <p:grpSpPr>
            <a:xfrm>
              <a:off x="3543738" y="700270"/>
              <a:ext cx="8596105" cy="5748155"/>
              <a:chOff x="3524460" y="240597"/>
              <a:chExt cx="8596105" cy="5748155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8A8E2373-563C-404D-B1EF-88EBFDCE5E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24460" y="240597"/>
                <a:ext cx="8596105" cy="5748155"/>
              </a:xfrm>
              <a:prstGeom prst="rect">
                <a:avLst/>
              </a:prstGeom>
            </p:spPr>
          </p:pic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F67F63F4-CB87-4407-9012-1D9DD2DEC9E5}"/>
                  </a:ext>
                </a:extLst>
              </p:cNvPr>
              <p:cNvSpPr/>
              <p:nvPr/>
            </p:nvSpPr>
            <p:spPr>
              <a:xfrm>
                <a:off x="3603076" y="3216194"/>
                <a:ext cx="48953" cy="33799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E8C72AD-BA06-41AB-B037-669950B36A20}"/>
                </a:ext>
              </a:extLst>
            </p:cNvPr>
            <p:cNvSpPr/>
            <p:nvPr/>
          </p:nvSpPr>
          <p:spPr>
            <a:xfrm>
              <a:off x="5133975" y="2247900"/>
              <a:ext cx="1076150" cy="2286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786072B9-BE66-44FC-9721-61B16EFDB5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744" y="2312149"/>
            <a:ext cx="2080207" cy="1714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400" y="1447800"/>
            <a:ext cx="3518907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Click on </a:t>
            </a:r>
            <a:r>
              <a:rPr lang="en-CA" b="1" dirty="0"/>
              <a:t>To</a:t>
            </a:r>
            <a:r>
              <a:rPr lang="en-CA" dirty="0"/>
              <a:t>… to select a contact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3D7FB3B-2A0E-40A7-8B6F-58919A7948C7}"/>
              </a:ext>
            </a:extLst>
          </p:cNvPr>
          <p:cNvSpPr txBox="1"/>
          <p:nvPr/>
        </p:nvSpPr>
        <p:spPr>
          <a:xfrm>
            <a:off x="5062930" y="2662519"/>
            <a:ext cx="265232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CA" sz="900" dirty="0"/>
              <a:t>IT Helpdesk Support (helpdesk@nitha.com)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98074C8-F306-4AFD-8E59-18A0CD31B0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137" y="1344688"/>
            <a:ext cx="6359343" cy="4772135"/>
          </a:xfrm>
          <a:prstGeom prst="rect">
            <a:avLst/>
          </a:prstGeom>
        </p:spPr>
      </p:pic>
      <p:sp>
        <p:nvSpPr>
          <p:cNvPr id="42" name="Slide Number Placeholder 61">
            <a:extLst>
              <a:ext uri="{FF2B5EF4-FFF2-40B4-BE49-F238E27FC236}">
                <a16:creationId xmlns:a16="http://schemas.microsoft.com/office/drawing/2014/main" id="{88C19B9E-6BCA-49D4-9D4A-409C0F5F1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25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ABFA456-5A73-4A96-A618-CFC8DCE045D3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B6BD63F-BC3C-4057-93E8-1EAF98C500D7}"/>
              </a:ext>
            </a:extLst>
          </p:cNvPr>
          <p:cNvCxnSpPr>
            <a:cxnSpLocks/>
          </p:cNvCxnSpPr>
          <p:nvPr/>
        </p:nvCxnSpPr>
        <p:spPr>
          <a:xfrm>
            <a:off x="3671307" y="1847910"/>
            <a:ext cx="739826" cy="81460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D619D5CE-61E6-4705-BEE6-E528965CA099}"/>
              </a:ext>
            </a:extLst>
          </p:cNvPr>
          <p:cNvSpPr txBox="1"/>
          <p:nvPr/>
        </p:nvSpPr>
        <p:spPr>
          <a:xfrm>
            <a:off x="5520013" y="105064"/>
            <a:ext cx="6231467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If you have a down arrow here, it means you have more than one email address attached to this Outlook and can choose which account from which to send the email.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C741BE6-52DF-452E-9F16-84D76C92BD59}"/>
              </a:ext>
            </a:extLst>
          </p:cNvPr>
          <p:cNvCxnSpPr>
            <a:cxnSpLocks/>
            <a:stCxn id="30" idx="1"/>
          </p:cNvCxnSpPr>
          <p:nvPr/>
        </p:nvCxnSpPr>
        <p:spPr>
          <a:xfrm flipH="1">
            <a:off x="4804756" y="612896"/>
            <a:ext cx="715257" cy="174544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330931" y="6354274"/>
            <a:ext cx="6558742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When you see the email(s) you want listed here, click on </a:t>
            </a:r>
            <a:r>
              <a:rPr lang="en-CA" b="1" dirty="0"/>
              <a:t>OK</a:t>
            </a:r>
            <a:r>
              <a:rPr lang="en-CA" dirty="0"/>
              <a:t>.</a:t>
            </a:r>
          </a:p>
        </p:txBody>
      </p:sp>
      <p:cxnSp>
        <p:nvCxnSpPr>
          <p:cNvPr id="26" name="Straight Arrow Connector 25"/>
          <p:cNvCxnSpPr>
            <a:cxnSpLocks/>
          </p:cNvCxnSpPr>
          <p:nvPr/>
        </p:nvCxnSpPr>
        <p:spPr>
          <a:xfrm flipH="1" flipV="1">
            <a:off x="10382250" y="5969794"/>
            <a:ext cx="66848" cy="48041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</p:cNvCxnSpPr>
          <p:nvPr/>
        </p:nvCxnSpPr>
        <p:spPr>
          <a:xfrm flipH="1" flipV="1">
            <a:off x="6957754" y="5104016"/>
            <a:ext cx="2122114" cy="141291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5ECA3698-868E-4985-86F7-4B6B64A14F56}"/>
              </a:ext>
            </a:extLst>
          </p:cNvPr>
          <p:cNvSpPr txBox="1"/>
          <p:nvPr/>
        </p:nvSpPr>
        <p:spPr>
          <a:xfrm>
            <a:off x="99581" y="125409"/>
            <a:ext cx="4231349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Making a New Email – Select a Contact</a:t>
            </a:r>
          </a:p>
        </p:txBody>
      </p:sp>
    </p:spTree>
    <p:extLst>
      <p:ext uri="{BB962C8B-B14F-4D97-AF65-F5344CB8AC3E}">
        <p14:creationId xmlns:p14="http://schemas.microsoft.com/office/powerpoint/2010/main" val="2830873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xit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0" grpId="0" animBg="1"/>
      <p:bldP spid="30" grpId="0" animBg="1"/>
      <p:bldP spid="22" grpId="0" animBg="1"/>
      <p:bldP spid="22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8EE94647-9F5A-4721-A188-F0EC75ED4E82}"/>
              </a:ext>
            </a:extLst>
          </p:cNvPr>
          <p:cNvGrpSpPr/>
          <p:nvPr/>
        </p:nvGrpSpPr>
        <p:grpSpPr>
          <a:xfrm>
            <a:off x="3524460" y="240597"/>
            <a:ext cx="8596105" cy="5748155"/>
            <a:chOff x="3524460" y="240597"/>
            <a:chExt cx="8596105" cy="5748155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4C89ED9-3DB8-4E9F-9696-818F2DC7B8F3}"/>
                </a:ext>
              </a:extLst>
            </p:cNvPr>
            <p:cNvGrpSpPr/>
            <p:nvPr/>
          </p:nvGrpSpPr>
          <p:grpSpPr>
            <a:xfrm>
              <a:off x="3524460" y="240597"/>
              <a:ext cx="8596105" cy="5748155"/>
              <a:chOff x="3524460" y="240597"/>
              <a:chExt cx="8596105" cy="5748155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D03F72B3-FDFB-4CD0-AD98-29C2C21E68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24460" y="240597"/>
                <a:ext cx="8596105" cy="5748155"/>
              </a:xfrm>
              <a:prstGeom prst="rect">
                <a:avLst/>
              </a:prstGeom>
            </p:spPr>
          </p:pic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67FCDF81-0BFF-478A-A0BD-890FD84DADF3}"/>
                  </a:ext>
                </a:extLst>
              </p:cNvPr>
              <p:cNvSpPr/>
              <p:nvPr/>
            </p:nvSpPr>
            <p:spPr>
              <a:xfrm>
                <a:off x="3603076" y="3216194"/>
                <a:ext cx="48953" cy="33799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6926A99-96B3-4129-8F65-DD97AA2D92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7482" y="1820258"/>
              <a:ext cx="2622876" cy="216117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BF5417A-55DE-4A5C-AF5A-950F1174145A}"/>
                </a:ext>
              </a:extLst>
            </p:cNvPr>
            <p:cNvSpPr txBox="1"/>
            <p:nvPr/>
          </p:nvSpPr>
          <p:spPr>
            <a:xfrm>
              <a:off x="5062928" y="2148169"/>
              <a:ext cx="2733884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CA" sz="1100" dirty="0"/>
                <a:t>IT Helpdesk Support (helpdesk@nitha.com)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7626590" y="2186269"/>
            <a:ext cx="4247536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In the Subject box, enter any subject, such as </a:t>
            </a:r>
            <a:r>
              <a:rPr lang="en-CA" b="1" dirty="0"/>
              <a:t>Tech question</a:t>
            </a:r>
            <a:r>
              <a:rPr lang="en-CA" dirty="0"/>
              <a:t>.</a:t>
            </a:r>
            <a:endParaRPr lang="en-CA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055050" y="2816648"/>
            <a:ext cx="1040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Tech question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55049" y="1808384"/>
            <a:ext cx="2733884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CA" sz="1100" dirty="0"/>
              <a:t>IT Helpdesk Support (helpdesk@nitha.com)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22795" y="3246410"/>
            <a:ext cx="3238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i="1" dirty="0"/>
              <a:t>When will computers become sentient?</a:t>
            </a:r>
            <a:endParaRPr lang="en-CA" sz="1400" dirty="0"/>
          </a:p>
        </p:txBody>
      </p:sp>
      <p:grpSp>
        <p:nvGrpSpPr>
          <p:cNvPr id="31" name="Group 30"/>
          <p:cNvGrpSpPr/>
          <p:nvPr/>
        </p:nvGrpSpPr>
        <p:grpSpPr>
          <a:xfrm>
            <a:off x="71435" y="3476625"/>
            <a:ext cx="3881440" cy="2939884"/>
            <a:chOff x="561975" y="3311753"/>
            <a:chExt cx="3881440" cy="2939884"/>
          </a:xfrm>
        </p:grpSpPr>
        <p:sp>
          <p:nvSpPr>
            <p:cNvPr id="11" name="TextBox 10"/>
            <p:cNvSpPr txBox="1"/>
            <p:nvPr/>
          </p:nvSpPr>
          <p:spPr>
            <a:xfrm>
              <a:off x="561975" y="3389315"/>
              <a:ext cx="3334242" cy="286232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/>
              </a:lvl1pPr>
            </a:lstStyle>
            <a:p>
              <a:r>
                <a:rPr lang="en-CA" dirty="0"/>
                <a:t>Now enter the text of the email with whatever you like.</a:t>
              </a:r>
            </a:p>
            <a:p>
              <a:endParaRPr lang="en-CA" dirty="0"/>
            </a:p>
            <a:p>
              <a:r>
                <a:rPr lang="en-CA" dirty="0"/>
                <a:t>For example,</a:t>
              </a:r>
            </a:p>
            <a:p>
              <a:r>
                <a:rPr lang="en-CA" dirty="0"/>
                <a:t>“When will computers</a:t>
              </a:r>
            </a:p>
            <a:p>
              <a:r>
                <a:rPr lang="en-CA" dirty="0"/>
                <a:t>become sentient?”</a:t>
              </a:r>
            </a:p>
            <a:p>
              <a:endParaRPr lang="en-CA" dirty="0"/>
            </a:p>
            <a:p>
              <a:r>
                <a:rPr lang="en-CA" dirty="0"/>
                <a:t>or some other simple-to-answer question like that.</a:t>
              </a:r>
            </a:p>
          </p:txBody>
        </p:sp>
        <p:cxnSp>
          <p:nvCxnSpPr>
            <p:cNvPr id="19" name="Straight Arrow Connector 18"/>
            <p:cNvCxnSpPr>
              <a:cxnSpLocks/>
              <a:stCxn id="11" idx="3"/>
            </p:cNvCxnSpPr>
            <p:nvPr/>
          </p:nvCxnSpPr>
          <p:spPr>
            <a:xfrm flipV="1">
              <a:off x="3896217" y="3311753"/>
              <a:ext cx="547198" cy="1508723"/>
            </a:xfrm>
            <a:prstGeom prst="straightConnector1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</a:ln>
          </p:spPr>
        </p:cxnSp>
      </p:grpSp>
      <p:grpSp>
        <p:nvGrpSpPr>
          <p:cNvPr id="30" name="Group 29"/>
          <p:cNvGrpSpPr/>
          <p:nvPr/>
        </p:nvGrpSpPr>
        <p:grpSpPr>
          <a:xfrm>
            <a:off x="773558" y="1787236"/>
            <a:ext cx="3407744" cy="800524"/>
            <a:chOff x="1647825" y="1828436"/>
            <a:chExt cx="3366809" cy="800524"/>
          </a:xfrm>
        </p:grpSpPr>
        <p:sp>
          <p:nvSpPr>
            <p:cNvPr id="28" name="Line Callout 1 27"/>
            <p:cNvSpPr/>
            <p:nvPr/>
          </p:nvSpPr>
          <p:spPr>
            <a:xfrm>
              <a:off x="4505436" y="1828436"/>
              <a:ext cx="509198" cy="640080"/>
            </a:xfrm>
            <a:prstGeom prst="borderCallout1">
              <a:avLst>
                <a:gd name="adj1" fmla="val 51008"/>
                <a:gd name="adj2" fmla="val 1849"/>
                <a:gd name="adj3" fmla="val 94925"/>
                <a:gd name="adj4" fmla="val -134195"/>
              </a:avLst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endParaRPr lang="en-CA" sz="200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647825" y="2228850"/>
              <a:ext cx="2152651" cy="40011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/>
              </a:lvl1pPr>
            </a:lstStyle>
            <a:p>
              <a:r>
                <a:rPr lang="en-CA" dirty="0"/>
                <a:t>Now click on Send.</a:t>
              </a:r>
            </a:p>
          </p:txBody>
        </p:sp>
      </p:grp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C683DCE-FB5C-4514-B674-69B01150E577}"/>
              </a:ext>
            </a:extLst>
          </p:cNvPr>
          <p:cNvCxnSpPr>
            <a:cxnSpLocks/>
            <a:stCxn id="3" idx="1"/>
            <a:endCxn id="4" idx="3"/>
          </p:cNvCxnSpPr>
          <p:nvPr/>
        </p:nvCxnSpPr>
        <p:spPr>
          <a:xfrm flipH="1">
            <a:off x="6096000" y="2540212"/>
            <a:ext cx="1530590" cy="414936"/>
          </a:xfrm>
          <a:prstGeom prst="straightConnector1">
            <a:avLst/>
          </a:prstGeom>
          <a:ln w="2222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Slide Number Placeholder 61">
            <a:extLst>
              <a:ext uri="{FF2B5EF4-FFF2-40B4-BE49-F238E27FC236}">
                <a16:creationId xmlns:a16="http://schemas.microsoft.com/office/drawing/2014/main" id="{017F57C0-3EBB-4A29-9E7B-04115A2CF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26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3438F2D-FD69-4B36-8BD4-5396D66FFFA5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4E26B17-4C31-42F6-8F17-EC5713E55D24}"/>
              </a:ext>
            </a:extLst>
          </p:cNvPr>
          <p:cNvSpPr txBox="1"/>
          <p:nvPr/>
        </p:nvSpPr>
        <p:spPr>
          <a:xfrm>
            <a:off x="303968" y="240597"/>
            <a:ext cx="270473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Making a New Email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CDBA821-9A96-4719-9A7C-3CC40CC63E79}"/>
              </a:ext>
            </a:extLst>
          </p:cNvPr>
          <p:cNvSpPr txBox="1"/>
          <p:nvPr/>
        </p:nvSpPr>
        <p:spPr>
          <a:xfrm>
            <a:off x="5055049" y="1820381"/>
            <a:ext cx="2733884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CA" sz="1100" dirty="0"/>
              <a:t>IT Helpdesk Support (helpdesk@nitha.com)</a:t>
            </a:r>
          </a:p>
        </p:txBody>
      </p:sp>
    </p:spTree>
    <p:extLst>
      <p:ext uri="{BB962C8B-B14F-4D97-AF65-F5344CB8AC3E}">
        <p14:creationId xmlns:p14="http://schemas.microsoft.com/office/powerpoint/2010/main" val="2295610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/>
      <p:bldP spid="4" grpId="1"/>
      <p:bldP spid="9" grpId="0" animBg="1"/>
      <p:bldP spid="14" grpId="0"/>
      <p:bldP spid="14" grpId="1"/>
      <p:bldP spid="38" grpId="0" animBg="1"/>
      <p:bldP spid="4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76295" y="3533689"/>
            <a:ext cx="4038506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Account settings options:</a:t>
            </a:r>
          </a:p>
          <a:p>
            <a:endParaRPr lang="en-CA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Account Settings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Delegate access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Download global address book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Manage your mobile notifications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Change Profile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Manage Profile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295" y="1847066"/>
            <a:ext cx="4038506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Choose the current account</a:t>
            </a:r>
          </a:p>
          <a:p>
            <a:r>
              <a:rPr lang="en-CA" dirty="0"/>
              <a:t>   or</a:t>
            </a:r>
          </a:p>
          <a:p>
            <a:r>
              <a:rPr lang="en-CA" dirty="0"/>
              <a:t>Add a new one.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302" y="4736"/>
            <a:ext cx="7893698" cy="6858000"/>
          </a:xfrm>
          <a:prstGeom prst="rect">
            <a:avLst/>
          </a:prstGeom>
        </p:spPr>
      </p:pic>
      <p:sp>
        <p:nvSpPr>
          <p:cNvPr id="32" name="Line Callout 1 31"/>
          <p:cNvSpPr/>
          <p:nvPr/>
        </p:nvSpPr>
        <p:spPr>
          <a:xfrm>
            <a:off x="76294" y="814083"/>
            <a:ext cx="4038506" cy="400110"/>
          </a:xfrm>
          <a:prstGeom prst="borderCallout1">
            <a:avLst>
              <a:gd name="adj1" fmla="val 51651"/>
              <a:gd name="adj2" fmla="val 100003"/>
              <a:gd name="adj3" fmla="val 7743"/>
              <a:gd name="adj4" fmla="val 104915"/>
            </a:avLst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>
                <a:solidFill>
                  <a:schemeClr val="tx1"/>
                </a:solidFill>
              </a:rPr>
              <a:t>When the Info screen is selected …</a:t>
            </a:r>
          </a:p>
        </p:txBody>
      </p:sp>
      <p:sp>
        <p:nvSpPr>
          <p:cNvPr id="33" name="Oval 32"/>
          <p:cNvSpPr/>
          <p:nvPr/>
        </p:nvSpPr>
        <p:spPr>
          <a:xfrm>
            <a:off x="4307827" y="663091"/>
            <a:ext cx="517533" cy="252726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TextBox 3"/>
          <p:cNvSpPr txBox="1"/>
          <p:nvPr/>
        </p:nvSpPr>
        <p:spPr>
          <a:xfrm>
            <a:off x="198783" y="143123"/>
            <a:ext cx="3916018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Backstage - Screen Layout - Info</a:t>
            </a:r>
          </a:p>
        </p:txBody>
      </p:sp>
      <p:sp>
        <p:nvSpPr>
          <p:cNvPr id="2" name="Line Callout 1 1"/>
          <p:cNvSpPr/>
          <p:nvPr/>
        </p:nvSpPr>
        <p:spPr>
          <a:xfrm>
            <a:off x="5689760" y="1160642"/>
            <a:ext cx="5511639" cy="363358"/>
          </a:xfrm>
          <a:prstGeom prst="borderCallout1">
            <a:avLst>
              <a:gd name="adj1" fmla="val 45417"/>
              <a:gd name="adj2" fmla="val -343"/>
              <a:gd name="adj3" fmla="val 328579"/>
              <a:gd name="adj4" fmla="val -28832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Line Callout 1 4"/>
          <p:cNvSpPr/>
          <p:nvPr/>
        </p:nvSpPr>
        <p:spPr>
          <a:xfrm>
            <a:off x="5689761" y="1558897"/>
            <a:ext cx="911063" cy="222278"/>
          </a:xfrm>
          <a:prstGeom prst="borderCallout1">
            <a:avLst>
              <a:gd name="adj1" fmla="val 87170"/>
              <a:gd name="adj2" fmla="val -333"/>
              <a:gd name="adj3" fmla="val 354679"/>
              <a:gd name="adj4" fmla="val -172758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Line Callout 1 5"/>
          <p:cNvSpPr/>
          <p:nvPr/>
        </p:nvSpPr>
        <p:spPr>
          <a:xfrm>
            <a:off x="5727860" y="1879194"/>
            <a:ext cx="827006" cy="692556"/>
          </a:xfrm>
          <a:prstGeom prst="borderCallout1">
            <a:avLst>
              <a:gd name="adj1" fmla="val 53913"/>
              <a:gd name="adj2" fmla="val -1231"/>
              <a:gd name="adj3" fmla="val 240189"/>
              <a:gd name="adj4" fmla="val -258528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Line Callout 1 6"/>
          <p:cNvSpPr/>
          <p:nvPr/>
        </p:nvSpPr>
        <p:spPr>
          <a:xfrm>
            <a:off x="5724621" y="3391224"/>
            <a:ext cx="819053" cy="728312"/>
          </a:xfrm>
          <a:prstGeom prst="borderCallout1">
            <a:avLst>
              <a:gd name="adj1" fmla="val 51340"/>
              <a:gd name="adj2" fmla="val 100375"/>
              <a:gd name="adj3" fmla="val 54927"/>
              <a:gd name="adj4" fmla="val 332311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TextBox 13"/>
          <p:cNvSpPr txBox="1"/>
          <p:nvPr/>
        </p:nvSpPr>
        <p:spPr>
          <a:xfrm>
            <a:off x="8445579" y="3533689"/>
            <a:ext cx="3360427" cy="28623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This is where you enter an automatic reply to incoming emails.</a:t>
            </a:r>
          </a:p>
          <a:p>
            <a:endParaRPr lang="en-CA" dirty="0"/>
          </a:p>
          <a:p>
            <a:r>
              <a:rPr lang="en-CA" dirty="0"/>
              <a:t>You can: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Specify a date/time period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Message for inside your organization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Message for outside</a:t>
            </a:r>
          </a:p>
        </p:txBody>
      </p:sp>
      <p:sp>
        <p:nvSpPr>
          <p:cNvPr id="31" name="Slide Number Placeholder 61">
            <a:extLst>
              <a:ext uri="{FF2B5EF4-FFF2-40B4-BE49-F238E27FC236}">
                <a16:creationId xmlns:a16="http://schemas.microsoft.com/office/drawing/2014/main" id="{084BC881-CD78-4B28-8EE8-E12083EC8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27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7C1F87F-4090-4517-9F52-EA0EBD08458A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83243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2" grpId="0" animBg="1"/>
      <p:bldP spid="12" grpId="1" animBg="1"/>
      <p:bldP spid="32" grpId="0" animBg="1"/>
      <p:bldP spid="32" grpId="1" animBg="1"/>
      <p:bldP spid="33" grpId="0" animBg="1"/>
      <p:bldP spid="3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14" grpId="0" animBg="1"/>
      <p:bldP spid="14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302" y="4736"/>
            <a:ext cx="789369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8783" y="143123"/>
            <a:ext cx="3916018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Backstage - Screen Layout - Info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A9FF22-EA0B-4538-8BF0-90074628EFE5}"/>
              </a:ext>
            </a:extLst>
          </p:cNvPr>
          <p:cNvSpPr txBox="1"/>
          <p:nvPr/>
        </p:nvSpPr>
        <p:spPr>
          <a:xfrm>
            <a:off x="232095" y="1081561"/>
            <a:ext cx="3378527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b="1" dirty="0"/>
              <a:t>Tools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Mailbox Cleanup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Empty Deleted Items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dirty="0"/>
              <a:t>Archive old emails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C6D872F-E7E4-44C8-AD0B-2603FB1ED7EF}"/>
              </a:ext>
            </a:extLst>
          </p:cNvPr>
          <p:cNvSpPr txBox="1"/>
          <p:nvPr/>
        </p:nvSpPr>
        <p:spPr>
          <a:xfrm>
            <a:off x="232095" y="2803074"/>
            <a:ext cx="3397163" cy="31700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With </a:t>
            </a:r>
            <a:r>
              <a:rPr lang="en-CA" b="1" dirty="0"/>
              <a:t>Rules &amp; Alerts, </a:t>
            </a:r>
            <a:r>
              <a:rPr lang="en-CA" dirty="0"/>
              <a:t>you can set a rule to do just about anything with incoming or outgoing email.</a:t>
            </a:r>
          </a:p>
          <a:p>
            <a:endParaRPr lang="en-CA" dirty="0"/>
          </a:p>
          <a:p>
            <a:r>
              <a:rPr lang="en-CA" dirty="0"/>
              <a:t>Then it can alert you by displaying a window and/or by playing a sound of your choice, sorting emails into folders and much more.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44DD9B5-150E-4E83-AD9D-D4139CA39175}"/>
              </a:ext>
            </a:extLst>
          </p:cNvPr>
          <p:cNvCxnSpPr>
            <a:cxnSpLocks/>
            <a:stCxn id="21" idx="3"/>
            <a:endCxn id="25" idx="1"/>
          </p:cNvCxnSpPr>
          <p:nvPr/>
        </p:nvCxnSpPr>
        <p:spPr>
          <a:xfrm>
            <a:off x="3610622" y="1743281"/>
            <a:ext cx="2104378" cy="281919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2E46200-551F-45EF-9EAB-C8782C887330}"/>
              </a:ext>
            </a:extLst>
          </p:cNvPr>
          <p:cNvCxnSpPr>
            <a:cxnSpLocks/>
            <a:stCxn id="24" idx="3"/>
            <a:endCxn id="28" idx="1"/>
          </p:cNvCxnSpPr>
          <p:nvPr/>
        </p:nvCxnSpPr>
        <p:spPr>
          <a:xfrm>
            <a:off x="3629258" y="4388124"/>
            <a:ext cx="2085742" cy="106017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CE3F17A9-12CC-474E-ACA5-035FCB1C12F6}"/>
              </a:ext>
            </a:extLst>
          </p:cNvPr>
          <p:cNvSpPr/>
          <p:nvPr/>
        </p:nvSpPr>
        <p:spPr>
          <a:xfrm>
            <a:off x="5715000" y="4210050"/>
            <a:ext cx="838202" cy="70485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E89916C-5663-4FFB-806F-0FC19A1468CD}"/>
              </a:ext>
            </a:extLst>
          </p:cNvPr>
          <p:cNvSpPr/>
          <p:nvPr/>
        </p:nvSpPr>
        <p:spPr>
          <a:xfrm>
            <a:off x="5715000" y="5095875"/>
            <a:ext cx="838202" cy="70485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Slide Number Placeholder 61">
            <a:extLst>
              <a:ext uri="{FF2B5EF4-FFF2-40B4-BE49-F238E27FC236}">
                <a16:creationId xmlns:a16="http://schemas.microsoft.com/office/drawing/2014/main" id="{71DB3427-FA3F-4E03-84D1-43CB351BC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28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F03CA01-6A77-4A40-878E-C5E61E92B54E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3109707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4" grpId="0" animBg="1"/>
      <p:bldP spid="24" grpId="1" animBg="1"/>
      <p:bldP spid="25" grpId="0" animBg="1"/>
      <p:bldP spid="25" grpId="1" animBg="1"/>
      <p:bldP spid="28" grpId="0" animBg="1"/>
      <p:bldP spid="28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9361774-BD39-4E54-9EED-3F56FC5134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052" y="2146910"/>
            <a:ext cx="7575677" cy="468190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8783" y="143123"/>
            <a:ext cx="4096992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Backstage – Screens Layout - Open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8782" y="1213978"/>
            <a:ext cx="4182717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Open</a:t>
            </a:r>
            <a:r>
              <a:rPr lang="en-CA" dirty="0"/>
              <a:t> Calendar </a:t>
            </a:r>
            <a:r>
              <a:rPr lang="en-CA" b="0" dirty="0"/>
              <a:t>allows you to open a saved calendar file.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3554" y="2177295"/>
            <a:ext cx="416794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dirty="0"/>
              <a:t>Outlook Data File </a:t>
            </a:r>
            <a:r>
              <a:rPr lang="en-CA" b="0" dirty="0"/>
              <a:t>is a .PST file.  From this you can link other data files.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1743" y="3128411"/>
            <a:ext cx="4167945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Some</a:t>
            </a:r>
            <a:r>
              <a:rPr lang="en-CA" dirty="0"/>
              <a:t> Import &amp; Export </a:t>
            </a:r>
            <a:r>
              <a:rPr lang="en-CA" b="0" dirty="0"/>
              <a:t>functions</a:t>
            </a:r>
            <a:r>
              <a:rPr lang="en-CA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b="0" dirty="0"/>
              <a:t>RSS Feeds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b="0" dirty="0"/>
              <a:t>vCard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b="0" dirty="0"/>
              <a:t>iCalendar &amp; vCalendar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b="0" dirty="0"/>
              <a:t>Mail account settings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b="0" dirty="0"/>
              <a:t>Mail &amp; addresses</a:t>
            </a:r>
          </a:p>
        </p:txBody>
      </p:sp>
      <p:sp>
        <p:nvSpPr>
          <p:cNvPr id="36" name="Line Callout 1 35"/>
          <p:cNvSpPr/>
          <p:nvPr/>
        </p:nvSpPr>
        <p:spPr>
          <a:xfrm>
            <a:off x="6356704" y="1013923"/>
            <a:ext cx="4711346" cy="400110"/>
          </a:xfrm>
          <a:prstGeom prst="borderCallout1">
            <a:avLst>
              <a:gd name="adj1" fmla="val 98268"/>
              <a:gd name="adj2" fmla="val 49607"/>
              <a:gd name="adj3" fmla="val 388688"/>
              <a:gd name="adj4" fmla="val 4399"/>
            </a:avLst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When the </a:t>
            </a:r>
            <a:r>
              <a:rPr lang="en-CA" sz="2000" b="1" dirty="0"/>
              <a:t>Open &amp; Export</a:t>
            </a:r>
            <a:r>
              <a:rPr lang="en-CA" sz="2000" dirty="0"/>
              <a:t> screen is selected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3555" y="5217309"/>
            <a:ext cx="4167944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dirty="0"/>
              <a:t>Open the User’s Folder </a:t>
            </a:r>
            <a:r>
              <a:rPr lang="en-CA" b="0" dirty="0"/>
              <a:t>option, which allows people to share their Calendars, Contacts, Inbox, Journal, and/or Tasks with others.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42882D6-F8B1-497A-B1E1-62EE3536D006}"/>
              </a:ext>
            </a:extLst>
          </p:cNvPr>
          <p:cNvCxnSpPr>
            <a:cxnSpLocks/>
            <a:stCxn id="14" idx="3"/>
            <a:endCxn id="43" idx="1"/>
          </p:cNvCxnSpPr>
          <p:nvPr/>
        </p:nvCxnSpPr>
        <p:spPr>
          <a:xfrm>
            <a:off x="4381499" y="1567921"/>
            <a:ext cx="1543051" cy="160794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0388885-338C-4C7F-A7D4-BC7AB34948E2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4381499" y="2531238"/>
            <a:ext cx="1543051" cy="133005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332C79C2-A79C-43F6-8AD2-18BFEAFA6A9F}"/>
              </a:ext>
            </a:extLst>
          </p:cNvPr>
          <p:cNvCxnSpPr>
            <a:cxnSpLocks/>
            <a:stCxn id="17" idx="3"/>
            <a:endCxn id="45" idx="1"/>
          </p:cNvCxnSpPr>
          <p:nvPr/>
        </p:nvCxnSpPr>
        <p:spPr>
          <a:xfrm>
            <a:off x="4389688" y="4097907"/>
            <a:ext cx="1534862" cy="45768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4C18047-D327-4824-95FC-86BD8302E895}"/>
              </a:ext>
            </a:extLst>
          </p:cNvPr>
          <p:cNvCxnSpPr>
            <a:cxnSpLocks/>
            <a:stCxn id="5" idx="3"/>
            <a:endCxn id="46" idx="1"/>
          </p:cNvCxnSpPr>
          <p:nvPr/>
        </p:nvCxnSpPr>
        <p:spPr>
          <a:xfrm flipV="1">
            <a:off x="4381499" y="5256572"/>
            <a:ext cx="1543051" cy="62245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8FD3D2DD-8092-4584-B38E-95971ABA01A6}"/>
              </a:ext>
            </a:extLst>
          </p:cNvPr>
          <p:cNvSpPr/>
          <p:nvPr/>
        </p:nvSpPr>
        <p:spPr>
          <a:xfrm>
            <a:off x="5924550" y="2885181"/>
            <a:ext cx="654622" cy="58137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6D3A67E-2EFF-4B13-A6B0-3E8625B925C4}"/>
              </a:ext>
            </a:extLst>
          </p:cNvPr>
          <p:cNvSpPr/>
          <p:nvPr/>
        </p:nvSpPr>
        <p:spPr>
          <a:xfrm>
            <a:off x="5924550" y="3570601"/>
            <a:ext cx="654622" cy="58137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1037F86-E2D2-40E1-9EB0-08E15574434F}"/>
              </a:ext>
            </a:extLst>
          </p:cNvPr>
          <p:cNvSpPr/>
          <p:nvPr/>
        </p:nvSpPr>
        <p:spPr>
          <a:xfrm>
            <a:off x="5924550" y="4264903"/>
            <a:ext cx="654622" cy="58137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F7D697B-604B-4602-8550-1800E19C2128}"/>
              </a:ext>
            </a:extLst>
          </p:cNvPr>
          <p:cNvSpPr/>
          <p:nvPr/>
        </p:nvSpPr>
        <p:spPr>
          <a:xfrm>
            <a:off x="5924550" y="4965885"/>
            <a:ext cx="654622" cy="58137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2" name="Slide Number Placeholder 61">
            <a:extLst>
              <a:ext uri="{FF2B5EF4-FFF2-40B4-BE49-F238E27FC236}">
                <a16:creationId xmlns:a16="http://schemas.microsoft.com/office/drawing/2014/main" id="{4C939DED-CC4D-4D0D-899F-CEB263591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29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505FCC4-904A-4ACE-ABCB-3C90F62DC6E8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322947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  <p:bldP spid="36" grpId="0" animBg="1"/>
      <p:bldP spid="36" grpId="1" animBg="1"/>
      <p:bldP spid="5" grpId="0" animBg="1"/>
      <p:bldP spid="5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Online Image Placeholder 2"/>
          <p:cNvSpPr>
            <a:spLocks noGrp="1"/>
          </p:cNvSpPr>
          <p:nvPr>
            <p:ph type="clipArt" sz="half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29473" y="1254534"/>
            <a:ext cx="11654844" cy="1143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007FDC4-0D91-4F26-B83E-6A42B8E51C8E}"/>
              </a:ext>
            </a:extLst>
          </p:cNvPr>
          <p:cNvSpPr txBox="1"/>
          <p:nvPr/>
        </p:nvSpPr>
        <p:spPr>
          <a:xfrm>
            <a:off x="1012371" y="2457326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sz="2000" dirty="0"/>
              <a:t>The BIG Picture			          </a:t>
            </a:r>
            <a:r>
              <a:rPr lang="en-CA" sz="1500" dirty="0"/>
              <a:t> </a:t>
            </a:r>
            <a:r>
              <a:rPr lang="en-CA" sz="1000" dirty="0"/>
              <a:t>Slide 15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97798A7-95F7-4D17-AC6B-466AC2165E1A}"/>
              </a:ext>
            </a:extLst>
          </p:cNvPr>
          <p:cNvSpPr txBox="1"/>
          <p:nvPr/>
        </p:nvSpPr>
        <p:spPr>
          <a:xfrm>
            <a:off x="1012371" y="3090311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sz="2000" dirty="0"/>
              <a:t>Overview: What can Outlook do?</a:t>
            </a:r>
            <a:r>
              <a:rPr lang="en-CA" sz="1000" dirty="0"/>
              <a:t>	                     Slide 16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3086559-5A15-47A6-952D-C1CC68867AF6}"/>
              </a:ext>
            </a:extLst>
          </p:cNvPr>
          <p:cNvSpPr txBox="1"/>
          <p:nvPr/>
        </p:nvSpPr>
        <p:spPr>
          <a:xfrm>
            <a:off x="1012371" y="3717448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sz="2000" dirty="0"/>
              <a:t>Starting Outlook</a:t>
            </a:r>
            <a:r>
              <a:rPr lang="en-CA" sz="1000" dirty="0"/>
              <a:t>			                     Slide 17</a:t>
            </a:r>
            <a:endParaRPr lang="en-CA" sz="20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62BD171-3048-44E6-A005-0D2D35E3EFA5}"/>
              </a:ext>
            </a:extLst>
          </p:cNvPr>
          <p:cNvSpPr txBox="1"/>
          <p:nvPr/>
        </p:nvSpPr>
        <p:spPr>
          <a:xfrm>
            <a:off x="996950" y="4344585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US" sz="2000" dirty="0"/>
              <a:t>Where things are</a:t>
            </a:r>
            <a:r>
              <a:rPr lang="en-US" sz="1000" dirty="0"/>
              <a:t>			                     Slide 19</a:t>
            </a:r>
            <a:endParaRPr lang="en-CA" sz="10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B314E12-3E90-4A1F-9E71-0A6E11E998C9}"/>
              </a:ext>
            </a:extLst>
          </p:cNvPr>
          <p:cNvSpPr txBox="1"/>
          <p:nvPr/>
        </p:nvSpPr>
        <p:spPr>
          <a:xfrm>
            <a:off x="1012371" y="4971722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marL="0" lvl="1"/>
            <a:r>
              <a:rPr lang="en-CA" sz="2000" dirty="0"/>
              <a:t>The Ribbons</a:t>
            </a:r>
            <a:r>
              <a:rPr lang="en-CA" sz="1000" dirty="0"/>
              <a:t>			                     Slide 27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747C1C6-1CEB-4E1F-8682-2D75D0BFE976}"/>
              </a:ext>
            </a:extLst>
          </p:cNvPr>
          <p:cNvSpPr txBox="1"/>
          <p:nvPr/>
        </p:nvSpPr>
        <p:spPr>
          <a:xfrm>
            <a:off x="996950" y="5592989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marL="0" lvl="1"/>
            <a:r>
              <a:rPr lang="en-CA" sz="2000" dirty="0"/>
              <a:t>Contacts Module Layout</a:t>
            </a:r>
            <a:r>
              <a:rPr lang="en-CA" sz="1000" dirty="0"/>
              <a:t>		                     Slide 33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79A69D8-3B74-4BBF-B148-EA2B8071DC6B}"/>
              </a:ext>
            </a:extLst>
          </p:cNvPr>
          <p:cNvSpPr txBox="1"/>
          <p:nvPr/>
        </p:nvSpPr>
        <p:spPr>
          <a:xfrm>
            <a:off x="6264729" y="2457326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sz="2000" dirty="0"/>
              <a:t>Making a New Email</a:t>
            </a:r>
            <a:r>
              <a:rPr lang="en-CA" sz="1000" dirty="0"/>
              <a:t>		                     Slide 37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A7027B1-3B4D-4D7B-8349-31B5B3F34311}"/>
              </a:ext>
            </a:extLst>
          </p:cNvPr>
          <p:cNvSpPr txBox="1"/>
          <p:nvPr/>
        </p:nvSpPr>
        <p:spPr>
          <a:xfrm>
            <a:off x="6264729" y="3084853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sz="2000" dirty="0"/>
              <a:t>Backstage</a:t>
            </a:r>
            <a:r>
              <a:rPr lang="en-CA" sz="1000" dirty="0"/>
              <a:t>			                      Slide 40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F53D594-495A-4FAD-8002-BE0D55AFA303}"/>
              </a:ext>
            </a:extLst>
          </p:cNvPr>
          <p:cNvSpPr txBox="1"/>
          <p:nvPr/>
        </p:nvSpPr>
        <p:spPr>
          <a:xfrm>
            <a:off x="6264729" y="3730363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marL="0" lvl="1"/>
            <a:r>
              <a:rPr lang="en-CA" sz="2000" dirty="0"/>
              <a:t>Making a Calendar Appointment</a:t>
            </a:r>
            <a:r>
              <a:rPr lang="en-CA" sz="1000" dirty="0"/>
              <a:t>	                      Slide 44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8375C57-C336-472C-B22C-D9A7FEC4F2D9}"/>
              </a:ext>
            </a:extLst>
          </p:cNvPr>
          <p:cNvSpPr txBox="1"/>
          <p:nvPr/>
        </p:nvSpPr>
        <p:spPr>
          <a:xfrm>
            <a:off x="6264729" y="4372265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sz="2000" dirty="0"/>
              <a:t>Email Options</a:t>
            </a:r>
            <a:r>
              <a:rPr lang="en-CA" sz="1000" dirty="0"/>
              <a:t>			                      Slide 50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5036F96-76E6-4A30-A1D5-651EFC87D6BB}"/>
              </a:ext>
            </a:extLst>
          </p:cNvPr>
          <p:cNvSpPr txBox="1"/>
          <p:nvPr/>
        </p:nvSpPr>
        <p:spPr>
          <a:xfrm>
            <a:off x="6264729" y="4996296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marL="0" lvl="1"/>
            <a:r>
              <a:rPr lang="en-CA" sz="2000" dirty="0"/>
              <a:t>Creating a Task			</a:t>
            </a:r>
            <a:r>
              <a:rPr lang="en-CA" sz="1000" dirty="0"/>
              <a:t>                      Slide 53</a:t>
            </a:r>
            <a:endParaRPr lang="en-CA" sz="20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46813C7-F282-4EA5-9160-5A54E28EF213}"/>
              </a:ext>
            </a:extLst>
          </p:cNvPr>
          <p:cNvSpPr txBox="1"/>
          <p:nvPr/>
        </p:nvSpPr>
        <p:spPr>
          <a:xfrm>
            <a:off x="6264729" y="5610618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marL="0" lvl="1"/>
            <a:r>
              <a:rPr lang="en-CA" sz="2000" dirty="0"/>
              <a:t>Outlook modules work together	</a:t>
            </a:r>
            <a:r>
              <a:rPr lang="en-CA" sz="1000" dirty="0"/>
              <a:t>                      Slide 57</a:t>
            </a:r>
            <a:endParaRPr lang="en-CA" sz="20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3C7D0FF-899A-49FD-9914-149A7E4456BA}"/>
              </a:ext>
            </a:extLst>
          </p:cNvPr>
          <p:cNvSpPr txBox="1"/>
          <p:nvPr/>
        </p:nvSpPr>
        <p:spPr>
          <a:xfrm>
            <a:off x="6264729" y="6225996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marL="0" lvl="1"/>
            <a:r>
              <a:rPr lang="en-CA" sz="2000" dirty="0"/>
              <a:t>The Rules			</a:t>
            </a:r>
            <a:r>
              <a:rPr lang="en-CA" sz="1000" dirty="0"/>
              <a:t>                      Slide 58</a:t>
            </a:r>
            <a:endParaRPr lang="en-CA" sz="20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8BB3F69-4CC8-44F9-A37D-A174145692B7}"/>
              </a:ext>
            </a:extLst>
          </p:cNvPr>
          <p:cNvSpPr txBox="1"/>
          <p:nvPr/>
        </p:nvSpPr>
        <p:spPr>
          <a:xfrm>
            <a:off x="1012371" y="6225996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sz="2000" dirty="0"/>
              <a:t>Creating a New Contact</a:t>
            </a:r>
            <a:r>
              <a:rPr lang="en-CA" sz="1000" dirty="0"/>
              <a:t>		                     Slide 34 </a:t>
            </a:r>
          </a:p>
        </p:txBody>
      </p:sp>
    </p:spTree>
    <p:extLst>
      <p:ext uri="{BB962C8B-B14F-4D97-AF65-F5344CB8AC3E}">
        <p14:creationId xmlns:p14="http://schemas.microsoft.com/office/powerpoint/2010/main" val="1118189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725" y="1158786"/>
            <a:ext cx="8346177" cy="55715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8783" y="143123"/>
            <a:ext cx="397316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Backstage - Screens Layout - Print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8783" y="1339011"/>
            <a:ext cx="3396419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b="1" dirty="0"/>
              <a:t>Print</a:t>
            </a:r>
            <a:r>
              <a:rPr lang="en-CA" dirty="0"/>
              <a:t> – Print to paper in the print style listed below in </a:t>
            </a:r>
            <a:r>
              <a:rPr lang="en-CA" b="1" dirty="0"/>
              <a:t>Settings</a:t>
            </a:r>
            <a:r>
              <a:rPr lang="en-CA" dirty="0"/>
              <a:t>, currently set to Table Style.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3555" y="2892192"/>
            <a:ext cx="3397163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b="1" dirty="0"/>
              <a:t>Printer Select list box </a:t>
            </a:r>
            <a:r>
              <a:rPr lang="en-CA" dirty="0"/>
              <a:t>– Click to drop down a list of all installed printer drivers.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3555" y="4137597"/>
            <a:ext cx="3397164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b="1" dirty="0"/>
              <a:t>Print Options  </a:t>
            </a:r>
            <a:r>
              <a:rPr lang="en-CA" dirty="0"/>
              <a:t>- allows you to change the printer driver options, such as paper size, tray, etc., for the selected printer.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582026" y="3126399"/>
            <a:ext cx="3396419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b="1" dirty="0"/>
              <a:t>Settings option </a:t>
            </a:r>
            <a:r>
              <a:rPr lang="en-CA" dirty="0"/>
              <a:t>- allows you to choose a print style for the module you have selected.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1F0B7D-6591-47CB-A355-B32242321DCB}"/>
              </a:ext>
            </a:extLst>
          </p:cNvPr>
          <p:cNvSpPr txBox="1"/>
          <p:nvPr/>
        </p:nvSpPr>
        <p:spPr>
          <a:xfrm>
            <a:off x="5191124" y="533743"/>
            <a:ext cx="3800475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When the </a:t>
            </a:r>
            <a:r>
              <a:rPr lang="en-CA" b="1" dirty="0"/>
              <a:t>Print</a:t>
            </a:r>
            <a:r>
              <a:rPr lang="en-CA" dirty="0"/>
              <a:t> screen is selected</a:t>
            </a:r>
          </a:p>
        </p:txBody>
      </p:sp>
      <p:sp>
        <p:nvSpPr>
          <p:cNvPr id="28" name="Slide Number Placeholder 61">
            <a:extLst>
              <a:ext uri="{FF2B5EF4-FFF2-40B4-BE49-F238E27FC236}">
                <a16:creationId xmlns:a16="http://schemas.microsoft.com/office/drawing/2014/main" id="{2605F58C-6AC0-4843-9B91-FC74E5BD2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30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AF1FFC8-8497-4A2A-A970-92EBD94E2799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C686625-4E67-4FD5-8C83-99FC73BB5632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3595202" y="2000731"/>
            <a:ext cx="1662598" cy="75119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81A1E12-E0A5-4993-934D-18DA298639C0}"/>
              </a:ext>
            </a:extLst>
          </p:cNvPr>
          <p:cNvCxnSpPr>
            <a:cxnSpLocks/>
            <a:stCxn id="16" idx="3"/>
            <a:endCxn id="39" idx="1"/>
          </p:cNvCxnSpPr>
          <p:nvPr/>
        </p:nvCxnSpPr>
        <p:spPr>
          <a:xfrm>
            <a:off x="3610718" y="3400024"/>
            <a:ext cx="1628032" cy="31190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70792CA-64D1-4A10-A8E0-D581571BAC79}"/>
              </a:ext>
            </a:extLst>
          </p:cNvPr>
          <p:cNvCxnSpPr>
            <a:cxnSpLocks/>
            <a:stCxn id="17" idx="3"/>
            <a:endCxn id="43" idx="1"/>
          </p:cNvCxnSpPr>
          <p:nvPr/>
        </p:nvCxnSpPr>
        <p:spPr>
          <a:xfrm flipV="1">
            <a:off x="3610719" y="4059383"/>
            <a:ext cx="1637556" cy="89382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5E734218-BFD1-4F8E-9A4A-94DE2A1B9375}"/>
              </a:ext>
            </a:extLst>
          </p:cNvPr>
          <p:cNvSpPr/>
          <p:nvPr/>
        </p:nvSpPr>
        <p:spPr>
          <a:xfrm>
            <a:off x="5238750" y="2331590"/>
            <a:ext cx="771525" cy="79480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A12C06D-A217-48F9-86B8-39EF9A11B0E2}"/>
              </a:ext>
            </a:extLst>
          </p:cNvPr>
          <p:cNvSpPr/>
          <p:nvPr/>
        </p:nvSpPr>
        <p:spPr>
          <a:xfrm>
            <a:off x="5238750" y="3506473"/>
            <a:ext cx="2209800" cy="41090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023E999-F514-41DB-B20D-31ACFC9E8C91}"/>
              </a:ext>
            </a:extLst>
          </p:cNvPr>
          <p:cNvSpPr/>
          <p:nvPr/>
        </p:nvSpPr>
        <p:spPr>
          <a:xfrm>
            <a:off x="5248275" y="3946816"/>
            <a:ext cx="962025" cy="22513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A64D3BBD-0076-4418-AD2C-D24D7E51E9F1}"/>
              </a:ext>
            </a:extLst>
          </p:cNvPr>
          <p:cNvCxnSpPr>
            <a:stCxn id="5" idx="1"/>
          </p:cNvCxnSpPr>
          <p:nvPr/>
        </p:nvCxnSpPr>
        <p:spPr>
          <a:xfrm flipH="1">
            <a:off x="7448550" y="3634231"/>
            <a:ext cx="1133476" cy="109384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6C13C251-9D03-4C62-A26A-D6BC7AAF7BC7}"/>
              </a:ext>
            </a:extLst>
          </p:cNvPr>
          <p:cNvSpPr/>
          <p:nvPr/>
        </p:nvSpPr>
        <p:spPr>
          <a:xfrm>
            <a:off x="5238750" y="4552052"/>
            <a:ext cx="2209800" cy="37237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71963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  <p:bldP spid="5" grpId="0" animBg="1"/>
      <p:bldP spid="5" grpId="1" animBg="1"/>
      <p:bldP spid="6" grpId="0" animBg="1"/>
      <p:bldP spid="6" grpId="1" animBg="1"/>
      <p:bldP spid="33" grpId="0" animBg="1"/>
      <p:bldP spid="33" grpId="1" animBg="1"/>
      <p:bldP spid="39" grpId="0" animBg="1"/>
      <p:bldP spid="39" grpId="1" animBg="1"/>
      <p:bldP spid="43" grpId="0" animBg="1"/>
      <p:bldP spid="43" grpId="1" animBg="1"/>
      <p:bldP spid="48" grpId="0" animBg="1"/>
      <p:bldP spid="48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387201C-B658-4A6D-9692-669980982A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198" y="1005314"/>
            <a:ext cx="9376629" cy="57949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23825" y="134986"/>
            <a:ext cx="3638550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Making a Calendar Appointment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487810-FB31-480B-AE03-B1F50EE77C1B}"/>
              </a:ext>
            </a:extLst>
          </p:cNvPr>
          <p:cNvSpPr txBox="1"/>
          <p:nvPr/>
        </p:nvSpPr>
        <p:spPr>
          <a:xfrm>
            <a:off x="5038727" y="2701429"/>
            <a:ext cx="441007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Click on the </a:t>
            </a:r>
            <a:r>
              <a:rPr lang="en-CA" dirty="0"/>
              <a:t>New Appointment </a:t>
            </a:r>
            <a:r>
              <a:rPr lang="en-CA" b="0" dirty="0"/>
              <a:t>button to start a new calendar appointment.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A05561-ACD6-46F9-B88D-C8FC7E3B08F5}"/>
              </a:ext>
            </a:extLst>
          </p:cNvPr>
          <p:cNvSpPr txBox="1"/>
          <p:nvPr/>
        </p:nvSpPr>
        <p:spPr>
          <a:xfrm>
            <a:off x="123825" y="5160047"/>
            <a:ext cx="3152775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Select the Calendar module.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81CBDFA-5ABA-4AE9-9B12-26CC2BCBCEE6}"/>
              </a:ext>
            </a:extLst>
          </p:cNvPr>
          <p:cNvCxnSpPr>
            <a:cxnSpLocks/>
            <a:stCxn id="16" idx="2"/>
            <a:endCxn id="19" idx="1"/>
          </p:cNvCxnSpPr>
          <p:nvPr/>
        </p:nvCxnSpPr>
        <p:spPr>
          <a:xfrm>
            <a:off x="1700213" y="5560157"/>
            <a:ext cx="1509712" cy="85493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5B101685-BCDC-4589-9E82-D322B99D26EC}"/>
              </a:ext>
            </a:extLst>
          </p:cNvPr>
          <p:cNvSpPr/>
          <p:nvPr/>
        </p:nvSpPr>
        <p:spPr>
          <a:xfrm>
            <a:off x="3209925" y="6296025"/>
            <a:ext cx="228600" cy="23812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A040325-EA34-4240-92C1-9F221A45A79C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3476625" y="2314575"/>
            <a:ext cx="1562102" cy="74079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E9FA4329-E6B9-4321-8DC9-93262BE0A892}"/>
              </a:ext>
            </a:extLst>
          </p:cNvPr>
          <p:cNvSpPr/>
          <p:nvPr/>
        </p:nvSpPr>
        <p:spPr>
          <a:xfrm>
            <a:off x="2771773" y="1600200"/>
            <a:ext cx="704852" cy="71437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Slide Number Placeholder 61">
            <a:extLst>
              <a:ext uri="{FF2B5EF4-FFF2-40B4-BE49-F238E27FC236}">
                <a16:creationId xmlns:a16="http://schemas.microsoft.com/office/drawing/2014/main" id="{FC36ADAC-CFDE-4B93-95A5-1E013F334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31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D6FBBB-7232-46F1-8D70-898814B1F46A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1375775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6" grpId="0" animBg="1"/>
      <p:bldP spid="16" grpId="1" animBg="1"/>
      <p:bldP spid="19" grpId="0" animBg="1"/>
      <p:bldP spid="19" grpId="1" animBg="1"/>
      <p:bldP spid="24" grpId="0" animBg="1"/>
      <p:bldP spid="24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F3198D-C080-47C2-AF62-F66C13F3B6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006" y="1005103"/>
            <a:ext cx="8572560" cy="573724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521" y="3207662"/>
            <a:ext cx="1090617" cy="274344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522" y="3529631"/>
            <a:ext cx="1112616" cy="2743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57772" y="392613"/>
            <a:ext cx="6219828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Enter the following information into a new Calendar Entry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3968" y="2034912"/>
            <a:ext cx="2525051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Outlook 2010 course from NITHA</a:t>
            </a:r>
          </a:p>
        </p:txBody>
      </p:sp>
      <p:cxnSp>
        <p:nvCxnSpPr>
          <p:cNvPr id="10" name="Straight Arrow Connector 9"/>
          <p:cNvCxnSpPr>
            <a:cxnSpLocks/>
            <a:stCxn id="9" idx="3"/>
          </p:cNvCxnSpPr>
          <p:nvPr/>
        </p:nvCxnSpPr>
        <p:spPr>
          <a:xfrm>
            <a:off x="2889019" y="2388855"/>
            <a:ext cx="2578331" cy="56389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385803" y="2859035"/>
            <a:ext cx="23831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Outlook 2021 course from NITHA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478735" y="4882067"/>
            <a:ext cx="2560865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At a location near you!</a:t>
            </a:r>
          </a:p>
        </p:txBody>
      </p:sp>
      <p:cxnSp>
        <p:nvCxnSpPr>
          <p:cNvPr id="19" name="Straight Arrow Connector 18"/>
          <p:cNvCxnSpPr>
            <a:cxnSpLocks/>
            <a:stCxn id="18" idx="1"/>
          </p:cNvCxnSpPr>
          <p:nvPr/>
        </p:nvCxnSpPr>
        <p:spPr>
          <a:xfrm flipH="1" flipV="1">
            <a:off x="5385803" y="4241482"/>
            <a:ext cx="4092932" cy="84064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388544" y="3933510"/>
            <a:ext cx="19309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At a location near you!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67635" y="4309317"/>
            <a:ext cx="1585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/>
              <a:t>Outlook training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613814" y="1664712"/>
            <a:ext cx="462885" cy="640338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TextBox 34"/>
          <p:cNvSpPr txBox="1"/>
          <p:nvPr/>
        </p:nvSpPr>
        <p:spPr>
          <a:xfrm>
            <a:off x="6979190" y="3236288"/>
            <a:ext cx="7905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dirty="0"/>
              <a:t>2:00 PM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978345" y="3538704"/>
            <a:ext cx="9083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000" dirty="0"/>
              <a:t>4:00 PM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056900-F01D-40E5-A06A-1BD8265B088E}"/>
              </a:ext>
            </a:extLst>
          </p:cNvPr>
          <p:cNvSpPr txBox="1"/>
          <p:nvPr/>
        </p:nvSpPr>
        <p:spPr>
          <a:xfrm>
            <a:off x="363968" y="956277"/>
            <a:ext cx="252505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Click on Save &amp; Close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C7BA3C-F0D7-4CC3-8D89-D7A26A93C66F}"/>
              </a:ext>
            </a:extLst>
          </p:cNvPr>
          <p:cNvSpPr txBox="1"/>
          <p:nvPr/>
        </p:nvSpPr>
        <p:spPr>
          <a:xfrm>
            <a:off x="123825" y="134986"/>
            <a:ext cx="3638550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Making a Calendar Appointment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8B4CD29D-4582-41CC-BDF0-3216A068B6E2}"/>
              </a:ext>
            </a:extLst>
          </p:cNvPr>
          <p:cNvCxnSpPr>
            <a:cxnSpLocks/>
            <a:stCxn id="7" idx="3"/>
            <a:endCxn id="15" idx="0"/>
          </p:cNvCxnSpPr>
          <p:nvPr/>
        </p:nvCxnSpPr>
        <p:spPr>
          <a:xfrm>
            <a:off x="2889018" y="1156332"/>
            <a:ext cx="956239" cy="50838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1285F482-5460-4EE1-A65B-BE23DBF5D826}"/>
              </a:ext>
            </a:extLst>
          </p:cNvPr>
          <p:cNvSpPr txBox="1"/>
          <p:nvPr/>
        </p:nvSpPr>
        <p:spPr>
          <a:xfrm>
            <a:off x="2124074" y="3251674"/>
            <a:ext cx="109777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2:00 PM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F6E68A31-5CDC-48B8-B9DC-D4D86CB12119}"/>
              </a:ext>
            </a:extLst>
          </p:cNvPr>
          <p:cNvCxnSpPr>
            <a:cxnSpLocks/>
            <a:stCxn id="60" idx="3"/>
            <a:endCxn id="35" idx="1"/>
          </p:cNvCxnSpPr>
          <p:nvPr/>
        </p:nvCxnSpPr>
        <p:spPr>
          <a:xfrm flipV="1">
            <a:off x="3221848" y="3359399"/>
            <a:ext cx="3757342" cy="9233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F4CB636E-01A1-445A-B420-C25084934A2C}"/>
              </a:ext>
            </a:extLst>
          </p:cNvPr>
          <p:cNvSpPr txBox="1"/>
          <p:nvPr/>
        </p:nvSpPr>
        <p:spPr>
          <a:xfrm>
            <a:off x="2131091" y="3783976"/>
            <a:ext cx="109777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4:00 PM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DB395180-97B1-48EB-B563-34C1A9AFFEFF}"/>
              </a:ext>
            </a:extLst>
          </p:cNvPr>
          <p:cNvCxnSpPr>
            <a:cxnSpLocks/>
            <a:stCxn id="64" idx="3"/>
            <a:endCxn id="40" idx="1"/>
          </p:cNvCxnSpPr>
          <p:nvPr/>
        </p:nvCxnSpPr>
        <p:spPr>
          <a:xfrm flipV="1">
            <a:off x="3228865" y="3661815"/>
            <a:ext cx="3749480" cy="32221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EBCC47E5-F829-41F6-9BC3-C73CC27ECAD5}"/>
              </a:ext>
            </a:extLst>
          </p:cNvPr>
          <p:cNvSpPr txBox="1"/>
          <p:nvPr/>
        </p:nvSpPr>
        <p:spPr>
          <a:xfrm>
            <a:off x="1266826" y="4985575"/>
            <a:ext cx="196204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Outlook training</a:t>
            </a: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67631BB8-F179-4BE8-B5C2-95379152C610}"/>
              </a:ext>
            </a:extLst>
          </p:cNvPr>
          <p:cNvCxnSpPr>
            <a:cxnSpLocks/>
            <a:stCxn id="69" idx="3"/>
          </p:cNvCxnSpPr>
          <p:nvPr/>
        </p:nvCxnSpPr>
        <p:spPr>
          <a:xfrm flipV="1">
            <a:off x="3228866" y="4516334"/>
            <a:ext cx="616391" cy="66929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61">
            <a:extLst>
              <a:ext uri="{FF2B5EF4-FFF2-40B4-BE49-F238E27FC236}">
                <a16:creationId xmlns:a16="http://schemas.microsoft.com/office/drawing/2014/main" id="{505EAD1A-B758-497A-8FE7-9AB4313C8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32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22E5CF7-A8ED-4CF4-9922-014516B880FA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261821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9" grpId="1" animBg="1"/>
      <p:bldP spid="11" grpId="0"/>
      <p:bldP spid="18" grpId="0" animBg="1"/>
      <p:bldP spid="18" grpId="1" animBg="1"/>
      <p:bldP spid="20" grpId="0"/>
      <p:bldP spid="22" grpId="0"/>
      <p:bldP spid="15" grpId="0" animBg="1"/>
      <p:bldP spid="15" grpId="1" animBg="1"/>
      <p:bldP spid="35" grpId="0"/>
      <p:bldP spid="40" grpId="0"/>
      <p:bldP spid="7" grpId="0" animBg="1"/>
      <p:bldP spid="7" grpId="1" animBg="1"/>
      <p:bldP spid="60" grpId="0" animBg="1"/>
      <p:bldP spid="60" grpId="1" animBg="1"/>
      <p:bldP spid="64" grpId="0" animBg="1"/>
      <p:bldP spid="64" grpId="1" animBg="1"/>
      <p:bldP spid="69" grpId="0" animBg="1"/>
      <p:bldP spid="69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1D90193-2112-4684-9C19-23E13D2ECC5B}"/>
              </a:ext>
            </a:extLst>
          </p:cNvPr>
          <p:cNvGrpSpPr/>
          <p:nvPr/>
        </p:nvGrpSpPr>
        <p:grpSpPr>
          <a:xfrm>
            <a:off x="3669142" y="561468"/>
            <a:ext cx="8359864" cy="6180356"/>
            <a:chOff x="3669142" y="561468"/>
            <a:chExt cx="8359864" cy="618035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69142" y="561468"/>
              <a:ext cx="8359864" cy="618035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FA534FF-2618-4E02-8591-985BB08E2A59}"/>
                </a:ext>
              </a:extLst>
            </p:cNvPr>
            <p:cNvSpPr txBox="1"/>
            <p:nvPr/>
          </p:nvSpPr>
          <p:spPr>
            <a:xfrm>
              <a:off x="6448425" y="4711184"/>
              <a:ext cx="1781176" cy="369332"/>
            </a:xfrm>
            <a:prstGeom prst="rect">
              <a:avLst/>
            </a:prstGeom>
            <a:solidFill>
              <a:srgbClr val="C1E9FE"/>
            </a:solidFill>
          </p:spPr>
          <p:txBody>
            <a:bodyPr wrap="square" rtlCol="0">
              <a:spAutoFit/>
            </a:bodyPr>
            <a:lstStyle/>
            <a:p>
              <a:r>
                <a:rPr lang="en-CA" sz="900" b="1" dirty="0"/>
                <a:t>Outlook 2021 course from NITHA</a:t>
              </a:r>
            </a:p>
            <a:p>
              <a:r>
                <a:rPr lang="en-CA" sz="900" dirty="0"/>
                <a:t>At a location near you!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23825" y="134986"/>
            <a:ext cx="1190626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Day View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62994" y="2296833"/>
            <a:ext cx="11620500" cy="3351492"/>
            <a:chOff x="123825" y="2192594"/>
            <a:chExt cx="11751493" cy="3051714"/>
          </a:xfrm>
        </p:grpSpPr>
        <p:grpSp>
          <p:nvGrpSpPr>
            <p:cNvPr id="10" name="Group 9"/>
            <p:cNvGrpSpPr/>
            <p:nvPr/>
          </p:nvGrpSpPr>
          <p:grpSpPr>
            <a:xfrm>
              <a:off x="123825" y="2192594"/>
              <a:ext cx="6318837" cy="2635422"/>
              <a:chOff x="123825" y="2192594"/>
              <a:chExt cx="6318837" cy="2635422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123825" y="2192594"/>
                <a:ext cx="2571844" cy="64457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9050"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2000" b="0"/>
                </a:lvl1pPr>
              </a:lstStyle>
              <a:p>
                <a:r>
                  <a:rPr lang="en-CA" dirty="0"/>
                  <a:t>Our new appointment as viewed in </a:t>
                </a:r>
                <a:r>
                  <a:rPr lang="en-CA" b="1" dirty="0"/>
                  <a:t>Day </a:t>
                </a:r>
                <a:r>
                  <a:rPr lang="en-CA" dirty="0"/>
                  <a:t>view.</a:t>
                </a:r>
              </a:p>
            </p:txBody>
          </p:sp>
          <p:cxnSp>
            <p:nvCxnSpPr>
              <p:cNvPr id="9" name="Straight Arrow Connector 8"/>
              <p:cNvCxnSpPr>
                <a:cxnSpLocks/>
                <a:stCxn id="7" idx="3"/>
                <a:endCxn id="11" idx="1"/>
              </p:cNvCxnSpPr>
              <p:nvPr/>
            </p:nvCxnSpPr>
            <p:spPr>
              <a:xfrm>
                <a:off x="2695669" y="2514880"/>
                <a:ext cx="3746993" cy="2313136"/>
              </a:xfrm>
              <a:prstGeom prst="straightConnector1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9050">
                <a:solidFill>
                  <a:schemeClr val="accent2"/>
                </a:solidFill>
              </a:ln>
            </p:spPr>
          </p:cxnSp>
        </p:grpSp>
        <p:sp>
          <p:nvSpPr>
            <p:cNvPr id="11" name="Rectangle 10"/>
            <p:cNvSpPr/>
            <p:nvPr/>
          </p:nvSpPr>
          <p:spPr>
            <a:xfrm>
              <a:off x="6442662" y="4411722"/>
              <a:ext cx="5432656" cy="832586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endParaRPr lang="en-CA" sz="2000"/>
            </a:p>
          </p:txBody>
        </p:sp>
      </p:grpSp>
      <p:sp>
        <p:nvSpPr>
          <p:cNvPr id="14" name="Line Callout 1 13"/>
          <p:cNvSpPr/>
          <p:nvPr/>
        </p:nvSpPr>
        <p:spPr>
          <a:xfrm>
            <a:off x="6248399" y="1209675"/>
            <a:ext cx="381001" cy="647700"/>
          </a:xfrm>
          <a:prstGeom prst="borderCallout1">
            <a:avLst>
              <a:gd name="adj1" fmla="val 98437"/>
              <a:gd name="adj2" fmla="val 51667"/>
              <a:gd name="adj3" fmla="val 129412"/>
              <a:gd name="adj4" fmla="val 92597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153A628-90E0-4AE4-B4FC-297D026DFEBF}"/>
              </a:ext>
            </a:extLst>
          </p:cNvPr>
          <p:cNvSpPr/>
          <p:nvPr/>
        </p:nvSpPr>
        <p:spPr>
          <a:xfrm>
            <a:off x="5876925" y="2038350"/>
            <a:ext cx="6152081" cy="448627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Slide Number Placeholder 61">
            <a:extLst>
              <a:ext uri="{FF2B5EF4-FFF2-40B4-BE49-F238E27FC236}">
                <a16:creationId xmlns:a16="http://schemas.microsoft.com/office/drawing/2014/main" id="{E362C018-553D-4945-95FC-1ACEAACE8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33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0B908C-DCA2-4019-87C2-96F7378D4C32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247338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A33BEC6C-46E1-43FE-BD9C-2A15762B8D61}"/>
              </a:ext>
            </a:extLst>
          </p:cNvPr>
          <p:cNvGrpSpPr/>
          <p:nvPr/>
        </p:nvGrpSpPr>
        <p:grpSpPr>
          <a:xfrm>
            <a:off x="3659143" y="557897"/>
            <a:ext cx="8359864" cy="6180356"/>
            <a:chOff x="3659143" y="557897"/>
            <a:chExt cx="8359864" cy="6180356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9143" y="557897"/>
              <a:ext cx="8359864" cy="6180356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9077055-08D3-4676-AF56-84A58423BBE7}"/>
                </a:ext>
              </a:extLst>
            </p:cNvPr>
            <p:cNvSpPr txBox="1"/>
            <p:nvPr/>
          </p:nvSpPr>
          <p:spPr>
            <a:xfrm>
              <a:off x="7543800" y="4714875"/>
              <a:ext cx="838200" cy="892552"/>
            </a:xfrm>
            <a:prstGeom prst="rect">
              <a:avLst/>
            </a:prstGeom>
            <a:solidFill>
              <a:srgbClr val="C1E9FE"/>
            </a:solidFill>
          </p:spPr>
          <p:txBody>
            <a:bodyPr wrap="square" rtlCol="0">
              <a:spAutoFit/>
            </a:bodyPr>
            <a:lstStyle/>
            <a:p>
              <a:r>
                <a:rPr lang="en-CA" sz="900" b="1" dirty="0"/>
                <a:t>Outlook 2021 course from NITHA</a:t>
              </a:r>
            </a:p>
            <a:p>
              <a:endParaRPr lang="en-CA" sz="900" b="1" dirty="0"/>
            </a:p>
            <a:p>
              <a:r>
                <a:rPr lang="en-CA" sz="800" dirty="0"/>
                <a:t>At a location near you!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23824" y="134986"/>
            <a:ext cx="198120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Work Week View</a:t>
            </a:r>
          </a:p>
        </p:txBody>
      </p:sp>
      <p:sp>
        <p:nvSpPr>
          <p:cNvPr id="14" name="Line Callout 1 13"/>
          <p:cNvSpPr/>
          <p:nvPr/>
        </p:nvSpPr>
        <p:spPr>
          <a:xfrm>
            <a:off x="6610350" y="1206785"/>
            <a:ext cx="381000" cy="650590"/>
          </a:xfrm>
          <a:prstGeom prst="borderCallout1">
            <a:avLst>
              <a:gd name="adj1" fmla="val 99008"/>
              <a:gd name="adj2" fmla="val 51667"/>
              <a:gd name="adj3" fmla="val 126848"/>
              <a:gd name="adj4" fmla="val 48822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F753CD0-C985-4333-B873-21FF56700725}"/>
              </a:ext>
            </a:extLst>
          </p:cNvPr>
          <p:cNvSpPr/>
          <p:nvPr/>
        </p:nvSpPr>
        <p:spPr>
          <a:xfrm>
            <a:off x="5876925" y="2038350"/>
            <a:ext cx="6152081" cy="448627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122715-BD95-4E72-9729-A0F772A815F8}"/>
              </a:ext>
            </a:extLst>
          </p:cNvPr>
          <p:cNvSpPr txBox="1"/>
          <p:nvPr/>
        </p:nvSpPr>
        <p:spPr>
          <a:xfrm>
            <a:off x="219075" y="3200400"/>
            <a:ext cx="335280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Our event in </a:t>
            </a:r>
            <a:r>
              <a:rPr lang="en-CA" b="1" dirty="0"/>
              <a:t>Work Week </a:t>
            </a:r>
            <a:r>
              <a:rPr lang="en-CA" dirty="0"/>
              <a:t>view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0FD69B3-5025-4C22-B253-86C31E3D36BA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3571875" y="3400455"/>
            <a:ext cx="3895725" cy="129537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4806914D-F2AD-48E1-9F39-1C2B1125B128}"/>
              </a:ext>
            </a:extLst>
          </p:cNvPr>
          <p:cNvSpPr/>
          <p:nvPr/>
        </p:nvSpPr>
        <p:spPr>
          <a:xfrm>
            <a:off x="7467600" y="4686299"/>
            <a:ext cx="990600" cy="92392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Slide Number Placeholder 61">
            <a:extLst>
              <a:ext uri="{FF2B5EF4-FFF2-40B4-BE49-F238E27FC236}">
                <a16:creationId xmlns:a16="http://schemas.microsoft.com/office/drawing/2014/main" id="{F86433DF-9BDD-4C4C-B622-6AAA463EC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34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9B94FF-2E0E-4832-83E2-FE99BD4FCABA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304169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 animBg="1"/>
      <p:bldP spid="6" grpId="0" animBg="1"/>
      <p:bldP spid="1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3939E42-DA41-41C3-B1E0-48661D1D8355}"/>
              </a:ext>
            </a:extLst>
          </p:cNvPr>
          <p:cNvGrpSpPr/>
          <p:nvPr/>
        </p:nvGrpSpPr>
        <p:grpSpPr>
          <a:xfrm>
            <a:off x="3671488" y="561468"/>
            <a:ext cx="8359864" cy="6180356"/>
            <a:chOff x="3671488" y="561468"/>
            <a:chExt cx="8359864" cy="618035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1488" y="561468"/>
              <a:ext cx="8359864" cy="6180356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D28360C-5116-4473-B261-2AD8A9659FFD}"/>
                </a:ext>
              </a:extLst>
            </p:cNvPr>
            <p:cNvSpPr txBox="1"/>
            <p:nvPr/>
          </p:nvSpPr>
          <p:spPr>
            <a:xfrm>
              <a:off x="8014888" y="4719339"/>
              <a:ext cx="609600" cy="923330"/>
            </a:xfrm>
            <a:prstGeom prst="rect">
              <a:avLst/>
            </a:prstGeom>
            <a:solidFill>
              <a:srgbClr val="C1E9FE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CA" sz="900" b="1" dirty="0"/>
                <a:t>Outlook</a:t>
              </a:r>
            </a:p>
            <a:p>
              <a:r>
                <a:rPr lang="en-CA" sz="900" b="1" dirty="0"/>
                <a:t>2021 course from NITHA</a:t>
              </a:r>
            </a:p>
            <a:p>
              <a:r>
                <a:rPr lang="en-CA" sz="900" dirty="0"/>
                <a:t>At a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60648" y="134986"/>
            <a:ext cx="1877702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Full Week View</a:t>
            </a:r>
          </a:p>
        </p:txBody>
      </p:sp>
      <p:sp>
        <p:nvSpPr>
          <p:cNvPr id="14" name="Line Callout 1 13"/>
          <p:cNvSpPr/>
          <p:nvPr/>
        </p:nvSpPr>
        <p:spPr>
          <a:xfrm>
            <a:off x="7000875" y="1206785"/>
            <a:ext cx="552450" cy="221966"/>
          </a:xfrm>
          <a:prstGeom prst="borderCallout1">
            <a:avLst>
              <a:gd name="adj1" fmla="val 99008"/>
              <a:gd name="adj2" fmla="val 51667"/>
              <a:gd name="adj3" fmla="val 380282"/>
              <a:gd name="adj4" fmla="val 51581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9F3090-D378-4AB9-AF8D-7F1DF1E52054}"/>
              </a:ext>
            </a:extLst>
          </p:cNvPr>
          <p:cNvSpPr txBox="1"/>
          <p:nvPr/>
        </p:nvSpPr>
        <p:spPr>
          <a:xfrm>
            <a:off x="323850" y="2105025"/>
            <a:ext cx="283845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Our new appointment viewed in full </a:t>
            </a:r>
            <a:r>
              <a:rPr lang="en-CA" b="1" dirty="0"/>
              <a:t>Week </a:t>
            </a:r>
            <a:r>
              <a:rPr lang="en-CA" dirty="0"/>
              <a:t>view.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DC1FB68-49C3-4DE2-BE01-96716AB6A7EA}"/>
              </a:ext>
            </a:extLst>
          </p:cNvPr>
          <p:cNvCxnSpPr>
            <a:cxnSpLocks/>
            <a:stCxn id="2" idx="3"/>
          </p:cNvCxnSpPr>
          <p:nvPr/>
        </p:nvCxnSpPr>
        <p:spPr>
          <a:xfrm>
            <a:off x="3162300" y="2458968"/>
            <a:ext cx="4781550" cy="225144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0CB5D13F-F1C2-4A52-B182-7EFFA8F855B4}"/>
              </a:ext>
            </a:extLst>
          </p:cNvPr>
          <p:cNvSpPr/>
          <p:nvPr/>
        </p:nvSpPr>
        <p:spPr>
          <a:xfrm>
            <a:off x="7943850" y="4695825"/>
            <a:ext cx="685800" cy="946844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F0D5A25-C6B9-45D4-A059-7356284DB024}"/>
              </a:ext>
            </a:extLst>
          </p:cNvPr>
          <p:cNvSpPr/>
          <p:nvPr/>
        </p:nvSpPr>
        <p:spPr>
          <a:xfrm>
            <a:off x="5876925" y="2045493"/>
            <a:ext cx="6154427" cy="4479132"/>
          </a:xfrm>
          <a:prstGeom prst="rect">
            <a:avLst/>
          </a:prstGeom>
          <a:noFill/>
          <a:ln w="19050">
            <a:solidFill>
              <a:schemeClr val="accent2"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Slide Number Placeholder 61">
            <a:extLst>
              <a:ext uri="{FF2B5EF4-FFF2-40B4-BE49-F238E27FC236}">
                <a16:creationId xmlns:a16="http://schemas.microsoft.com/office/drawing/2014/main" id="{78369BBB-A338-49DB-BB0A-DF437BB15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35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850530-855C-426D-9CFF-A08568E42BD8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381920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" grpId="0" animBg="1"/>
      <p:bldP spid="11" grpId="0" animBg="1"/>
      <p:bldP spid="1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3825" y="134986"/>
            <a:ext cx="1590676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Month View</a:t>
            </a:r>
          </a:p>
        </p:txBody>
      </p:sp>
      <p:sp>
        <p:nvSpPr>
          <p:cNvPr id="11" name="Line Callout 1 10"/>
          <p:cNvSpPr/>
          <p:nvPr/>
        </p:nvSpPr>
        <p:spPr>
          <a:xfrm>
            <a:off x="6976293" y="1422954"/>
            <a:ext cx="586557" cy="215346"/>
          </a:xfrm>
          <a:prstGeom prst="borderCallout1">
            <a:avLst>
              <a:gd name="adj1" fmla="val 98437"/>
              <a:gd name="adj2" fmla="val 59109"/>
              <a:gd name="adj3" fmla="val 285753"/>
              <a:gd name="adj4" fmla="val 59547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AC99A53-BCC6-4EF5-B8B0-BE02FD6C9007}"/>
              </a:ext>
            </a:extLst>
          </p:cNvPr>
          <p:cNvGrpSpPr/>
          <p:nvPr/>
        </p:nvGrpSpPr>
        <p:grpSpPr>
          <a:xfrm>
            <a:off x="3649618" y="548372"/>
            <a:ext cx="8359864" cy="6180356"/>
            <a:chOff x="3649618" y="548372"/>
            <a:chExt cx="8359864" cy="618035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9618" y="548372"/>
              <a:ext cx="8359864" cy="618035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227939D-3059-416D-8E8D-95371AC216C4}"/>
                </a:ext>
              </a:extLst>
            </p:cNvPr>
            <p:cNvSpPr txBox="1"/>
            <p:nvPr/>
          </p:nvSpPr>
          <p:spPr>
            <a:xfrm>
              <a:off x="7696200" y="3752850"/>
              <a:ext cx="666750" cy="461665"/>
            </a:xfrm>
            <a:prstGeom prst="rect">
              <a:avLst/>
            </a:prstGeom>
            <a:solidFill>
              <a:srgbClr val="C1E9FE"/>
            </a:solidFill>
          </p:spPr>
          <p:txBody>
            <a:bodyPr wrap="square" rtlCol="0">
              <a:spAutoFit/>
            </a:bodyPr>
            <a:lstStyle/>
            <a:p>
              <a:r>
                <a:rPr lang="en-CA" sz="800" dirty="0"/>
                <a:t>2:00pm</a:t>
              </a:r>
            </a:p>
            <a:p>
              <a:r>
                <a:rPr lang="en-CA" sz="800" dirty="0"/>
                <a:t>Outlook 2021</a:t>
              </a:r>
            </a:p>
          </p:txBody>
        </p:sp>
      </p:grpSp>
      <p:sp>
        <p:nvSpPr>
          <p:cNvPr id="12" name="Line Callout 1 13">
            <a:extLst>
              <a:ext uri="{FF2B5EF4-FFF2-40B4-BE49-F238E27FC236}">
                <a16:creationId xmlns:a16="http://schemas.microsoft.com/office/drawing/2014/main" id="{C857A896-AD6F-4425-957E-98997ACE397E}"/>
              </a:ext>
            </a:extLst>
          </p:cNvPr>
          <p:cNvSpPr/>
          <p:nvPr/>
        </p:nvSpPr>
        <p:spPr>
          <a:xfrm>
            <a:off x="7000875" y="1206785"/>
            <a:ext cx="549632" cy="221966"/>
          </a:xfrm>
          <a:prstGeom prst="borderCallout1">
            <a:avLst>
              <a:gd name="adj1" fmla="val 99008"/>
              <a:gd name="adj2" fmla="val 51667"/>
              <a:gd name="adj3" fmla="val 380282"/>
              <a:gd name="adj4" fmla="val 51581"/>
            </a:avLst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189BC34-8089-4DFA-99BF-DC60CD8C6F6E}"/>
              </a:ext>
            </a:extLst>
          </p:cNvPr>
          <p:cNvSpPr/>
          <p:nvPr/>
        </p:nvSpPr>
        <p:spPr>
          <a:xfrm>
            <a:off x="5838826" y="2045493"/>
            <a:ext cx="6161132" cy="4479132"/>
          </a:xfrm>
          <a:prstGeom prst="rect">
            <a:avLst/>
          </a:prstGeom>
          <a:noFill/>
          <a:ln w="19050">
            <a:solidFill>
              <a:schemeClr val="accent2"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02CF658-1C05-4139-A53F-B11C0C21A987}"/>
              </a:ext>
            </a:extLst>
          </p:cNvPr>
          <p:cNvSpPr txBox="1"/>
          <p:nvPr/>
        </p:nvSpPr>
        <p:spPr>
          <a:xfrm>
            <a:off x="400050" y="2181225"/>
            <a:ext cx="2790825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Our calendar event in </a:t>
            </a:r>
            <a:r>
              <a:rPr lang="en-CA" b="1" dirty="0"/>
              <a:t>Month</a:t>
            </a:r>
            <a:r>
              <a:rPr lang="en-CA" dirty="0"/>
              <a:t> view.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8799527-BFD5-4F8C-8D07-EC6B1144F12A}"/>
              </a:ext>
            </a:extLst>
          </p:cNvPr>
          <p:cNvCxnSpPr>
            <a:cxnSpLocks/>
            <a:stCxn id="15" idx="3"/>
            <a:endCxn id="13" idx="1"/>
          </p:cNvCxnSpPr>
          <p:nvPr/>
        </p:nvCxnSpPr>
        <p:spPr>
          <a:xfrm>
            <a:off x="3190875" y="2535168"/>
            <a:ext cx="4432622" cy="130340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6F8DE861-A803-4312-9B2F-E4B92E9FFBB5}"/>
              </a:ext>
            </a:extLst>
          </p:cNvPr>
          <p:cNvSpPr/>
          <p:nvPr/>
        </p:nvSpPr>
        <p:spPr>
          <a:xfrm>
            <a:off x="7623497" y="3476625"/>
            <a:ext cx="844227" cy="7239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Slide Number Placeholder 61">
            <a:extLst>
              <a:ext uri="{FF2B5EF4-FFF2-40B4-BE49-F238E27FC236}">
                <a16:creationId xmlns:a16="http://schemas.microsoft.com/office/drawing/2014/main" id="{8DD5AE02-F458-4379-BFC9-7A3A4633E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36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D555DB-ECA4-45CA-A4AA-048CA9D5368C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369689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775" y="1021388"/>
            <a:ext cx="7105996" cy="57930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1224" y="143123"/>
            <a:ext cx="3535018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Email Options</a:t>
            </a:r>
            <a:br>
              <a:rPr lang="en-CA" dirty="0"/>
            </a:br>
            <a:r>
              <a:rPr lang="en-CA" b="1" dirty="0"/>
              <a:t>HTML</a:t>
            </a:r>
            <a:r>
              <a:rPr lang="en-CA" dirty="0"/>
              <a:t> vs. </a:t>
            </a:r>
            <a:r>
              <a:rPr lang="en-CA" b="1" dirty="0"/>
              <a:t>Rich</a:t>
            </a:r>
            <a:r>
              <a:rPr lang="en-CA" dirty="0"/>
              <a:t> </a:t>
            </a:r>
            <a:r>
              <a:rPr lang="en-CA" b="1" dirty="0"/>
              <a:t>Text</a:t>
            </a:r>
            <a:r>
              <a:rPr lang="en-CA" dirty="0"/>
              <a:t> vs. </a:t>
            </a:r>
            <a:r>
              <a:rPr lang="en-CA" b="1" dirty="0"/>
              <a:t>Plain</a:t>
            </a:r>
            <a:r>
              <a:rPr lang="en-CA" dirty="0"/>
              <a:t> </a:t>
            </a:r>
            <a:r>
              <a:rPr lang="en-CA" b="1" dirty="0"/>
              <a:t>Text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99167" y="143123"/>
            <a:ext cx="3673258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In the </a:t>
            </a:r>
            <a:r>
              <a:rPr lang="en-CA" b="1" dirty="0"/>
              <a:t>Options</a:t>
            </a:r>
            <a:r>
              <a:rPr lang="en-CA" dirty="0"/>
              <a:t> dialog found in the </a:t>
            </a:r>
            <a:r>
              <a:rPr lang="en-CA" b="1" dirty="0"/>
              <a:t>Backstage</a:t>
            </a:r>
            <a:r>
              <a:rPr lang="en-CA" dirty="0"/>
              <a:t> tab click on </a:t>
            </a:r>
            <a:r>
              <a:rPr lang="en-CA" b="1" dirty="0"/>
              <a:t>Mail</a:t>
            </a:r>
            <a:r>
              <a:rPr lang="en-CA" dirty="0"/>
              <a:t> link.</a:t>
            </a:r>
          </a:p>
        </p:txBody>
      </p:sp>
      <p:cxnSp>
        <p:nvCxnSpPr>
          <p:cNvPr id="9" name="Straight Arrow Connector 8"/>
          <p:cNvCxnSpPr>
            <a:cxnSpLocks/>
            <a:stCxn id="7" idx="2"/>
          </p:cNvCxnSpPr>
          <p:nvPr/>
        </p:nvCxnSpPr>
        <p:spPr>
          <a:xfrm flipH="1">
            <a:off x="5481146" y="851009"/>
            <a:ext cx="654650" cy="28752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1576687"/>
              </p:ext>
            </p:extLst>
          </p:nvPr>
        </p:nvGraphicFramePr>
        <p:xfrm>
          <a:off x="8426234" y="2288000"/>
          <a:ext cx="638426" cy="6552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964800" imgH="990360" progId="Photoshop.Image.12">
                  <p:embed/>
                </p:oleObj>
              </mc:Choice>
              <mc:Fallback>
                <p:oleObj name="Image" r:id="rId3" imgW="964800" imgH="990360" progId="Photoshop.Image.12">
                  <p:embed/>
                  <p:pic>
                    <p:nvPicPr>
                      <p:cNvPr id="3" name="Object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426234" y="2288000"/>
                        <a:ext cx="638426" cy="655226"/>
                      </a:xfrm>
                      <a:prstGeom prst="rect">
                        <a:avLst/>
                      </a:prstGeom>
                      <a:ln w="12700"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" name="Group 19"/>
          <p:cNvGrpSpPr/>
          <p:nvPr/>
        </p:nvGrpSpPr>
        <p:grpSpPr>
          <a:xfrm>
            <a:off x="8136157" y="143123"/>
            <a:ext cx="3933825" cy="707886"/>
            <a:chOff x="4209176" y="1154544"/>
            <a:chExt cx="3933825" cy="707886"/>
          </a:xfrm>
        </p:grpSpPr>
        <p:sp>
          <p:nvSpPr>
            <p:cNvPr id="4" name="TextBox 3"/>
            <p:cNvSpPr txBox="1"/>
            <p:nvPr/>
          </p:nvSpPr>
          <p:spPr>
            <a:xfrm>
              <a:off x="4209176" y="1154544"/>
              <a:ext cx="3933825" cy="70788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 b="0"/>
              </a:lvl1pPr>
            </a:lstStyle>
            <a:p>
              <a:r>
                <a:rPr lang="en-CA" dirty="0"/>
                <a:t>Now click on the       arrow to get the menu.</a:t>
              </a:r>
            </a:p>
          </p:txBody>
        </p:sp>
        <p:graphicFrame>
          <p:nvGraphicFramePr>
            <p:cNvPr id="8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38438154"/>
                </p:ext>
              </p:extLst>
            </p:nvPr>
          </p:nvGraphicFramePr>
          <p:xfrm>
            <a:off x="6103225" y="1264160"/>
            <a:ext cx="203843" cy="2145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5" imgW="241200" imgH="253800" progId="Photoshop.Image.12">
                    <p:embed/>
                  </p:oleObj>
                </mc:Choice>
                <mc:Fallback>
                  <p:oleObj name="Image" r:id="rId5" imgW="241200" imgH="253800" progId="Photoshop.Image.12">
                    <p:embed/>
                    <p:pic>
                      <p:nvPicPr>
                        <p:cNvPr id="8" name="Object 7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6103225" y="1264160"/>
                          <a:ext cx="203843" cy="21457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cxnSp>
        <p:nvCxnSpPr>
          <p:cNvPr id="22" name="Straight Arrow Connector 21"/>
          <p:cNvCxnSpPr>
            <a:cxnSpLocks/>
            <a:stCxn id="4" idx="2"/>
          </p:cNvCxnSpPr>
          <p:nvPr/>
        </p:nvCxnSpPr>
        <p:spPr>
          <a:xfrm flipH="1">
            <a:off x="9058275" y="851009"/>
            <a:ext cx="1044795" cy="147309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20F05366-389D-434C-884E-22F41C826C30}"/>
              </a:ext>
            </a:extLst>
          </p:cNvPr>
          <p:cNvSpPr txBox="1"/>
          <p:nvPr/>
        </p:nvSpPr>
        <p:spPr>
          <a:xfrm>
            <a:off x="198782" y="1866068"/>
            <a:ext cx="4535143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b="1" dirty="0"/>
              <a:t>HTML</a:t>
            </a:r>
            <a:r>
              <a:rPr lang="en-CA" dirty="0"/>
              <a:t> – HTML is the language of </a:t>
            </a:r>
          </a:p>
          <a:p>
            <a:r>
              <a:rPr lang="en-CA" dirty="0"/>
              <a:t> web pages.  This allows most formatting that any web page can display.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966BBBA-35B4-47D2-B68C-7840674399EA}"/>
              </a:ext>
            </a:extLst>
          </p:cNvPr>
          <p:cNvSpPr txBox="1"/>
          <p:nvPr/>
        </p:nvSpPr>
        <p:spPr>
          <a:xfrm>
            <a:off x="198782" y="3185230"/>
            <a:ext cx="4535143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b="1" dirty="0"/>
              <a:t>Rich Text </a:t>
            </a:r>
            <a:r>
              <a:rPr lang="en-CA" dirty="0"/>
              <a:t>– Rich text allows formatting like HTML, but the email can only be viewed (with that formatting) in Outlook or Exchange Clients, Microsoft products.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893BD4A-A878-4712-A496-767A49BF9DA9}"/>
              </a:ext>
            </a:extLst>
          </p:cNvPr>
          <p:cNvSpPr txBox="1"/>
          <p:nvPr/>
        </p:nvSpPr>
        <p:spPr>
          <a:xfrm>
            <a:off x="198782" y="4812168"/>
            <a:ext cx="4535143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b="1" dirty="0"/>
              <a:t>Plain Text </a:t>
            </a:r>
            <a:r>
              <a:rPr lang="en-CA" dirty="0"/>
              <a:t>– No text formatting or pictures, just plain old text.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EC0D675-40AD-4130-9822-8CB8E5837374}"/>
              </a:ext>
            </a:extLst>
          </p:cNvPr>
          <p:cNvCxnSpPr>
            <a:cxnSpLocks/>
            <a:stCxn id="24" idx="3"/>
          </p:cNvCxnSpPr>
          <p:nvPr/>
        </p:nvCxnSpPr>
        <p:spPr>
          <a:xfrm>
            <a:off x="4733925" y="2373900"/>
            <a:ext cx="3676650" cy="15975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58B2532-44D4-4E94-8F9C-41E63EC815B5}"/>
              </a:ext>
            </a:extLst>
          </p:cNvPr>
          <p:cNvCxnSpPr>
            <a:cxnSpLocks/>
            <a:stCxn id="28" idx="3"/>
          </p:cNvCxnSpPr>
          <p:nvPr/>
        </p:nvCxnSpPr>
        <p:spPr>
          <a:xfrm flipV="1">
            <a:off x="4733925" y="2705100"/>
            <a:ext cx="3695700" cy="114185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75AC83A-9AB8-4103-B47C-61F19EFE7957}"/>
              </a:ext>
            </a:extLst>
          </p:cNvPr>
          <p:cNvCxnSpPr>
            <a:cxnSpLocks/>
            <a:stCxn id="30" idx="3"/>
          </p:cNvCxnSpPr>
          <p:nvPr/>
        </p:nvCxnSpPr>
        <p:spPr>
          <a:xfrm flipV="1">
            <a:off x="4733925" y="2867025"/>
            <a:ext cx="3695700" cy="229908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61">
            <a:extLst>
              <a:ext uri="{FF2B5EF4-FFF2-40B4-BE49-F238E27FC236}">
                <a16:creationId xmlns:a16="http://schemas.microsoft.com/office/drawing/2014/main" id="{FC889BC2-2B35-43B4-8627-C5FDDDEF5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37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1E9AB1-F711-4DE1-A51C-18FDD2AA74A9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749352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4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37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13287 L 0.27018 0.07408 C 0.32643 0.06088 0.41081 0.05394 0.49948 0.05394 C 0.60039 0.05394 0.68112 0.06088 0.73737 0.07408 L 1.00807 0.13287 " pathEditMode="relative" rAng="0" ptsTypes="AAAAA">
                                      <p:cBhvr>
                                        <p:cTn id="10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404" y="-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24" grpId="0" animBg="1"/>
      <p:bldP spid="24" grpId="1" animBg="1"/>
      <p:bldP spid="28" grpId="0" animBg="1"/>
      <p:bldP spid="28" grpId="1" animBg="1"/>
      <p:bldP spid="30" grpId="0" animBg="1"/>
      <p:bldP spid="30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444" y="2290880"/>
            <a:ext cx="6662033" cy="4467481"/>
          </a:xfrm>
          <a:prstGeom prst="rect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2028657"/>
              </p:ext>
            </p:extLst>
          </p:nvPr>
        </p:nvGraphicFramePr>
        <p:xfrm>
          <a:off x="367862" y="1373218"/>
          <a:ext cx="6219825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6220440" imgH="704880" progId="Photoshop.Image.12">
                  <p:embed/>
                </p:oleObj>
              </mc:Choice>
              <mc:Fallback>
                <p:oleObj name="Image" r:id="rId4" imgW="6220440" imgH="704880" progId="Photoshop.Image.12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7862" y="1373218"/>
                        <a:ext cx="6219825" cy="704850"/>
                      </a:xfrm>
                      <a:prstGeom prst="rect">
                        <a:avLst/>
                      </a:prstGeom>
                      <a:ln w="19050">
                        <a:solidFill>
                          <a:schemeClr val="accent2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000750" y="230665"/>
            <a:ext cx="5592818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In the </a:t>
            </a:r>
            <a:r>
              <a:rPr lang="en-CA" b="1" dirty="0"/>
              <a:t>Mail</a:t>
            </a:r>
            <a:r>
              <a:rPr lang="en-CA" dirty="0"/>
              <a:t> settings click on the </a:t>
            </a:r>
            <a:r>
              <a:rPr lang="en-CA" b="1" dirty="0"/>
              <a:t>Signatures</a:t>
            </a:r>
            <a:r>
              <a:rPr lang="en-CA" dirty="0"/>
              <a:t>… button</a:t>
            </a:r>
          </a:p>
        </p:txBody>
      </p:sp>
      <p:cxnSp>
        <p:nvCxnSpPr>
          <p:cNvPr id="9" name="Straight Arrow Connector 8"/>
          <p:cNvCxnSpPr>
            <a:cxnSpLocks/>
            <a:stCxn id="6" idx="2"/>
          </p:cNvCxnSpPr>
          <p:nvPr/>
        </p:nvCxnSpPr>
        <p:spPr>
          <a:xfrm flipH="1">
            <a:off x="6587689" y="630775"/>
            <a:ext cx="2209470" cy="110639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915441" y="1563718"/>
            <a:ext cx="293731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Which displays this dialog.</a:t>
            </a:r>
          </a:p>
        </p:txBody>
      </p:sp>
      <p:sp>
        <p:nvSpPr>
          <p:cNvPr id="14" name="Down Arrow 13"/>
          <p:cNvSpPr/>
          <p:nvPr/>
        </p:nvSpPr>
        <p:spPr>
          <a:xfrm>
            <a:off x="9173891" y="1960205"/>
            <a:ext cx="420414" cy="314328"/>
          </a:xfrm>
          <a:prstGeom prst="downArrow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endParaRPr lang="en-CA" sz="2000">
              <a:solidFill>
                <a:schemeClr val="tx1"/>
              </a:solidFill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2356114" y="2229261"/>
            <a:ext cx="4120886" cy="1637889"/>
            <a:chOff x="2279915" y="2638097"/>
            <a:chExt cx="4120886" cy="1637889"/>
          </a:xfrm>
        </p:grpSpPr>
        <p:sp>
          <p:nvSpPr>
            <p:cNvPr id="16" name="TextBox 15"/>
            <p:cNvSpPr txBox="1"/>
            <p:nvPr/>
          </p:nvSpPr>
          <p:spPr>
            <a:xfrm>
              <a:off x="2279915" y="2638097"/>
              <a:ext cx="2958835" cy="40011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 b="0"/>
              </a:lvl1pPr>
            </a:lstStyle>
            <a:p>
              <a:r>
                <a:rPr lang="en-CA" dirty="0"/>
                <a:t>Click on the </a:t>
              </a:r>
              <a:r>
                <a:rPr lang="en-CA" b="1" dirty="0"/>
                <a:t>New</a:t>
              </a:r>
              <a:r>
                <a:rPr lang="en-CA" dirty="0"/>
                <a:t> button.</a:t>
              </a:r>
            </a:p>
          </p:txBody>
        </p:sp>
        <p:cxnSp>
          <p:nvCxnSpPr>
            <p:cNvPr id="18" name="Straight Arrow Connector 17"/>
            <p:cNvCxnSpPr>
              <a:cxnSpLocks/>
              <a:stCxn id="16" idx="3"/>
            </p:cNvCxnSpPr>
            <p:nvPr/>
          </p:nvCxnSpPr>
          <p:spPr>
            <a:xfrm>
              <a:off x="5238750" y="2838152"/>
              <a:ext cx="1162051" cy="1437834"/>
            </a:xfrm>
            <a:prstGeom prst="straightConnector1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</a:ln>
          </p:spPr>
        </p:cxnSp>
      </p:grpSp>
      <p:sp>
        <p:nvSpPr>
          <p:cNvPr id="20" name="TextBox 19"/>
          <p:cNvSpPr txBox="1"/>
          <p:nvPr/>
        </p:nvSpPr>
        <p:spPr>
          <a:xfrm>
            <a:off x="2356114" y="2743765"/>
            <a:ext cx="2958836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Which displays this dialog.</a:t>
            </a:r>
          </a:p>
          <a:p>
            <a:endParaRPr lang="en-CA" dirty="0"/>
          </a:p>
          <a:p>
            <a:r>
              <a:rPr lang="en-CA" dirty="0"/>
              <a:t>Type in a name, such as </a:t>
            </a:r>
            <a:r>
              <a:rPr lang="en-CA" b="1" dirty="0"/>
              <a:t>New Emails,</a:t>
            </a:r>
            <a:r>
              <a:rPr lang="en-CA" dirty="0"/>
              <a:t> for example, and click on </a:t>
            </a:r>
            <a:r>
              <a:rPr lang="en-CA" b="1" dirty="0"/>
              <a:t>OK</a:t>
            </a:r>
            <a:r>
              <a:rPr lang="en-CA" dirty="0"/>
              <a:t>.</a:t>
            </a:r>
          </a:p>
        </p:txBody>
      </p:sp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2850362"/>
              </p:ext>
            </p:extLst>
          </p:nvPr>
        </p:nvGraphicFramePr>
        <p:xfrm>
          <a:off x="367862" y="5066670"/>
          <a:ext cx="3762375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3762720" imgH="1314360" progId="Photoshop.Image.12">
                  <p:embed/>
                </p:oleObj>
              </mc:Choice>
              <mc:Fallback>
                <p:oleObj name="Image" r:id="rId6" imgW="3762720" imgH="1314360" progId="Photoshop.Image.12">
                  <p:embed/>
                  <p:pic>
                    <p:nvPicPr>
                      <p:cNvPr id="25" name="Object 24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67862" y="5066670"/>
                        <a:ext cx="3762375" cy="1314450"/>
                      </a:xfrm>
                      <a:prstGeom prst="rect">
                        <a:avLst/>
                      </a:prstGeom>
                      <a:ln w="19050">
                        <a:solidFill>
                          <a:srgbClr val="00B05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4529957" y="4689430"/>
            <a:ext cx="4931131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You should see the name in the signature box.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259823" y="3307840"/>
            <a:ext cx="2076740" cy="1057423"/>
            <a:chOff x="110687" y="3170601"/>
            <a:chExt cx="2076740" cy="1057423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687" y="3170601"/>
              <a:ext cx="2076740" cy="1057423"/>
            </a:xfrm>
            <a:prstGeom prst="rect">
              <a:avLst/>
            </a:prstGeom>
            <a:ln w="19050">
              <a:solidFill>
                <a:schemeClr val="accent2"/>
              </a:solidFill>
            </a:ln>
          </p:spPr>
        </p:pic>
        <p:sp>
          <p:nvSpPr>
            <p:cNvPr id="39" name="TextBox 38"/>
            <p:cNvSpPr txBox="1"/>
            <p:nvPr/>
          </p:nvSpPr>
          <p:spPr>
            <a:xfrm>
              <a:off x="441434" y="3594538"/>
              <a:ext cx="111409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800" dirty="0"/>
                <a:t>New Emails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38314F3-7C82-43BF-9CCA-1546B6EA2075}"/>
              </a:ext>
            </a:extLst>
          </p:cNvPr>
          <p:cNvSpPr txBox="1"/>
          <p:nvPr/>
        </p:nvSpPr>
        <p:spPr>
          <a:xfrm>
            <a:off x="296823" y="232208"/>
            <a:ext cx="2392828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pPr algn="ctr"/>
            <a:r>
              <a:rPr lang="en-CA" dirty="0"/>
              <a:t>Email Options</a:t>
            </a:r>
            <a:br>
              <a:rPr lang="en-CA" dirty="0"/>
            </a:br>
            <a:r>
              <a:rPr lang="en-CA" b="1" dirty="0"/>
              <a:t>Creating a Signature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6658387-E5B5-45E4-AA0F-AAEDA94F99A5}"/>
              </a:ext>
            </a:extLst>
          </p:cNvPr>
          <p:cNvCxnSpPr>
            <a:endCxn id="13" idx="1"/>
          </p:cNvCxnSpPr>
          <p:nvPr/>
        </p:nvCxnSpPr>
        <p:spPr>
          <a:xfrm>
            <a:off x="6587687" y="1737170"/>
            <a:ext cx="1327754" cy="2660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A5411E6-A79A-4D56-83B6-A9313AC8299D}"/>
              </a:ext>
            </a:extLst>
          </p:cNvPr>
          <p:cNvCxnSpPr/>
          <p:nvPr/>
        </p:nvCxnSpPr>
        <p:spPr>
          <a:xfrm flipH="1">
            <a:off x="4130237" y="5089540"/>
            <a:ext cx="1184712" cy="67308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6CF9AE96-0FE8-4EE2-8F45-1DEE09E92A0D}"/>
              </a:ext>
            </a:extLst>
          </p:cNvPr>
          <p:cNvSpPr txBox="1"/>
          <p:nvPr/>
        </p:nvSpPr>
        <p:spPr>
          <a:xfrm>
            <a:off x="5626255" y="5723895"/>
            <a:ext cx="3570301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Now on to making the signature.</a:t>
            </a:r>
          </a:p>
        </p:txBody>
      </p:sp>
      <p:sp>
        <p:nvSpPr>
          <p:cNvPr id="42" name="Arrow: Down 41">
            <a:extLst>
              <a:ext uri="{FF2B5EF4-FFF2-40B4-BE49-F238E27FC236}">
                <a16:creationId xmlns:a16="http://schemas.microsoft.com/office/drawing/2014/main" id="{3778826E-7BEC-410A-B41F-3C420D40512C}"/>
              </a:ext>
            </a:extLst>
          </p:cNvPr>
          <p:cNvSpPr/>
          <p:nvPr/>
        </p:nvSpPr>
        <p:spPr>
          <a:xfrm>
            <a:off x="7251564" y="6124005"/>
            <a:ext cx="320811" cy="924495"/>
          </a:xfrm>
          <a:prstGeom prst="downArrow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Slide Number Placeholder 61">
            <a:extLst>
              <a:ext uri="{FF2B5EF4-FFF2-40B4-BE49-F238E27FC236}">
                <a16:creationId xmlns:a16="http://schemas.microsoft.com/office/drawing/2014/main" id="{E2F74E4D-86EA-4A8D-9E30-93837EAA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38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AB54122-33B3-4B42-941E-6EE459CF8624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223761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4" grpId="0" animBg="1"/>
      <p:bldP spid="20" grpId="0" animBg="1"/>
      <p:bldP spid="34" grpId="0" animBg="1"/>
      <p:bldP spid="41" grpId="0" animBg="1"/>
      <p:bldP spid="4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247" y="1990265"/>
            <a:ext cx="7125317" cy="4778154"/>
          </a:xfrm>
          <a:prstGeom prst="rect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1323975" y="3682500"/>
            <a:ext cx="3263478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Create an email signature for all new emails you create.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237592" y="4152900"/>
            <a:ext cx="6621033" cy="204081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/>
          </a:p>
        </p:txBody>
      </p:sp>
      <p:cxnSp>
        <p:nvCxnSpPr>
          <p:cNvPr id="13" name="Straight Arrow Connector 12"/>
          <p:cNvCxnSpPr>
            <a:cxnSpLocks/>
            <a:stCxn id="9" idx="3"/>
          </p:cNvCxnSpPr>
          <p:nvPr/>
        </p:nvCxnSpPr>
        <p:spPr>
          <a:xfrm>
            <a:off x="4587453" y="4036443"/>
            <a:ext cx="650139" cy="36931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89257" y="1309174"/>
            <a:ext cx="4506568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pPr algn="l"/>
            <a:r>
              <a:rPr lang="en-CA" dirty="0"/>
              <a:t>Now, of course you will not be entering in my signature information in the </a:t>
            </a:r>
            <a:r>
              <a:rPr lang="en-CA" b="1" dirty="0"/>
              <a:t>Edit signature</a:t>
            </a:r>
            <a:r>
              <a:rPr lang="en-CA" dirty="0"/>
              <a:t> box, but your own information.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615911" y="3078132"/>
            <a:ext cx="2066501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New Emails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53076" y="1182583"/>
            <a:ext cx="6129336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Then select from the New messages list “New Emails”</a:t>
            </a:r>
          </a:p>
        </p:txBody>
      </p:sp>
      <p:cxnSp>
        <p:nvCxnSpPr>
          <p:cNvPr id="24" name="Straight Arrow Connector 23"/>
          <p:cNvCxnSpPr>
            <a:cxnSpLocks/>
          </p:cNvCxnSpPr>
          <p:nvPr/>
        </p:nvCxnSpPr>
        <p:spPr>
          <a:xfrm>
            <a:off x="10791825" y="1504950"/>
            <a:ext cx="890587" cy="160972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231540" y="6114482"/>
            <a:ext cx="335591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Click on </a:t>
            </a:r>
            <a:r>
              <a:rPr lang="en-CA" b="1" dirty="0"/>
              <a:t>OK</a:t>
            </a:r>
            <a:r>
              <a:rPr lang="en-CA" dirty="0"/>
              <a:t> and you are done!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4584" y="4682254"/>
            <a:ext cx="3355913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Whenever you start a new email, the signature will be appended to the bottom.</a:t>
            </a:r>
          </a:p>
        </p:txBody>
      </p:sp>
      <p:cxnSp>
        <p:nvCxnSpPr>
          <p:cNvPr id="27" name="Straight Arrow Connector 26"/>
          <p:cNvCxnSpPr>
            <a:cxnSpLocks/>
            <a:stCxn id="25" idx="3"/>
            <a:endCxn id="35" idx="1"/>
          </p:cNvCxnSpPr>
          <p:nvPr/>
        </p:nvCxnSpPr>
        <p:spPr>
          <a:xfrm>
            <a:off x="4587453" y="6314537"/>
            <a:ext cx="5728122" cy="19103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255" y="3672571"/>
            <a:ext cx="769687" cy="2362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3000375" y="2990522"/>
            <a:ext cx="1587078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Click on </a:t>
            </a:r>
            <a:r>
              <a:rPr lang="en-CA" b="1" dirty="0"/>
              <a:t>Save</a:t>
            </a:r>
            <a:r>
              <a:rPr lang="en-CA" dirty="0"/>
              <a:t> </a:t>
            </a:r>
          </a:p>
        </p:txBody>
      </p:sp>
      <p:cxnSp>
        <p:nvCxnSpPr>
          <p:cNvPr id="31" name="Straight Arrow Connector 30"/>
          <p:cNvCxnSpPr>
            <a:cxnSpLocks/>
            <a:stCxn id="28" idx="3"/>
          </p:cNvCxnSpPr>
          <p:nvPr/>
        </p:nvCxnSpPr>
        <p:spPr>
          <a:xfrm>
            <a:off x="4587453" y="3190577"/>
            <a:ext cx="2356802" cy="47654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6924675" y="3667125"/>
            <a:ext cx="809625" cy="23429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/>
          </a:p>
        </p:txBody>
      </p:sp>
      <p:sp>
        <p:nvSpPr>
          <p:cNvPr id="35" name="Rectangle 34"/>
          <p:cNvSpPr/>
          <p:nvPr/>
        </p:nvSpPr>
        <p:spPr>
          <a:xfrm>
            <a:off x="10315575" y="6388429"/>
            <a:ext cx="771525" cy="23429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0C86EE1-6FCF-418A-85B9-F95BBEB43315}"/>
              </a:ext>
            </a:extLst>
          </p:cNvPr>
          <p:cNvSpPr txBox="1"/>
          <p:nvPr/>
        </p:nvSpPr>
        <p:spPr>
          <a:xfrm>
            <a:off x="6000750" y="230665"/>
            <a:ext cx="544432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In the </a:t>
            </a:r>
            <a:r>
              <a:rPr lang="en-CA" b="1" dirty="0"/>
              <a:t>Edit</a:t>
            </a:r>
            <a:r>
              <a:rPr lang="en-CA" dirty="0"/>
              <a:t> </a:t>
            </a:r>
            <a:r>
              <a:rPr lang="en-CA" b="1" dirty="0"/>
              <a:t>signatures </a:t>
            </a:r>
            <a:r>
              <a:rPr lang="en-CA" dirty="0"/>
              <a:t>pane, create your signature.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71AF8C1-BA5E-4C5C-B2BC-082B6E4308EE}"/>
              </a:ext>
            </a:extLst>
          </p:cNvPr>
          <p:cNvSpPr txBox="1"/>
          <p:nvPr/>
        </p:nvSpPr>
        <p:spPr>
          <a:xfrm>
            <a:off x="296823" y="232208"/>
            <a:ext cx="2392828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pPr algn="ctr"/>
            <a:r>
              <a:rPr lang="en-CA" dirty="0"/>
              <a:t>Email Options</a:t>
            </a:r>
            <a:br>
              <a:rPr lang="en-CA" dirty="0"/>
            </a:br>
            <a:r>
              <a:rPr lang="en-CA" b="1" dirty="0"/>
              <a:t>Creating a Signature</a:t>
            </a:r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8D614913-F406-49F3-950F-14897DD09BC4}"/>
              </a:ext>
            </a:extLst>
          </p:cNvPr>
          <p:cNvSpPr/>
          <p:nvPr/>
        </p:nvSpPr>
        <p:spPr>
          <a:xfrm>
            <a:off x="7251564" y="-38100"/>
            <a:ext cx="320811" cy="268765"/>
          </a:xfrm>
          <a:prstGeom prst="downArrow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aphicFrame>
        <p:nvGraphicFramePr>
          <p:cNvPr id="33" name="Object 32">
            <a:extLst>
              <a:ext uri="{FF2B5EF4-FFF2-40B4-BE49-F238E27FC236}">
                <a16:creationId xmlns:a16="http://schemas.microsoft.com/office/drawing/2014/main" id="{B4BD2D02-B516-4E16-8010-7C514C672B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3698012"/>
              </p:ext>
            </p:extLst>
          </p:nvPr>
        </p:nvGraphicFramePr>
        <p:xfrm>
          <a:off x="5285217" y="4472436"/>
          <a:ext cx="1329766" cy="646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1828440" imgH="888840" progId="Photoshop.Image.12">
                  <p:embed/>
                </p:oleObj>
              </mc:Choice>
              <mc:Fallback>
                <p:oleObj name="Image" r:id="rId4" imgW="1828440" imgH="888840" progId="Photoshop.Image.12">
                  <p:embed/>
                  <p:pic>
                    <p:nvPicPr>
                      <p:cNvPr id="33" name="Object 32">
                        <a:extLst>
                          <a:ext uri="{FF2B5EF4-FFF2-40B4-BE49-F238E27FC236}">
                            <a16:creationId xmlns:a16="http://schemas.microsoft.com/office/drawing/2014/main" id="{B4BD2D02-B516-4E16-8010-7C514C672B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285217" y="4472436"/>
                        <a:ext cx="1329766" cy="6464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Slide Number Placeholder 61">
            <a:extLst>
              <a:ext uri="{FF2B5EF4-FFF2-40B4-BE49-F238E27FC236}">
                <a16:creationId xmlns:a16="http://schemas.microsoft.com/office/drawing/2014/main" id="{62F6F89C-61D1-4FB4-B142-9065FC9CD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39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4DCF212-F2D4-4F97-B54F-53258BB4E9A4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412422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1" grpId="0" animBg="1"/>
      <p:bldP spid="11" grpId="1" animBg="1"/>
      <p:bldP spid="17" grpId="0" animBg="1"/>
      <p:bldP spid="17" grpId="1" animBg="1"/>
      <p:bldP spid="17" grpId="2" animBg="1"/>
      <p:bldP spid="18" grpId="0" animBg="1"/>
      <p:bldP spid="18" grpId="1" animBg="1"/>
      <p:bldP spid="22" grpId="0" animBg="1"/>
      <p:bldP spid="22" grpId="1" animBg="1"/>
      <p:bldP spid="25" grpId="0" animBg="1"/>
      <p:bldP spid="25" grpId="1" animBg="1"/>
      <p:bldP spid="29" grpId="0" animBg="1"/>
      <p:bldP spid="29" grpId="1" animBg="1"/>
      <p:bldP spid="29" grpId="2" animBg="1"/>
      <p:bldP spid="28" grpId="0" animBg="1"/>
      <p:bldP spid="28" grpId="1" animBg="1"/>
      <p:bldP spid="32" grpId="0" animBg="1"/>
      <p:bldP spid="32" grpId="1" animBg="1"/>
      <p:bldP spid="35" grpId="0" animBg="1"/>
      <p:bldP spid="35" grpId="1" animBg="1"/>
      <p:bldP spid="21" grpId="0" animBg="1"/>
      <p:bldP spid="21" grpId="1" animBg="1"/>
      <p:bldP spid="23" grpId="0" animBg="1"/>
      <p:bldP spid="30" grpId="0" animBg="1"/>
      <p:bldP spid="3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loud 8"/>
          <p:cNvSpPr/>
          <p:nvPr/>
        </p:nvSpPr>
        <p:spPr>
          <a:xfrm>
            <a:off x="3582785" y="327789"/>
            <a:ext cx="3690851" cy="1753986"/>
          </a:xfrm>
          <a:prstGeom prst="cloud">
            <a:avLst/>
          </a:prstGeom>
          <a:blipFill>
            <a:blip r:embed="rId4"/>
            <a:stretch>
              <a:fillRect/>
            </a:stretch>
          </a:blipFill>
          <a:ln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glow rad="50800">
              <a:schemeClr val="bg1">
                <a:lumMod val="85000"/>
                <a:alpha val="6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Cloud 6"/>
          <p:cNvSpPr/>
          <p:nvPr/>
        </p:nvSpPr>
        <p:spPr>
          <a:xfrm>
            <a:off x="3582785" y="327789"/>
            <a:ext cx="3690851" cy="1753986"/>
          </a:xfrm>
          <a:prstGeom prst="cloud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ectangle 10"/>
          <p:cNvSpPr/>
          <p:nvPr/>
        </p:nvSpPr>
        <p:spPr>
          <a:xfrm>
            <a:off x="4150585" y="748550"/>
            <a:ext cx="2555250" cy="646331"/>
          </a:xfrm>
          <a:prstGeom prst="rect">
            <a:avLst/>
          </a:prstGeom>
          <a:noFill/>
          <a:effectLst>
            <a:outerShdw blurRad="127000" dist="177800" dir="2400000" algn="tl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chemeClr val="accent3"/>
                </a:solidFill>
                <a:effectLst/>
              </a:rPr>
              <a:t>The Internet</a:t>
            </a:r>
          </a:p>
        </p:txBody>
      </p:sp>
      <p:sp>
        <p:nvSpPr>
          <p:cNvPr id="18" name="Up-Down Arrow 17"/>
          <p:cNvSpPr/>
          <p:nvPr/>
        </p:nvSpPr>
        <p:spPr>
          <a:xfrm rot="17394536">
            <a:off x="8418316" y="351089"/>
            <a:ext cx="204449" cy="2737443"/>
          </a:xfrm>
          <a:prstGeom prst="upDownArrow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4" name="Group 3"/>
          <p:cNvGrpSpPr/>
          <p:nvPr/>
        </p:nvGrpSpPr>
        <p:grpSpPr>
          <a:xfrm>
            <a:off x="4343816" y="4044765"/>
            <a:ext cx="2878072" cy="2813235"/>
            <a:chOff x="8960199" y="2158063"/>
            <a:chExt cx="2527990" cy="2527991"/>
          </a:xfrm>
        </p:grpSpPr>
        <p:pic>
          <p:nvPicPr>
            <p:cNvPr id="1026" name="Picture 2" descr="Image result for user computer clipar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0199" y="2158063"/>
              <a:ext cx="2527990" cy="25279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45838" y="3609707"/>
              <a:ext cx="1020929" cy="597031"/>
            </a:xfrm>
            <a:prstGeom prst="rect">
              <a:avLst/>
            </a:prstGeom>
          </p:spPr>
        </p:pic>
      </p:grpSp>
      <p:sp>
        <p:nvSpPr>
          <p:cNvPr id="17" name="Up-Down Arrow 16"/>
          <p:cNvSpPr/>
          <p:nvPr/>
        </p:nvSpPr>
        <p:spPr>
          <a:xfrm rot="13857605">
            <a:off x="2591075" y="787600"/>
            <a:ext cx="230856" cy="2261861"/>
          </a:xfrm>
          <a:prstGeom prst="upDownArrow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Up-Down Arrow 20"/>
          <p:cNvSpPr/>
          <p:nvPr/>
        </p:nvSpPr>
        <p:spPr>
          <a:xfrm rot="3055142">
            <a:off x="7868040" y="4108377"/>
            <a:ext cx="239945" cy="1971198"/>
          </a:xfrm>
          <a:prstGeom prst="upDownArrow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787" y="2081775"/>
            <a:ext cx="2932236" cy="2469252"/>
          </a:xfrm>
          <a:prstGeom prst="rect">
            <a:avLst/>
          </a:prstGeom>
        </p:spPr>
      </p:pic>
      <p:sp>
        <p:nvSpPr>
          <p:cNvPr id="24" name="Up-Down Arrow 23"/>
          <p:cNvSpPr/>
          <p:nvPr/>
        </p:nvSpPr>
        <p:spPr>
          <a:xfrm rot="3923679">
            <a:off x="8639100" y="3300435"/>
            <a:ext cx="253611" cy="3406680"/>
          </a:xfrm>
          <a:prstGeom prst="upDownArrow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2" name="Group 1"/>
          <p:cNvGrpSpPr/>
          <p:nvPr/>
        </p:nvGrpSpPr>
        <p:grpSpPr>
          <a:xfrm>
            <a:off x="133836" y="2729563"/>
            <a:ext cx="3405592" cy="1581859"/>
            <a:chOff x="133836" y="2729563"/>
            <a:chExt cx="3405592" cy="1581859"/>
          </a:xfrm>
        </p:grpSpPr>
        <p:grpSp>
          <p:nvGrpSpPr>
            <p:cNvPr id="14" name="Group 13"/>
            <p:cNvGrpSpPr/>
            <p:nvPr/>
          </p:nvGrpSpPr>
          <p:grpSpPr>
            <a:xfrm>
              <a:off x="133836" y="2729563"/>
              <a:ext cx="3405592" cy="1581859"/>
              <a:chOff x="2930857" y="4553532"/>
              <a:chExt cx="3405592" cy="1581859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4244194" y="4681767"/>
                <a:ext cx="803169" cy="757001"/>
                <a:chOff x="4086877" y="3330331"/>
                <a:chExt cx="803169" cy="757001"/>
              </a:xfrm>
            </p:grpSpPr>
            <p:pic>
              <p:nvPicPr>
                <p:cNvPr id="6" name="Picture 5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03242" y="3330331"/>
                  <a:ext cx="746187" cy="757001"/>
                </a:xfrm>
                <a:prstGeom prst="rect">
                  <a:avLst/>
                </a:prstGeom>
              </p:spPr>
            </p:pic>
            <p:sp>
              <p:nvSpPr>
                <p:cNvPr id="12" name="Rectangle 11"/>
                <p:cNvSpPr/>
                <p:nvPr/>
              </p:nvSpPr>
              <p:spPr>
                <a:xfrm>
                  <a:off x="4086877" y="3574618"/>
                  <a:ext cx="803169" cy="276999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  <a:scene3d>
                    <a:camera prst="orthographicFront"/>
                    <a:lightRig rig="harsh" dir="t"/>
                  </a:scene3d>
                  <a:sp3d extrusionH="57150" prstMaterial="matte">
                    <a:bevelT w="63500" h="12700" prst="angle"/>
                    <a:contourClr>
                      <a:schemeClr val="bg1">
                        <a:lumMod val="65000"/>
                      </a:schemeClr>
                    </a:contourClr>
                  </a:sp3d>
                </a:bodyPr>
                <a:lstStyle/>
                <a:p>
                  <a:pPr algn="ctr"/>
                  <a:r>
                    <a:rPr lang="en-US" sz="1200" b="1" cap="none" spc="0" dirty="0">
                      <a:ln/>
                      <a:solidFill>
                        <a:srgbClr val="F1AC23"/>
                      </a:solidFill>
                      <a:effectLst/>
                    </a:rPr>
                    <a:t>Microsoft</a:t>
                  </a:r>
                </a:p>
              </p:txBody>
            </p:sp>
          </p:grpSp>
          <p:pic>
            <p:nvPicPr>
              <p:cNvPr id="1030" name="Picture 6" descr="Related image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30857" y="4553532"/>
                <a:ext cx="3405592" cy="1581859"/>
              </a:xfrm>
              <a:prstGeom prst="rect">
                <a:avLst/>
              </a:prstGeom>
              <a:solidFill>
                <a:schemeClr val="bg1">
                  <a:alpha val="50000"/>
                </a:schemeClr>
              </a:solidFill>
            </p:spPr>
          </p:pic>
        </p:grpSp>
        <p:sp>
          <p:nvSpPr>
            <p:cNvPr id="8" name="TextBox 7"/>
            <p:cNvSpPr txBox="1"/>
            <p:nvPr/>
          </p:nvSpPr>
          <p:spPr>
            <a:xfrm>
              <a:off x="344128" y="3994595"/>
              <a:ext cx="30312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1400" dirty="0"/>
                <a:t>Where Microsoft Exchange server lives</a:t>
              </a:r>
            </a:p>
          </p:txBody>
        </p:sp>
      </p:grp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210AFF9-6EE2-4735-9930-471A607CA232}"/>
              </a:ext>
            </a:extLst>
          </p:cNvPr>
          <p:cNvSpPr txBox="1"/>
          <p:nvPr/>
        </p:nvSpPr>
        <p:spPr>
          <a:xfrm>
            <a:off x="610850" y="122003"/>
            <a:ext cx="2108965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Big Picture</a:t>
            </a:r>
            <a:endParaRPr lang="en-CA" sz="2000" b="1" dirty="0"/>
          </a:p>
        </p:txBody>
      </p:sp>
      <p:sp>
        <p:nvSpPr>
          <p:cNvPr id="23" name="Slide Number Placeholder 61">
            <a:extLst>
              <a:ext uri="{FF2B5EF4-FFF2-40B4-BE49-F238E27FC236}">
                <a16:creationId xmlns:a16="http://schemas.microsoft.com/office/drawing/2014/main" id="{9A5491EC-29F7-4D66-94CA-AFF585B7F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4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A5BBCE9-11F2-4E76-8999-086C5578C6A2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2841628379"/>
      </p:ext>
    </p:extLst>
  </p:cSld>
  <p:clrMapOvr>
    <a:masterClrMapping/>
  </p:clrMapOvr>
  <p:transition spd="slow" advTm="9057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0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30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30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24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30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500"/>
                            </p:stCondLst>
                            <p:childTnLst>
                              <p:par>
                                <p:cTn id="70" presetID="24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0"/>
                            </p:stCondLst>
                            <p:childTnLst>
                              <p:par>
                                <p:cTn id="76" presetID="30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24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4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000"/>
                            </p:stCondLst>
                            <p:childTnLst>
                              <p:par>
                                <p:cTn id="93" presetID="30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30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500"/>
                            </p:stCondLst>
                            <p:childTnLst>
                              <p:par>
                                <p:cTn id="10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8" grpId="0" animBg="1"/>
      <p:bldP spid="18" grpId="1" animBg="1"/>
      <p:bldP spid="18" grpId="2" animBg="1"/>
      <p:bldP spid="18" grpId="3" animBg="1"/>
      <p:bldP spid="17" grpId="0" animBg="1"/>
      <p:bldP spid="17" grpId="1" animBg="1"/>
      <p:bldP spid="17" grpId="2" animBg="1"/>
      <p:bldP spid="17" grpId="3" animBg="1"/>
      <p:bldP spid="21" grpId="0" animBg="1"/>
      <p:bldP spid="21" grpId="1" animBg="1"/>
      <p:bldP spid="21" grpId="2" animBg="1"/>
      <p:bldP spid="21" grpId="3" animBg="1"/>
      <p:bldP spid="24" grpId="0" animBg="1"/>
      <p:bldP spid="24" grpId="1" animBg="1"/>
      <p:bldP spid="24" grpId="2" animBg="1"/>
      <p:bldP spid="24" grpId="3" animBg="1"/>
      <p:bldP spid="2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972" y="1438275"/>
            <a:ext cx="7956755" cy="53115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81625" y="339930"/>
            <a:ext cx="5629275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One of the best ways to keep your projects moving forward is to create and follow a scheduled timeline.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4085" y="1181878"/>
            <a:ext cx="3447316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A </a:t>
            </a:r>
            <a:r>
              <a:rPr lang="en-CA" b="1" dirty="0"/>
              <a:t>Task</a:t>
            </a:r>
            <a:r>
              <a:rPr lang="en-CA" dirty="0"/>
              <a:t> can help to keep you on track until the completion of your project.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4085" y="5943600"/>
            <a:ext cx="3790215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1. Click on the </a:t>
            </a:r>
            <a:r>
              <a:rPr lang="en-CA" b="1" dirty="0"/>
              <a:t>Tasks</a:t>
            </a:r>
            <a:r>
              <a:rPr lang="en-CA" dirty="0"/>
              <a:t> module link.</a:t>
            </a:r>
          </a:p>
        </p:txBody>
      </p:sp>
      <p:sp>
        <p:nvSpPr>
          <p:cNvPr id="8" name="Rectangle 7"/>
          <p:cNvSpPr/>
          <p:nvPr/>
        </p:nvSpPr>
        <p:spPr>
          <a:xfrm>
            <a:off x="5240143" y="6163091"/>
            <a:ext cx="360557" cy="400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endParaRPr lang="en-CA" sz="200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4085" y="4260350"/>
            <a:ext cx="8181242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2. Click on the </a:t>
            </a:r>
            <a:r>
              <a:rPr lang="en-CA" b="1" dirty="0"/>
              <a:t>New Task </a:t>
            </a:r>
            <a:r>
              <a:rPr lang="en-CA" dirty="0"/>
              <a:t>button located in the </a:t>
            </a:r>
            <a:r>
              <a:rPr lang="en-CA" b="1" dirty="0"/>
              <a:t>New</a:t>
            </a:r>
            <a:r>
              <a:rPr lang="en-CA" dirty="0"/>
              <a:t> group on the </a:t>
            </a:r>
            <a:r>
              <a:rPr lang="en-CA" b="1" dirty="0"/>
              <a:t>Home</a:t>
            </a:r>
            <a:r>
              <a:rPr lang="en-CA" dirty="0"/>
              <a:t> tab.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1284BB-F44A-4BF0-918D-B472332AAA59}"/>
              </a:ext>
            </a:extLst>
          </p:cNvPr>
          <p:cNvSpPr txBox="1"/>
          <p:nvPr/>
        </p:nvSpPr>
        <p:spPr>
          <a:xfrm>
            <a:off x="296822" y="232208"/>
            <a:ext cx="261782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pPr algn="ctr"/>
            <a:r>
              <a:rPr lang="en-CA" dirty="0"/>
              <a:t>Tasks - </a:t>
            </a:r>
            <a:r>
              <a:rPr lang="en-CA" b="1" dirty="0"/>
              <a:t>Creating a Task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A1FAC42-D0B4-429A-8F7A-627326733F98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>
            <a:off x="3924300" y="6143655"/>
            <a:ext cx="1315843" cy="21949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135927E-EDF4-4110-9862-60A95165E2BE}"/>
              </a:ext>
            </a:extLst>
          </p:cNvPr>
          <p:cNvCxnSpPr>
            <a:cxnSpLocks/>
          </p:cNvCxnSpPr>
          <p:nvPr/>
        </p:nvCxnSpPr>
        <p:spPr>
          <a:xfrm flipV="1">
            <a:off x="2486025" y="2190750"/>
            <a:ext cx="1704975" cy="216217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60D872D-4287-46C5-8C5E-30E9F78DC081}"/>
              </a:ext>
            </a:extLst>
          </p:cNvPr>
          <p:cNvCxnSpPr>
            <a:cxnSpLocks/>
          </p:cNvCxnSpPr>
          <p:nvPr/>
        </p:nvCxnSpPr>
        <p:spPr>
          <a:xfrm flipH="1" flipV="1">
            <a:off x="4562475" y="2800350"/>
            <a:ext cx="677668" cy="155257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A2DB694-D698-4FD2-9E1A-AFDAE62F6F9A}"/>
              </a:ext>
            </a:extLst>
          </p:cNvPr>
          <p:cNvCxnSpPr>
            <a:cxnSpLocks/>
          </p:cNvCxnSpPr>
          <p:nvPr/>
        </p:nvCxnSpPr>
        <p:spPr>
          <a:xfrm flipH="1" flipV="1">
            <a:off x="5038725" y="1924050"/>
            <a:ext cx="2228850" cy="242887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61">
            <a:extLst>
              <a:ext uri="{FF2B5EF4-FFF2-40B4-BE49-F238E27FC236}">
                <a16:creationId xmlns:a16="http://schemas.microsoft.com/office/drawing/2014/main" id="{EA056A67-EEFC-4B40-B698-2FD8766A8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40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0C2A2D-B101-4FD9-A8BB-83B0F64CBC0F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308705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3" grpId="0" animBg="1"/>
      <p:bldP spid="13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678" y="1561910"/>
            <a:ext cx="7793980" cy="51913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952500"/>
            <a:ext cx="424815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This is the Assign Task window.  Notice the ribbon changed.</a:t>
            </a:r>
          </a:p>
        </p:txBody>
      </p:sp>
      <p:sp>
        <p:nvSpPr>
          <p:cNvPr id="6" name="Rectangle 5"/>
          <p:cNvSpPr/>
          <p:nvPr/>
        </p:nvSpPr>
        <p:spPr>
          <a:xfrm>
            <a:off x="4277664" y="1859649"/>
            <a:ext cx="7779469" cy="106747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600450" y="1524000"/>
            <a:ext cx="672228" cy="87628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96822" y="2700874"/>
            <a:ext cx="3848100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You can cancel the assignment by clicking on the Cancel Assignment button in the Manage Task group.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88018" y="2163859"/>
            <a:ext cx="612465" cy="59839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2" name="Straight Arrow Connector 11"/>
          <p:cNvCxnSpPr>
            <a:stCxn id="9" idx="3"/>
            <a:endCxn id="10" idx="1"/>
          </p:cNvCxnSpPr>
          <p:nvPr/>
        </p:nvCxnSpPr>
        <p:spPr>
          <a:xfrm flipV="1">
            <a:off x="4144922" y="2463055"/>
            <a:ext cx="2143096" cy="74565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96486" y="3861977"/>
            <a:ext cx="3857625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Click on the To… button to assign this task.</a:t>
            </a:r>
          </a:p>
          <a:p>
            <a:endParaRPr lang="en-CA" dirty="0"/>
          </a:p>
        </p:txBody>
      </p:sp>
      <p:sp>
        <p:nvSpPr>
          <p:cNvPr id="15" name="Rounded Rectangle 14"/>
          <p:cNvSpPr/>
          <p:nvPr/>
        </p:nvSpPr>
        <p:spPr>
          <a:xfrm>
            <a:off x="4825128" y="3206874"/>
            <a:ext cx="480297" cy="266150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7" name="Straight Arrow Connector 16"/>
          <p:cNvCxnSpPr>
            <a:cxnSpLocks/>
            <a:stCxn id="14" idx="3"/>
            <a:endCxn id="15" idx="2"/>
          </p:cNvCxnSpPr>
          <p:nvPr/>
        </p:nvCxnSpPr>
        <p:spPr>
          <a:xfrm flipV="1">
            <a:off x="4154111" y="3473024"/>
            <a:ext cx="911166" cy="89678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5" idx="3"/>
          </p:cNvCxnSpPr>
          <p:nvPr/>
        </p:nvCxnSpPr>
        <p:spPr>
          <a:xfrm flipV="1">
            <a:off x="5305425" y="3289765"/>
            <a:ext cx="361275" cy="5018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95655" y="5034458"/>
            <a:ext cx="3857625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Double Click on the contact we made earlier and it will be placed in the To -&gt; box.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4799" y="6186232"/>
            <a:ext cx="3848101" cy="3385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Finally, click on the OK button.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00" y="2996764"/>
            <a:ext cx="5556590" cy="3307494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cxnSp>
        <p:nvCxnSpPr>
          <p:cNvPr id="27" name="Straight Arrow Connector 26"/>
          <p:cNvCxnSpPr/>
          <p:nvPr/>
        </p:nvCxnSpPr>
        <p:spPr>
          <a:xfrm flipV="1">
            <a:off x="4050099" y="3985683"/>
            <a:ext cx="1741101" cy="128164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cxnSpLocks/>
          </p:cNvCxnSpPr>
          <p:nvPr/>
        </p:nvCxnSpPr>
        <p:spPr>
          <a:xfrm>
            <a:off x="2003367" y="5861910"/>
            <a:ext cx="4426008" cy="7976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cxnSpLocks/>
            <a:stCxn id="30" idx="3"/>
          </p:cNvCxnSpPr>
          <p:nvPr/>
        </p:nvCxnSpPr>
        <p:spPr>
          <a:xfrm flipV="1">
            <a:off x="4152900" y="6165275"/>
            <a:ext cx="5743575" cy="19023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lide Number Placeholder 61">
            <a:extLst>
              <a:ext uri="{FF2B5EF4-FFF2-40B4-BE49-F238E27FC236}">
                <a16:creationId xmlns:a16="http://schemas.microsoft.com/office/drawing/2014/main" id="{46E21C98-C52D-41AD-AD3E-EE6B08053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41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7D69C64-3B44-4D64-B627-46C1118C3A15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5E910C8-D6D1-4F4E-B9F8-9399CE673D7D}"/>
              </a:ext>
            </a:extLst>
          </p:cNvPr>
          <p:cNvSpPr txBox="1"/>
          <p:nvPr/>
        </p:nvSpPr>
        <p:spPr>
          <a:xfrm>
            <a:off x="4778219" y="278246"/>
            <a:ext cx="6791325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b="1" dirty="0"/>
              <a:t>Our Purpose</a:t>
            </a:r>
            <a:r>
              <a:rPr lang="en-CA" dirty="0"/>
              <a:t>: To create a task and assign that task to a contact.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27FEE6D-1365-41A4-8EB4-B9CA3AF3C8B1}"/>
              </a:ext>
            </a:extLst>
          </p:cNvPr>
          <p:cNvSpPr txBox="1"/>
          <p:nvPr/>
        </p:nvSpPr>
        <p:spPr>
          <a:xfrm>
            <a:off x="296822" y="232208"/>
            <a:ext cx="261782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pPr algn="ctr"/>
            <a:r>
              <a:rPr lang="en-CA" dirty="0"/>
              <a:t>Tasks - </a:t>
            </a:r>
            <a:r>
              <a:rPr lang="en-CA" b="1" dirty="0"/>
              <a:t>Creating a Task</a:t>
            </a:r>
          </a:p>
        </p:txBody>
      </p:sp>
    </p:spTree>
    <p:extLst>
      <p:ext uri="{BB962C8B-B14F-4D97-AF65-F5344CB8AC3E}">
        <p14:creationId xmlns:p14="http://schemas.microsoft.com/office/powerpoint/2010/main" val="1577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4" grpId="0" animBg="1"/>
      <p:bldP spid="14" grpId="1" animBg="1"/>
      <p:bldP spid="15" grpId="0" animBg="1"/>
      <p:bldP spid="15" grpId="1" animBg="1"/>
      <p:bldP spid="25" grpId="0" animBg="1"/>
      <p:bldP spid="25" grpId="1" animBg="1"/>
      <p:bldP spid="30" grpId="0" animBg="1"/>
      <p:bldP spid="30" grpId="1" animBg="1"/>
      <p:bldP spid="21" grpId="0"/>
      <p:bldP spid="2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3BDEEC90-8886-4F64-8B71-0592BC387E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910" y="1709367"/>
            <a:ext cx="7700070" cy="5098695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C92497CF-DD93-4F39-B636-3752C3D4FD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995" y="4901098"/>
            <a:ext cx="3562893" cy="3750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78219" y="278246"/>
            <a:ext cx="6791325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b="1" dirty="0"/>
              <a:t>Our Purpose</a:t>
            </a:r>
            <a:r>
              <a:rPr lang="en-CA" dirty="0"/>
              <a:t>: To create a task and assign that task to a contact.</a:t>
            </a:r>
          </a:p>
        </p:txBody>
      </p:sp>
      <p:cxnSp>
        <p:nvCxnSpPr>
          <p:cNvPr id="8" name="Straight Arrow Connector 7"/>
          <p:cNvCxnSpPr>
            <a:cxnSpLocks/>
          </p:cNvCxnSpPr>
          <p:nvPr/>
        </p:nvCxnSpPr>
        <p:spPr>
          <a:xfrm>
            <a:off x="4082894" y="3200698"/>
            <a:ext cx="1498019" cy="82073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</p:cNvCxnSpPr>
          <p:nvPr/>
        </p:nvCxnSpPr>
        <p:spPr>
          <a:xfrm>
            <a:off x="4082894" y="4108242"/>
            <a:ext cx="1498019" cy="15878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33386" y="3414544"/>
            <a:ext cx="3954118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Click on the calendar icon and choose a </a:t>
            </a:r>
            <a:r>
              <a:rPr lang="en-CA" b="1" dirty="0"/>
              <a:t>Due date</a:t>
            </a:r>
            <a:r>
              <a:rPr lang="en-CA" dirty="0"/>
              <a:t>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28776" y="4366512"/>
            <a:ext cx="3954118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Now add a reminder to the day the project completion is due by first checking the </a:t>
            </a:r>
            <a:r>
              <a:rPr lang="en-CA" b="1" dirty="0"/>
              <a:t>Reminder</a:t>
            </a:r>
            <a:r>
              <a:rPr lang="en-CA" dirty="0"/>
              <a:t> checkbox and selecting a reminder date …</a:t>
            </a:r>
          </a:p>
        </p:txBody>
      </p:sp>
      <p:cxnSp>
        <p:nvCxnSpPr>
          <p:cNvPr id="37" name="Straight Arrow Connector 36"/>
          <p:cNvCxnSpPr>
            <a:cxnSpLocks/>
            <a:stCxn id="34" idx="3"/>
          </p:cNvCxnSpPr>
          <p:nvPr/>
        </p:nvCxnSpPr>
        <p:spPr>
          <a:xfrm flipV="1">
            <a:off x="4082894" y="4766484"/>
            <a:ext cx="497419" cy="26174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31597" y="1204320"/>
            <a:ext cx="8738085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Type in – </a:t>
            </a:r>
            <a:r>
              <a:rPr lang="en-CA" b="1" dirty="0"/>
              <a:t>Create courseware material for Outlook 2021 </a:t>
            </a:r>
            <a:r>
              <a:rPr lang="en-CA" dirty="0"/>
              <a:t>for the Subject of the task.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085779" y="5285852"/>
            <a:ext cx="464944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... then by setting the time of the reminder.</a:t>
            </a:r>
          </a:p>
        </p:txBody>
      </p:sp>
      <p:cxnSp>
        <p:nvCxnSpPr>
          <p:cNvPr id="47" name="Straight Arrow Connector 46"/>
          <p:cNvCxnSpPr>
            <a:cxnSpLocks/>
          </p:cNvCxnSpPr>
          <p:nvPr/>
        </p:nvCxnSpPr>
        <p:spPr>
          <a:xfrm flipV="1">
            <a:off x="8037012" y="4831488"/>
            <a:ext cx="724603" cy="45436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838825" y="426702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A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8384CA-F06F-48D1-9B88-1BFAB09E4C61}"/>
              </a:ext>
            </a:extLst>
          </p:cNvPr>
          <p:cNvSpPr txBox="1"/>
          <p:nvPr/>
        </p:nvSpPr>
        <p:spPr>
          <a:xfrm>
            <a:off x="296822" y="232208"/>
            <a:ext cx="261782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pPr algn="ctr"/>
            <a:r>
              <a:rPr lang="en-CA" dirty="0"/>
              <a:t>Tasks - </a:t>
            </a:r>
            <a:r>
              <a:rPr lang="en-CA" b="1" dirty="0"/>
              <a:t>Creating a Task</a:t>
            </a:r>
          </a:p>
        </p:txBody>
      </p:sp>
      <p:sp>
        <p:nvSpPr>
          <p:cNvPr id="17" name="Slide Number Placeholder 61">
            <a:extLst>
              <a:ext uri="{FF2B5EF4-FFF2-40B4-BE49-F238E27FC236}">
                <a16:creationId xmlns:a16="http://schemas.microsoft.com/office/drawing/2014/main" id="{17E9C882-8026-4965-8807-091C099CE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42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979CC4-0A01-430F-AA18-6DE81C302A38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194F515-76F0-498E-8F7B-E40A50E912F8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4500640" y="1604430"/>
            <a:ext cx="1043949" cy="211411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35BFFB09-A0E8-499D-B617-F1E50504C2EA}"/>
              </a:ext>
            </a:extLst>
          </p:cNvPr>
          <p:cNvSpPr txBox="1"/>
          <p:nvPr/>
        </p:nvSpPr>
        <p:spPr>
          <a:xfrm>
            <a:off x="131849" y="2481719"/>
            <a:ext cx="3954118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Click on the calendar icon and select today’s date as the </a:t>
            </a:r>
            <a:r>
              <a:rPr lang="en-CA" b="1" dirty="0"/>
              <a:t>Start date</a:t>
            </a:r>
            <a:r>
              <a:rPr lang="en-CA" dirty="0"/>
              <a:t>.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BBA799C4-D899-46AB-A90A-601C9EE7B3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015" y="3576258"/>
            <a:ext cx="3466973" cy="291189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5CCD8D71-C3C0-4607-A63E-6842CF2B0B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131" y="3944445"/>
            <a:ext cx="1428124" cy="263075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E560A95C-AADD-4E7E-A86B-31D563FD39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467" y="4247534"/>
            <a:ext cx="1438101" cy="264914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E4AB3688-4D28-40AE-8D05-F03E228F6E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502" y="4566062"/>
            <a:ext cx="2426753" cy="265426"/>
          </a:xfrm>
          <a:prstGeom prst="rect">
            <a:avLst/>
          </a:prstGeom>
        </p:spPr>
      </p:pic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13F55F96-75F7-476F-B700-8524654BE5E3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4082894" y="4752054"/>
            <a:ext cx="1487588" cy="27617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9" name="Picture 78">
            <a:extLst>
              <a:ext uri="{FF2B5EF4-FFF2-40B4-BE49-F238E27FC236}">
                <a16:creationId xmlns:a16="http://schemas.microsoft.com/office/drawing/2014/main" id="{47B9DF93-7ACE-4AB2-BCDF-D00E6B54A4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949" y="4584001"/>
            <a:ext cx="1181364" cy="262526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7F663430-8722-4814-8A62-9340FA65DBA0}"/>
              </a:ext>
            </a:extLst>
          </p:cNvPr>
          <p:cNvSpPr txBox="1"/>
          <p:nvPr/>
        </p:nvSpPr>
        <p:spPr>
          <a:xfrm>
            <a:off x="137152" y="6034528"/>
            <a:ext cx="10311946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... then add any comments, such as a log of completed sub-tasks necessary to complete the task.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05301089-5911-49BE-8574-BDF8E55B89DC}"/>
              </a:ext>
            </a:extLst>
          </p:cNvPr>
          <p:cNvCxnSpPr>
            <a:cxnSpLocks/>
          </p:cNvCxnSpPr>
          <p:nvPr/>
        </p:nvCxnSpPr>
        <p:spPr>
          <a:xfrm flipV="1">
            <a:off x="4381619" y="5214224"/>
            <a:ext cx="548615" cy="82030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539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4" presetClass="exit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0"/>
                                    </p:cond>
                                  </p:endCondLst>
                                  <p:childTnLst>
                                    <p:animEffect transition="out" filter="randombar(horizontal)">
                                      <p:cBhvr>
                                        <p:cTn id="1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34" grpId="0" animBg="1"/>
      <p:bldP spid="34" grpId="1" animBg="1"/>
      <p:bldP spid="4" grpId="0" animBg="1"/>
      <p:bldP spid="4" grpId="1" animBg="1"/>
      <p:bldP spid="44" grpId="0" animBg="1"/>
      <p:bldP spid="44" grpId="1" animBg="1"/>
      <p:bldP spid="10" grpId="0"/>
      <p:bldP spid="18" grpId="0"/>
      <p:bldP spid="27" grpId="0" animBg="1"/>
      <p:bldP spid="27" grpId="1" animBg="1"/>
      <p:bldP spid="82" grpId="0" animBg="1"/>
      <p:bldP spid="82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6B70849-CA00-4CFF-AB14-1D903EDDE9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363" y="1712780"/>
            <a:ext cx="7705921" cy="5102569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4451955" y="2347090"/>
            <a:ext cx="442198" cy="707197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/>
          </a:p>
        </p:txBody>
      </p:sp>
      <p:sp>
        <p:nvSpPr>
          <p:cNvPr id="17" name="TextBox 16"/>
          <p:cNvSpPr txBox="1"/>
          <p:nvPr/>
        </p:nvSpPr>
        <p:spPr>
          <a:xfrm>
            <a:off x="198781" y="888697"/>
            <a:ext cx="612720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Click on the </a:t>
            </a:r>
            <a:r>
              <a:rPr lang="en-CA" b="1" dirty="0"/>
              <a:t>Save &amp; Close</a:t>
            </a:r>
            <a:r>
              <a:rPr lang="en-CA" dirty="0"/>
              <a:t> button to send the assignment.</a:t>
            </a:r>
          </a:p>
        </p:txBody>
      </p:sp>
      <p:cxnSp>
        <p:nvCxnSpPr>
          <p:cNvPr id="19" name="Straight Arrow Connector 18"/>
          <p:cNvCxnSpPr>
            <a:cxnSpLocks/>
            <a:stCxn id="17" idx="2"/>
            <a:endCxn id="16" idx="1"/>
          </p:cNvCxnSpPr>
          <p:nvPr/>
        </p:nvCxnSpPr>
        <p:spPr>
          <a:xfrm>
            <a:off x="3262383" y="1288807"/>
            <a:ext cx="1189572" cy="141188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98781" y="2176606"/>
            <a:ext cx="3400629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If you assigned the task to anyone other than yourself, a dialog box warning you that the reminder is turned off will appear.</a:t>
            </a:r>
          </a:p>
          <a:p>
            <a:endParaRPr lang="en-CA" dirty="0"/>
          </a:p>
          <a:p>
            <a:r>
              <a:rPr lang="en-CA" dirty="0"/>
              <a:t>Click on </a:t>
            </a:r>
            <a:r>
              <a:rPr lang="en-CA" b="1" dirty="0"/>
              <a:t>OK,</a:t>
            </a:r>
            <a:r>
              <a:rPr lang="en-CA" dirty="0"/>
              <a:t> and you are done.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135" y="3669588"/>
            <a:ext cx="4723806" cy="1273531"/>
          </a:xfrm>
          <a:prstGeom prst="rect">
            <a:avLst/>
          </a:prstGeom>
        </p:spPr>
      </p:pic>
      <p:cxnSp>
        <p:nvCxnSpPr>
          <p:cNvPr id="23" name="Straight Arrow Connector 22"/>
          <p:cNvCxnSpPr>
            <a:cxnSpLocks/>
          </p:cNvCxnSpPr>
          <p:nvPr/>
        </p:nvCxnSpPr>
        <p:spPr>
          <a:xfrm>
            <a:off x="3466407" y="4240504"/>
            <a:ext cx="4455622" cy="30655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751684" y="5748143"/>
            <a:ext cx="4971734" cy="70788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762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Keep in mind that for the task to be useful, you should keep the </a:t>
            </a:r>
            <a:r>
              <a:rPr lang="en-CA" sz="2000" b="1" i="1" dirty="0"/>
              <a:t>progress</a:t>
            </a:r>
            <a:r>
              <a:rPr lang="en-CA" sz="2000" dirty="0"/>
              <a:t> up to date.</a:t>
            </a:r>
          </a:p>
        </p:txBody>
      </p:sp>
      <p:graphicFrame>
        <p:nvGraphicFramePr>
          <p:cNvPr id="34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5780407"/>
              </p:ext>
            </p:extLst>
          </p:nvPr>
        </p:nvGraphicFramePr>
        <p:xfrm>
          <a:off x="299208" y="5128923"/>
          <a:ext cx="3181350" cy="112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3181680" imgH="1123920" progId="Photoshop.Image.12">
                  <p:embed/>
                </p:oleObj>
              </mc:Choice>
              <mc:Fallback>
                <p:oleObj name="Image" r:id="rId4" imgW="3181680" imgH="1123920" progId="Photoshop.Image.12">
                  <p:embed/>
                  <p:pic>
                    <p:nvPicPr>
                      <p:cNvPr id="34" name="Object 3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9208" y="5128923"/>
                        <a:ext cx="3181350" cy="1123950"/>
                      </a:xfrm>
                      <a:prstGeom prst="rect">
                        <a:avLst/>
                      </a:prstGeom>
                      <a:ln w="19050">
                        <a:solidFill>
                          <a:srgbClr val="C0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6" name="Straight Arrow Connector 35"/>
          <p:cNvCxnSpPr>
            <a:cxnSpLocks/>
            <a:stCxn id="28" idx="1"/>
            <a:endCxn id="34" idx="3"/>
          </p:cNvCxnSpPr>
          <p:nvPr/>
        </p:nvCxnSpPr>
        <p:spPr>
          <a:xfrm flipH="1" flipV="1">
            <a:off x="3480558" y="5690898"/>
            <a:ext cx="2271126" cy="411188"/>
          </a:xfrm>
          <a:prstGeom prst="straightConnector1">
            <a:avLst/>
          </a:prstGeom>
          <a:ln w="19050">
            <a:gradFill>
              <a:gsLst>
                <a:gs pos="39000">
                  <a:schemeClr val="accent2"/>
                </a:gs>
                <a:gs pos="0">
                  <a:schemeClr val="accent2"/>
                </a:gs>
                <a:gs pos="100000">
                  <a:srgbClr val="C0000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DB969CC-CD18-4CAE-9089-A1D9B83FFEE7}"/>
              </a:ext>
            </a:extLst>
          </p:cNvPr>
          <p:cNvSpPr txBox="1"/>
          <p:nvPr/>
        </p:nvSpPr>
        <p:spPr>
          <a:xfrm>
            <a:off x="296822" y="232208"/>
            <a:ext cx="261782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pPr algn="ctr"/>
            <a:r>
              <a:rPr lang="en-CA" dirty="0"/>
              <a:t>Tasks - </a:t>
            </a:r>
            <a:r>
              <a:rPr lang="en-CA" b="1" dirty="0"/>
              <a:t>Creating a Task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2B67BA-B835-4508-9928-A9213DE2E9F3}"/>
              </a:ext>
            </a:extLst>
          </p:cNvPr>
          <p:cNvSpPr txBox="1"/>
          <p:nvPr/>
        </p:nvSpPr>
        <p:spPr>
          <a:xfrm>
            <a:off x="4778219" y="278246"/>
            <a:ext cx="6791325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b="1" dirty="0"/>
              <a:t>Our Purpose</a:t>
            </a:r>
            <a:r>
              <a:rPr lang="en-CA" dirty="0"/>
              <a:t>: To create a task and assign that task to a contact.</a:t>
            </a:r>
          </a:p>
        </p:txBody>
      </p:sp>
      <p:sp>
        <p:nvSpPr>
          <p:cNvPr id="25" name="Slide Number Placeholder 61">
            <a:extLst>
              <a:ext uri="{FF2B5EF4-FFF2-40B4-BE49-F238E27FC236}">
                <a16:creationId xmlns:a16="http://schemas.microsoft.com/office/drawing/2014/main" id="{2D560E6B-D6A1-4EB1-ADBF-B09B98A65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43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7C6B75B-E72E-42FE-8467-1934159B3BE6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166593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20" grpId="0" animBg="1"/>
      <p:bldP spid="20" grpId="1" animBg="1"/>
      <p:bldP spid="28" grpId="0" animBg="1"/>
      <p:bldP spid="28" grpId="1" animBg="1"/>
      <p:bldP spid="14" grpId="0" animBg="1"/>
      <p:bldP spid="1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Object 26"/>
          <p:cNvGraphicFramePr>
            <a:graphicFrameLocks noChangeAspect="1"/>
          </p:cNvGraphicFramePr>
          <p:nvPr/>
        </p:nvGraphicFramePr>
        <p:xfrm>
          <a:off x="5511093" y="3629981"/>
          <a:ext cx="1057275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057680" imgH="1057680" progId="Photoshop.Image.12">
                  <p:embed/>
                </p:oleObj>
              </mc:Choice>
              <mc:Fallback>
                <p:oleObj name="Image" r:id="rId2" imgW="1057680" imgH="1057680" progId="Photoshop.Image.12">
                  <p:embed/>
                  <p:pic>
                    <p:nvPicPr>
                      <p:cNvPr id="27" name="Object 26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511093" y="3629981"/>
                        <a:ext cx="1057275" cy="1057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/>
        </p:nvGraphicFramePr>
        <p:xfrm>
          <a:off x="10195817" y="1884223"/>
          <a:ext cx="1057275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1057680" imgH="1047960" progId="Photoshop.Image.12">
                  <p:embed/>
                </p:oleObj>
              </mc:Choice>
              <mc:Fallback>
                <p:oleObj name="Image" r:id="rId4" imgW="1057680" imgH="1047960" progId="Photoshop.Image.12">
                  <p:embed/>
                  <p:pic>
                    <p:nvPicPr>
                      <p:cNvPr id="28" name="Object 2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195817" y="1884223"/>
                        <a:ext cx="1057275" cy="1047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99" y="2050748"/>
            <a:ext cx="1049068" cy="104906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4123" y="88027"/>
            <a:ext cx="2921713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How do the Outlook modules work together?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85906" y="113520"/>
            <a:ext cx="59169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How do the Outlook modules interact with each other?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76032" y="1393192"/>
            <a:ext cx="655275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The People / Contacts are at the hub of Outlook connectivity.</a:t>
            </a:r>
          </a:p>
        </p:txBody>
      </p:sp>
      <p:sp>
        <p:nvSpPr>
          <p:cNvPr id="8" name="Down Arrow 7"/>
          <p:cNvSpPr/>
          <p:nvPr/>
        </p:nvSpPr>
        <p:spPr>
          <a:xfrm>
            <a:off x="5627717" y="519430"/>
            <a:ext cx="199503" cy="862237"/>
          </a:xfrm>
          <a:prstGeom prst="downArrow">
            <a:avLst/>
          </a:prstGeom>
          <a:gradFill flip="none" rotWithShape="1">
            <a:gsLst>
              <a:gs pos="0">
                <a:srgbClr val="ED7D31">
                  <a:alpha val="40000"/>
                </a:srgbClr>
              </a:gs>
              <a:gs pos="63000">
                <a:schemeClr val="accent2">
                  <a:lumMod val="40000"/>
                  <a:lumOff val="60000"/>
                </a:schemeClr>
              </a:gs>
              <a:gs pos="100000">
                <a:srgbClr val="00B050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ight Arrow 21"/>
          <p:cNvSpPr/>
          <p:nvPr/>
        </p:nvSpPr>
        <p:spPr>
          <a:xfrm rot="20719854">
            <a:off x="6528383" y="2901012"/>
            <a:ext cx="3654686" cy="672525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dirty="0">
                <a:solidFill>
                  <a:schemeClr val="tx1"/>
                </a:solidFill>
              </a:rPr>
              <a:t>Invite contact(s) to meetings</a:t>
            </a:r>
          </a:p>
        </p:txBody>
      </p:sp>
      <p:sp>
        <p:nvSpPr>
          <p:cNvPr id="23" name="Right Arrow 22"/>
          <p:cNvSpPr/>
          <p:nvPr/>
        </p:nvSpPr>
        <p:spPr>
          <a:xfrm rot="20785398">
            <a:off x="1690160" y="4772970"/>
            <a:ext cx="3801304" cy="672525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600" dirty="0">
                <a:solidFill>
                  <a:schemeClr val="tx1"/>
                </a:solidFill>
              </a:rPr>
              <a:t>Assign a task to one or more contact(s)</a:t>
            </a:r>
          </a:p>
        </p:txBody>
      </p:sp>
      <p:sp>
        <p:nvSpPr>
          <p:cNvPr id="24" name="Left Arrow 23"/>
          <p:cNvSpPr/>
          <p:nvPr/>
        </p:nvSpPr>
        <p:spPr>
          <a:xfrm rot="759948">
            <a:off x="6523413" y="4609535"/>
            <a:ext cx="3629123" cy="611386"/>
          </a:xfrm>
          <a:prstGeom prst="leftArrow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1400" dirty="0">
                <a:solidFill>
                  <a:schemeClr val="tx1"/>
                </a:solidFill>
              </a:rPr>
              <a:t>Forward a note to one or more contact(s)</a:t>
            </a:r>
          </a:p>
        </p:txBody>
      </p:sp>
      <p:sp>
        <p:nvSpPr>
          <p:cNvPr id="25" name="Left-Right Arrow 24"/>
          <p:cNvSpPr/>
          <p:nvPr/>
        </p:nvSpPr>
        <p:spPr>
          <a:xfrm rot="976847">
            <a:off x="1657389" y="2837257"/>
            <a:ext cx="3835343" cy="672525"/>
          </a:xfrm>
          <a:prstGeom prst="leftRightArrow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 anchor="ctr" anchorCtr="0">
            <a:spAutoFit/>
          </a:bodyPr>
          <a:lstStyle/>
          <a:p>
            <a:r>
              <a:rPr lang="en-CA" sz="1600" dirty="0">
                <a:solidFill>
                  <a:schemeClr val="tx1"/>
                </a:solidFill>
              </a:rPr>
              <a:t>Send/receive email to/from contacts</a:t>
            </a:r>
          </a:p>
        </p:txBody>
      </p:sp>
      <p:graphicFrame>
        <p:nvGraphicFramePr>
          <p:cNvPr id="29" name="Object 28"/>
          <p:cNvGraphicFramePr>
            <a:graphicFrameLocks noChangeAspect="1"/>
          </p:cNvGraphicFramePr>
          <p:nvPr/>
        </p:nvGraphicFramePr>
        <p:xfrm>
          <a:off x="556626" y="5350548"/>
          <a:ext cx="1023921" cy="10239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7" imgW="2856960" imgH="2856960" progId="Photoshop.Image.12">
                  <p:embed/>
                </p:oleObj>
              </mc:Choice>
              <mc:Fallback>
                <p:oleObj name="Image" r:id="rId7" imgW="2856960" imgH="2856960" progId="Photoshop.Image.12">
                  <p:embed/>
                  <p:pic>
                    <p:nvPicPr>
                      <p:cNvPr id="29" name="Object 28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56626" y="5350548"/>
                        <a:ext cx="1023921" cy="10239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/>
          <p:cNvGraphicFramePr>
            <a:graphicFrameLocks noChangeAspect="1"/>
          </p:cNvGraphicFramePr>
          <p:nvPr/>
        </p:nvGraphicFramePr>
        <p:xfrm>
          <a:off x="10195817" y="5091821"/>
          <a:ext cx="1057275" cy="989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9" imgW="1574280" imgH="1472760" progId="Photoshop.Image.12">
                  <p:embed/>
                </p:oleObj>
              </mc:Choice>
              <mc:Fallback>
                <p:oleObj name="Image" r:id="rId9" imgW="1574280" imgH="1472760" progId="Photoshop.Image.12">
                  <p:embed/>
                  <p:pic>
                    <p:nvPicPr>
                      <p:cNvPr id="30" name="Object 29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0195817" y="5091821"/>
                        <a:ext cx="1057275" cy="9890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Slide Number Placeholder 61">
            <a:extLst>
              <a:ext uri="{FF2B5EF4-FFF2-40B4-BE49-F238E27FC236}">
                <a16:creationId xmlns:a16="http://schemas.microsoft.com/office/drawing/2014/main" id="{C85ECCE3-AB89-49CD-8E82-0CBCF6667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44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1F77E2-7806-4226-B65C-63E9D4C10EDE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3496648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AEB3B876-20F5-4767-B443-1C1ACEA195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128" y="1026103"/>
            <a:ext cx="8604599" cy="57308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09901" y="140592"/>
            <a:ext cx="2225432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Knowing the Rules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525883" y="6273784"/>
            <a:ext cx="190079" cy="209551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/>
          </a:p>
        </p:txBody>
      </p:sp>
      <p:sp>
        <p:nvSpPr>
          <p:cNvPr id="8" name="TextBox 7"/>
          <p:cNvSpPr txBox="1"/>
          <p:nvPr/>
        </p:nvSpPr>
        <p:spPr>
          <a:xfrm>
            <a:off x="152572" y="5390251"/>
            <a:ext cx="3080263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First, click on the </a:t>
            </a:r>
            <a:r>
              <a:rPr lang="en-CA" b="1" dirty="0"/>
              <a:t>Mail</a:t>
            </a:r>
            <a:r>
              <a:rPr lang="en-CA" dirty="0"/>
              <a:t> button to display the Mail module.</a:t>
            </a:r>
          </a:p>
        </p:txBody>
      </p:sp>
      <p:cxnSp>
        <p:nvCxnSpPr>
          <p:cNvPr id="10" name="Straight Arrow Connector 9"/>
          <p:cNvCxnSpPr>
            <a:cxnSpLocks/>
            <a:stCxn id="8" idx="3"/>
            <a:endCxn id="7" idx="1"/>
          </p:cNvCxnSpPr>
          <p:nvPr/>
        </p:nvCxnSpPr>
        <p:spPr>
          <a:xfrm>
            <a:off x="3232835" y="5898083"/>
            <a:ext cx="293048" cy="48047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04205" y="691920"/>
            <a:ext cx="7950828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Click on the </a:t>
            </a:r>
            <a:r>
              <a:rPr lang="en-CA" b="1" dirty="0"/>
              <a:t>Home</a:t>
            </a:r>
            <a:r>
              <a:rPr lang="en-CA" dirty="0"/>
              <a:t> tab in the </a:t>
            </a:r>
            <a:r>
              <a:rPr lang="en-CA" b="1" dirty="0"/>
              <a:t>Email</a:t>
            </a:r>
            <a:r>
              <a:rPr lang="en-CA" dirty="0"/>
              <a:t> module if it is not already selected.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907752" y="1360113"/>
            <a:ext cx="514619" cy="222145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/>
          </a:p>
        </p:txBody>
      </p:sp>
      <p:cxnSp>
        <p:nvCxnSpPr>
          <p:cNvPr id="17" name="Straight Arrow Connector 16"/>
          <p:cNvCxnSpPr>
            <a:cxnSpLocks/>
            <a:endCxn id="15" idx="1"/>
          </p:cNvCxnSpPr>
          <p:nvPr/>
        </p:nvCxnSpPr>
        <p:spPr>
          <a:xfrm>
            <a:off x="3232835" y="1088174"/>
            <a:ext cx="674917" cy="38301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8540" y="1387388"/>
            <a:ext cx="313429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Click on the </a:t>
            </a:r>
            <a:r>
              <a:rPr lang="en-CA" b="1" dirty="0"/>
              <a:t>Move</a:t>
            </a:r>
            <a:r>
              <a:rPr lang="en-CA" dirty="0"/>
              <a:t> menu to see the options.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207134" y="1628125"/>
            <a:ext cx="382385" cy="682813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/>
          </a:p>
        </p:txBody>
      </p:sp>
      <p:cxnSp>
        <p:nvCxnSpPr>
          <p:cNvPr id="21" name="Straight Arrow Connector 20"/>
          <p:cNvCxnSpPr>
            <a:cxnSpLocks/>
            <a:stCxn id="18" idx="3"/>
            <a:endCxn id="19" idx="1"/>
          </p:cNvCxnSpPr>
          <p:nvPr/>
        </p:nvCxnSpPr>
        <p:spPr>
          <a:xfrm>
            <a:off x="3232835" y="1741331"/>
            <a:ext cx="3974299" cy="22820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04205" y="3350029"/>
            <a:ext cx="312863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Click on the </a:t>
            </a:r>
            <a:r>
              <a:rPr lang="en-CA" b="1" dirty="0"/>
              <a:t>Manage Rules &amp; Alerts</a:t>
            </a:r>
            <a:r>
              <a:rPr lang="en-CA" dirty="0"/>
              <a:t> command.</a:t>
            </a:r>
          </a:p>
        </p:txBody>
      </p:sp>
      <p:cxnSp>
        <p:nvCxnSpPr>
          <p:cNvPr id="33" name="Straight Arrow Connector 32"/>
          <p:cNvCxnSpPr>
            <a:cxnSpLocks/>
            <a:stCxn id="22" idx="3"/>
            <a:endCxn id="31" idx="1"/>
          </p:cNvCxnSpPr>
          <p:nvPr/>
        </p:nvCxnSpPr>
        <p:spPr>
          <a:xfrm flipV="1">
            <a:off x="3232835" y="3228620"/>
            <a:ext cx="4381623" cy="47535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212271" y="141289"/>
            <a:ext cx="141071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The Rules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BF5CE267-DFBE-48B2-824F-157C5BACCA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669" y="1600963"/>
            <a:ext cx="1178311" cy="144610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F6D08A8D-EECA-4592-A6EC-298494CD1F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631" y="2335451"/>
            <a:ext cx="1812813" cy="1014578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4ED27F18-D1FF-46BE-B0B0-47393AEDE548}"/>
              </a:ext>
            </a:extLst>
          </p:cNvPr>
          <p:cNvSpPr txBox="1"/>
          <p:nvPr/>
        </p:nvSpPr>
        <p:spPr>
          <a:xfrm>
            <a:off x="104205" y="2556564"/>
            <a:ext cx="312863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Click on the </a:t>
            </a:r>
            <a:r>
              <a:rPr lang="en-CA" b="1" dirty="0"/>
              <a:t>Rules </a:t>
            </a:r>
            <a:r>
              <a:rPr lang="en-CA" dirty="0"/>
              <a:t>menu.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D8E3E76-84E5-4784-AA65-808040DB3CA8}"/>
              </a:ext>
            </a:extLst>
          </p:cNvPr>
          <p:cNvSpPr/>
          <p:nvPr/>
        </p:nvSpPr>
        <p:spPr>
          <a:xfrm>
            <a:off x="7555716" y="2361770"/>
            <a:ext cx="333062" cy="52046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8B9713AB-8D4F-47B4-B090-1D66383CC9EA}"/>
              </a:ext>
            </a:extLst>
          </p:cNvPr>
          <p:cNvCxnSpPr>
            <a:cxnSpLocks/>
            <a:stCxn id="56" idx="3"/>
            <a:endCxn id="57" idx="1"/>
          </p:cNvCxnSpPr>
          <p:nvPr/>
        </p:nvCxnSpPr>
        <p:spPr>
          <a:xfrm flipV="1">
            <a:off x="3232835" y="2622004"/>
            <a:ext cx="4322881" cy="13461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7614458" y="3140462"/>
            <a:ext cx="1354975" cy="17631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/>
          </a:p>
        </p:txBody>
      </p:sp>
      <p:sp>
        <p:nvSpPr>
          <p:cNvPr id="74" name="Slide Number Placeholder 61">
            <a:extLst>
              <a:ext uri="{FF2B5EF4-FFF2-40B4-BE49-F238E27FC236}">
                <a16:creationId xmlns:a16="http://schemas.microsoft.com/office/drawing/2014/main" id="{A6E826A2-BC67-455E-856E-4D7B0C090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45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EBA1564-FB0C-436E-982F-48B50196AE4B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1171624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4" grpId="0" animBg="1"/>
      <p:bldP spid="15" grpId="0" animBg="1"/>
      <p:bldP spid="18" grpId="0" animBg="1"/>
      <p:bldP spid="19" grpId="0" animBg="1"/>
      <p:bldP spid="22" grpId="0" animBg="1"/>
      <p:bldP spid="40" grpId="0" animBg="1"/>
      <p:bldP spid="56" grpId="0" animBg="1"/>
      <p:bldP spid="57" grpId="0" animBg="1"/>
      <p:bldP spid="3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7DE2C22C-82A3-4ECF-B65B-EC09C6875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46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D161BF-60EA-49EA-852E-3563EF694125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1BE48F-20CE-4C4B-9F12-9F0C2FF379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879" y="1498825"/>
            <a:ext cx="6015993" cy="49629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E160B0-C914-4D1A-B9C7-73EE1045672A}"/>
              </a:ext>
            </a:extLst>
          </p:cNvPr>
          <p:cNvSpPr txBox="1"/>
          <p:nvPr/>
        </p:nvSpPr>
        <p:spPr>
          <a:xfrm>
            <a:off x="6421582" y="828704"/>
            <a:ext cx="549830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In the dialogue box that appears, click </a:t>
            </a:r>
            <a:r>
              <a:rPr lang="en-CA" b="1" dirty="0"/>
              <a:t>New Rule</a:t>
            </a:r>
            <a:r>
              <a:rPr lang="en-CA" dirty="0"/>
              <a:t>…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1E5C83B-F95B-4B37-9936-116CDF18697E}"/>
              </a:ext>
            </a:extLst>
          </p:cNvPr>
          <p:cNvCxnSpPr>
            <a:cxnSpLocks/>
            <a:stCxn id="5" idx="2"/>
            <a:endCxn id="7" idx="3"/>
          </p:cNvCxnSpPr>
          <p:nvPr/>
        </p:nvCxnSpPr>
        <p:spPr>
          <a:xfrm flipH="1">
            <a:off x="6866313" y="1228814"/>
            <a:ext cx="2304421" cy="137905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6B9B402A-365B-45A4-A9E4-7AB04E03FA1A}"/>
              </a:ext>
            </a:extLst>
          </p:cNvPr>
          <p:cNvSpPr/>
          <p:nvPr/>
        </p:nvSpPr>
        <p:spPr>
          <a:xfrm>
            <a:off x="5976851" y="2505797"/>
            <a:ext cx="889462" cy="20415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9F55FE-025D-44B3-BA26-21C98DB2C295}"/>
              </a:ext>
            </a:extLst>
          </p:cNvPr>
          <p:cNvSpPr txBox="1"/>
          <p:nvPr/>
        </p:nvSpPr>
        <p:spPr>
          <a:xfrm>
            <a:off x="212271" y="141289"/>
            <a:ext cx="141071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The Rules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D7B1B83-EF76-495C-83AC-44677B0021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68" y="665051"/>
            <a:ext cx="4706542" cy="5800090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93915C3-7FEC-48CD-9513-49FC50ABA815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5010510" y="2607873"/>
            <a:ext cx="966341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46EF4084-FD6B-4AB3-A2D0-9AAE3045A08E}"/>
              </a:ext>
            </a:extLst>
          </p:cNvPr>
          <p:cNvSpPr txBox="1"/>
          <p:nvPr/>
        </p:nvSpPr>
        <p:spPr>
          <a:xfrm>
            <a:off x="5702531" y="5036229"/>
            <a:ext cx="601599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You can apply a rule to incoming or outgoing messages.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C1CDB0D-54FD-4F33-B8F9-D12EEEEB670D}"/>
              </a:ext>
            </a:extLst>
          </p:cNvPr>
          <p:cNvCxnSpPr>
            <a:cxnSpLocks/>
            <a:stCxn id="30" idx="1"/>
          </p:cNvCxnSpPr>
          <p:nvPr/>
        </p:nvCxnSpPr>
        <p:spPr>
          <a:xfrm flipH="1" flipV="1">
            <a:off x="4788131" y="3807229"/>
            <a:ext cx="914400" cy="142905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859E633E-FD0B-45D6-BA28-BBFAE58D445C}"/>
              </a:ext>
            </a:extLst>
          </p:cNvPr>
          <p:cNvSpPr/>
          <p:nvPr/>
        </p:nvSpPr>
        <p:spPr>
          <a:xfrm>
            <a:off x="440575" y="3462252"/>
            <a:ext cx="4364181" cy="369915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1A5CF4B-6474-4899-BED6-37251B351C19}"/>
              </a:ext>
            </a:extLst>
          </p:cNvPr>
          <p:cNvSpPr txBox="1"/>
          <p:nvPr/>
        </p:nvSpPr>
        <p:spPr>
          <a:xfrm>
            <a:off x="6709901" y="140592"/>
            <a:ext cx="2225432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Knowing the Rules</a:t>
            </a:r>
          </a:p>
        </p:txBody>
      </p:sp>
    </p:spTree>
    <p:extLst>
      <p:ext uri="{BB962C8B-B14F-4D97-AF65-F5344CB8AC3E}">
        <p14:creationId xmlns:p14="http://schemas.microsoft.com/office/powerpoint/2010/main" val="103720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0" grpId="0" animBg="1"/>
      <p:bldP spid="3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FD7B1B83-EF76-495C-83AC-44677B0021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68" y="665051"/>
            <a:ext cx="4706542" cy="5800090"/>
          </a:xfrm>
          <a:prstGeom prst="rect">
            <a:avLst/>
          </a:prstGeom>
        </p:spPr>
      </p:pic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7DE2C22C-82A3-4ECF-B65B-EC09C6875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47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D161BF-60EA-49EA-852E-3563EF694125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E160B0-C914-4D1A-B9C7-73EE1045672A}"/>
              </a:ext>
            </a:extLst>
          </p:cNvPr>
          <p:cNvSpPr txBox="1"/>
          <p:nvPr/>
        </p:nvSpPr>
        <p:spPr>
          <a:xfrm>
            <a:off x="7074963" y="5901487"/>
            <a:ext cx="4446478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Click on the </a:t>
            </a:r>
            <a:r>
              <a:rPr lang="en-CA" b="1" dirty="0"/>
              <a:t>Next</a:t>
            </a:r>
            <a:r>
              <a:rPr lang="en-CA" dirty="0"/>
              <a:t> button to apply filter(s) to qualify the email for selection.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1E5C83B-F95B-4B37-9936-116CDF18697E}"/>
              </a:ext>
            </a:extLst>
          </p:cNvPr>
          <p:cNvCxnSpPr>
            <a:cxnSpLocks/>
            <a:stCxn id="5" idx="1"/>
          </p:cNvCxnSpPr>
          <p:nvPr/>
        </p:nvCxnSpPr>
        <p:spPr>
          <a:xfrm flipH="1" flipV="1">
            <a:off x="3973489" y="6222078"/>
            <a:ext cx="3101474" cy="3335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6B9B402A-365B-45A4-A9E4-7AB04E03FA1A}"/>
              </a:ext>
            </a:extLst>
          </p:cNvPr>
          <p:cNvSpPr/>
          <p:nvPr/>
        </p:nvSpPr>
        <p:spPr>
          <a:xfrm>
            <a:off x="3208713" y="6101542"/>
            <a:ext cx="764772" cy="24106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9F55FE-025D-44B3-BA26-21C98DB2C295}"/>
              </a:ext>
            </a:extLst>
          </p:cNvPr>
          <p:cNvSpPr txBox="1"/>
          <p:nvPr/>
        </p:nvSpPr>
        <p:spPr>
          <a:xfrm>
            <a:off x="212271" y="141289"/>
            <a:ext cx="141071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The Rules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6EF4084-FD6B-4AB3-A2D0-9AAE3045A08E}"/>
              </a:ext>
            </a:extLst>
          </p:cNvPr>
          <p:cNvSpPr txBox="1"/>
          <p:nvPr/>
        </p:nvSpPr>
        <p:spPr>
          <a:xfrm>
            <a:off x="7091588" y="4527056"/>
            <a:ext cx="4813069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Select to create a blank incoming email rule.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C1CDB0D-54FD-4F33-B8F9-D12EEEEB670D}"/>
              </a:ext>
            </a:extLst>
          </p:cNvPr>
          <p:cNvCxnSpPr>
            <a:cxnSpLocks/>
            <a:stCxn id="30" idx="1"/>
            <a:endCxn id="37" idx="3"/>
          </p:cNvCxnSpPr>
          <p:nvPr/>
        </p:nvCxnSpPr>
        <p:spPr>
          <a:xfrm flipH="1" flipV="1">
            <a:off x="4804756" y="3572915"/>
            <a:ext cx="2286832" cy="115419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859E633E-FD0B-45D6-BA28-BBFAE58D445C}"/>
              </a:ext>
            </a:extLst>
          </p:cNvPr>
          <p:cNvSpPr/>
          <p:nvPr/>
        </p:nvSpPr>
        <p:spPr>
          <a:xfrm>
            <a:off x="440575" y="3462252"/>
            <a:ext cx="4364181" cy="221325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1A5CF4B-6474-4899-BED6-37251B351C19}"/>
              </a:ext>
            </a:extLst>
          </p:cNvPr>
          <p:cNvSpPr txBox="1"/>
          <p:nvPr/>
        </p:nvSpPr>
        <p:spPr>
          <a:xfrm>
            <a:off x="6709901" y="140592"/>
            <a:ext cx="2225432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Knowing the Rules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6CEADAA-DAF9-475C-A56C-91B9D3FA2848}"/>
              </a:ext>
            </a:extLst>
          </p:cNvPr>
          <p:cNvSpPr txBox="1"/>
          <p:nvPr/>
        </p:nvSpPr>
        <p:spPr>
          <a:xfrm>
            <a:off x="7074963" y="2564261"/>
            <a:ext cx="4813069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Select from a few popular template rules.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045042C-3040-489C-88DB-EC1C638413E0}"/>
              </a:ext>
            </a:extLst>
          </p:cNvPr>
          <p:cNvCxnSpPr>
            <a:cxnSpLocks/>
            <a:stCxn id="28" idx="1"/>
            <a:endCxn id="32" idx="3"/>
          </p:cNvCxnSpPr>
          <p:nvPr/>
        </p:nvCxnSpPr>
        <p:spPr>
          <a:xfrm flipH="1" flipV="1">
            <a:off x="4804756" y="2408939"/>
            <a:ext cx="2270207" cy="35537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6EF1DCCD-69AB-4419-AE78-1EA9C518FE4F}"/>
              </a:ext>
            </a:extLst>
          </p:cNvPr>
          <p:cNvSpPr/>
          <p:nvPr/>
        </p:nvSpPr>
        <p:spPr>
          <a:xfrm>
            <a:off x="440575" y="1479277"/>
            <a:ext cx="4364181" cy="1859323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0E04C2C-47AD-4392-BCD4-1B8D49C2A34C}"/>
              </a:ext>
            </a:extLst>
          </p:cNvPr>
          <p:cNvSpPr txBox="1"/>
          <p:nvPr/>
        </p:nvSpPr>
        <p:spPr>
          <a:xfrm>
            <a:off x="9230806" y="3538582"/>
            <a:ext cx="501382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OR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73585BC-4FDA-4A64-9D9E-C11E8FF46A0E}"/>
              </a:ext>
            </a:extLst>
          </p:cNvPr>
          <p:cNvCxnSpPr>
            <a:cxnSpLocks/>
            <a:stCxn id="28" idx="2"/>
            <a:endCxn id="33" idx="0"/>
          </p:cNvCxnSpPr>
          <p:nvPr/>
        </p:nvCxnSpPr>
        <p:spPr>
          <a:xfrm flipH="1">
            <a:off x="9481497" y="2964371"/>
            <a:ext cx="1" cy="57421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AEB9932-AF44-4A12-8A23-ED5DBA43592A}"/>
              </a:ext>
            </a:extLst>
          </p:cNvPr>
          <p:cNvCxnSpPr/>
          <p:nvPr/>
        </p:nvCxnSpPr>
        <p:spPr>
          <a:xfrm flipH="1">
            <a:off x="9498123" y="3938692"/>
            <a:ext cx="1" cy="57421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6930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30" grpId="0" animBg="1"/>
      <p:bldP spid="37" grpId="0" animBg="1"/>
      <p:bldP spid="28" grpId="0" animBg="1"/>
      <p:bldP spid="32" grpId="0" animBg="1"/>
      <p:bldP spid="3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A28B0C3-5E3E-48F2-8EE1-66441E184B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663" y="681985"/>
            <a:ext cx="4928201" cy="6073250"/>
          </a:xfrm>
          <a:prstGeom prst="rect">
            <a:avLst/>
          </a:prstGeom>
        </p:spPr>
      </p:pic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7DE2C22C-82A3-4ECF-B65B-EC09C6875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48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D161BF-60EA-49EA-852E-3563EF694125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E160B0-C914-4D1A-B9C7-73EE1045672A}"/>
              </a:ext>
            </a:extLst>
          </p:cNvPr>
          <p:cNvSpPr txBox="1"/>
          <p:nvPr/>
        </p:nvSpPr>
        <p:spPr>
          <a:xfrm>
            <a:off x="212271" y="3207092"/>
            <a:ext cx="6036128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Click on this link and select a folder from the dialog that appears.  You can also make folders from that dialog.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1E5C83B-F95B-4B37-9936-116CDF18697E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6248399" y="3561035"/>
            <a:ext cx="991986" cy="151588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09F55FE-025D-44B3-BA26-21C98DB2C295}"/>
              </a:ext>
            </a:extLst>
          </p:cNvPr>
          <p:cNvSpPr txBox="1"/>
          <p:nvPr/>
        </p:nvSpPr>
        <p:spPr>
          <a:xfrm>
            <a:off x="212271" y="141289"/>
            <a:ext cx="141071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The Rules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1A5CF4B-6474-4899-BED6-37251B351C19}"/>
              </a:ext>
            </a:extLst>
          </p:cNvPr>
          <p:cNvSpPr txBox="1"/>
          <p:nvPr/>
        </p:nvSpPr>
        <p:spPr>
          <a:xfrm>
            <a:off x="6709901" y="140592"/>
            <a:ext cx="2225432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Knowing the Rules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6CEADAA-DAF9-475C-A56C-91B9D3FA2848}"/>
              </a:ext>
            </a:extLst>
          </p:cNvPr>
          <p:cNvSpPr txBox="1"/>
          <p:nvPr/>
        </p:nvSpPr>
        <p:spPr>
          <a:xfrm>
            <a:off x="212271" y="818764"/>
            <a:ext cx="481306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Set the conditions (filters) which will narrow down the incoming emails to a qualified few.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045042C-3040-489C-88DB-EC1C638413E0}"/>
              </a:ext>
            </a:extLst>
          </p:cNvPr>
          <p:cNvCxnSpPr>
            <a:cxnSpLocks/>
            <a:stCxn id="28" idx="3"/>
          </p:cNvCxnSpPr>
          <p:nvPr/>
        </p:nvCxnSpPr>
        <p:spPr>
          <a:xfrm>
            <a:off x="5025340" y="1172707"/>
            <a:ext cx="1899183" cy="32885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AD5E7157-A423-4F7A-AA1C-52706D2E8540}"/>
              </a:ext>
            </a:extLst>
          </p:cNvPr>
          <p:cNvSpPr/>
          <p:nvPr/>
        </p:nvSpPr>
        <p:spPr>
          <a:xfrm>
            <a:off x="6773333" y="1490133"/>
            <a:ext cx="4665134" cy="31242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AD9AA05-BC82-47F0-B18C-4BA6631726C1}"/>
              </a:ext>
            </a:extLst>
          </p:cNvPr>
          <p:cNvCxnSpPr>
            <a:cxnSpLocks/>
            <a:stCxn id="59" idx="3"/>
          </p:cNvCxnSpPr>
          <p:nvPr/>
        </p:nvCxnSpPr>
        <p:spPr>
          <a:xfrm flipV="1">
            <a:off x="6248399" y="1682675"/>
            <a:ext cx="575888" cy="55399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Arrow: Down 54">
            <a:extLst>
              <a:ext uri="{FF2B5EF4-FFF2-40B4-BE49-F238E27FC236}">
                <a16:creationId xmlns:a16="http://schemas.microsoft.com/office/drawing/2014/main" id="{6A85CBB6-BFD7-45C2-8C48-B3A07A5EF2F6}"/>
              </a:ext>
            </a:extLst>
          </p:cNvPr>
          <p:cNvSpPr/>
          <p:nvPr/>
        </p:nvSpPr>
        <p:spPr>
          <a:xfrm>
            <a:off x="2660073" y="3914979"/>
            <a:ext cx="332509" cy="2934130"/>
          </a:xfrm>
          <a:prstGeom prst="downArrow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F10F362-57BE-4DF4-B21D-A67B683C1567}"/>
              </a:ext>
            </a:extLst>
          </p:cNvPr>
          <p:cNvSpPr txBox="1"/>
          <p:nvPr/>
        </p:nvSpPr>
        <p:spPr>
          <a:xfrm>
            <a:off x="212271" y="2036618"/>
            <a:ext cx="6036128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Click on the first condition, </a:t>
            </a:r>
            <a:r>
              <a:rPr lang="en-CA" b="1" dirty="0"/>
              <a:t>from </a:t>
            </a:r>
            <a:r>
              <a:rPr lang="en-CA" b="1" u="sng" dirty="0"/>
              <a:t>people or public group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3670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8" grpId="0" animBg="1"/>
      <p:bldP spid="28" grpId="1" animBg="1"/>
      <p:bldP spid="14" grpId="0" animBg="1"/>
      <p:bldP spid="14" grpId="1" animBg="1"/>
      <p:bldP spid="55" grpId="0" animBg="1"/>
      <p:bldP spid="59" grpId="0" animBg="1"/>
      <p:bldP spid="59" grpId="1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>
            <a:extLst>
              <a:ext uri="{FF2B5EF4-FFF2-40B4-BE49-F238E27FC236}">
                <a16:creationId xmlns:a16="http://schemas.microsoft.com/office/drawing/2014/main" id="{6E2B78BC-6774-49DF-A253-8109758FF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119" y="2657643"/>
            <a:ext cx="3495601" cy="4059765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3679BA32-DE9E-4E15-A5DF-674FC3273A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425" y="3281552"/>
            <a:ext cx="903022" cy="18721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51A4CC8-0F50-46CC-BE14-85E90D90FC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88" y="634399"/>
            <a:ext cx="4929374" cy="6074696"/>
          </a:xfrm>
          <a:prstGeom prst="rect">
            <a:avLst/>
          </a:prstGeom>
        </p:spPr>
      </p:pic>
      <p:sp>
        <p:nvSpPr>
          <p:cNvPr id="2" name="Slide Number Placeholder 61">
            <a:extLst>
              <a:ext uri="{FF2B5EF4-FFF2-40B4-BE49-F238E27FC236}">
                <a16:creationId xmlns:a16="http://schemas.microsoft.com/office/drawing/2014/main" id="{7DE2C22C-82A3-4ECF-B65B-EC09C6875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49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D161BF-60EA-49EA-852E-3563EF694125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1E5C83B-F95B-4B37-9936-116CDF18697E}"/>
              </a:ext>
            </a:extLst>
          </p:cNvPr>
          <p:cNvCxnSpPr>
            <a:cxnSpLocks/>
            <a:stCxn id="29" idx="1"/>
            <a:endCxn id="43" idx="3"/>
          </p:cNvCxnSpPr>
          <p:nvPr/>
        </p:nvCxnSpPr>
        <p:spPr>
          <a:xfrm flipH="1">
            <a:off x="5070765" y="2299964"/>
            <a:ext cx="1421466" cy="111241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09F55FE-025D-44B3-BA26-21C98DB2C295}"/>
              </a:ext>
            </a:extLst>
          </p:cNvPr>
          <p:cNvSpPr txBox="1"/>
          <p:nvPr/>
        </p:nvSpPr>
        <p:spPr>
          <a:xfrm>
            <a:off x="212271" y="141289"/>
            <a:ext cx="141071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The Rules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1A5CF4B-6474-4899-BED6-37251B351C19}"/>
              </a:ext>
            </a:extLst>
          </p:cNvPr>
          <p:cNvSpPr txBox="1"/>
          <p:nvPr/>
        </p:nvSpPr>
        <p:spPr>
          <a:xfrm>
            <a:off x="6709901" y="140592"/>
            <a:ext cx="2225432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/>
            </a:lvl1pPr>
          </a:lstStyle>
          <a:p>
            <a:r>
              <a:rPr lang="en-CA" dirty="0"/>
              <a:t>Knowing the Rules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6CEADAA-DAF9-475C-A56C-91B9D3FA2848}"/>
              </a:ext>
            </a:extLst>
          </p:cNvPr>
          <p:cNvSpPr txBox="1"/>
          <p:nvPr/>
        </p:nvSpPr>
        <p:spPr>
          <a:xfrm>
            <a:off x="5283020" y="710707"/>
            <a:ext cx="5739642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Select the folder into which the emails will be moved.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045042C-3040-489C-88DB-EC1C638413E0}"/>
              </a:ext>
            </a:extLst>
          </p:cNvPr>
          <p:cNvCxnSpPr>
            <a:cxnSpLocks/>
          </p:cNvCxnSpPr>
          <p:nvPr/>
        </p:nvCxnSpPr>
        <p:spPr>
          <a:xfrm flipH="1">
            <a:off x="4148053" y="1110817"/>
            <a:ext cx="1695241" cy="148485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AD5E7157-A423-4F7A-AA1C-52706D2E8540}"/>
              </a:ext>
            </a:extLst>
          </p:cNvPr>
          <p:cNvSpPr/>
          <p:nvPr/>
        </p:nvSpPr>
        <p:spPr>
          <a:xfrm>
            <a:off x="1263745" y="2595667"/>
            <a:ext cx="2884307" cy="263896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5BB9C2-2103-43EB-8F2B-AF22AE351659}"/>
              </a:ext>
            </a:extLst>
          </p:cNvPr>
          <p:cNvSpPr txBox="1"/>
          <p:nvPr/>
        </p:nvSpPr>
        <p:spPr>
          <a:xfrm>
            <a:off x="10327492" y="1453132"/>
            <a:ext cx="501382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OR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AD411DE-7083-4E14-9C0E-384BBAFC9228}"/>
              </a:ext>
            </a:extLst>
          </p:cNvPr>
          <p:cNvCxnSpPr>
            <a:cxnSpLocks/>
          </p:cNvCxnSpPr>
          <p:nvPr/>
        </p:nvCxnSpPr>
        <p:spPr>
          <a:xfrm flipH="1">
            <a:off x="10828874" y="1110817"/>
            <a:ext cx="183544" cy="34231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0E77B9D-8A86-4363-B717-594801DD6B7E}"/>
              </a:ext>
            </a:extLst>
          </p:cNvPr>
          <p:cNvCxnSpPr>
            <a:cxnSpLocks/>
          </p:cNvCxnSpPr>
          <p:nvPr/>
        </p:nvCxnSpPr>
        <p:spPr>
          <a:xfrm flipH="1">
            <a:off x="10082894" y="1841718"/>
            <a:ext cx="244598" cy="26971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46ED0586-54D6-4837-B73D-2C537D87F42A}"/>
              </a:ext>
            </a:extLst>
          </p:cNvPr>
          <p:cNvSpPr txBox="1"/>
          <p:nvPr/>
        </p:nvSpPr>
        <p:spPr>
          <a:xfrm>
            <a:off x="6492231" y="2099909"/>
            <a:ext cx="360772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Create a new folder and select it.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76B2310-BD36-4800-B270-EDAAA0A9D80F}"/>
              </a:ext>
            </a:extLst>
          </p:cNvPr>
          <p:cNvSpPr/>
          <p:nvPr/>
        </p:nvSpPr>
        <p:spPr>
          <a:xfrm>
            <a:off x="4242535" y="3291839"/>
            <a:ext cx="828230" cy="24106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8" name="Arrow: Down 47">
            <a:extLst>
              <a:ext uri="{FF2B5EF4-FFF2-40B4-BE49-F238E27FC236}">
                <a16:creationId xmlns:a16="http://schemas.microsoft.com/office/drawing/2014/main" id="{E5536BC9-F36F-475E-848B-6C634F46DB4C}"/>
              </a:ext>
            </a:extLst>
          </p:cNvPr>
          <p:cNvSpPr/>
          <p:nvPr/>
        </p:nvSpPr>
        <p:spPr>
          <a:xfrm>
            <a:off x="2660073" y="-99753"/>
            <a:ext cx="332509" cy="2211186"/>
          </a:xfrm>
          <a:prstGeom prst="downArrow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91C7684-A960-4037-ACD9-21ED48E55A85}"/>
              </a:ext>
            </a:extLst>
          </p:cNvPr>
          <p:cNvCxnSpPr>
            <a:cxnSpLocks/>
            <a:stCxn id="43" idx="3"/>
          </p:cNvCxnSpPr>
          <p:nvPr/>
        </p:nvCxnSpPr>
        <p:spPr>
          <a:xfrm flipV="1">
            <a:off x="5070765" y="3382741"/>
            <a:ext cx="1206897" cy="2963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63">
            <a:extLst>
              <a:ext uri="{FF2B5EF4-FFF2-40B4-BE49-F238E27FC236}">
                <a16:creationId xmlns:a16="http://schemas.microsoft.com/office/drawing/2014/main" id="{0FA36BD6-585C-441E-BC88-0B21506DC1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036" y="2011677"/>
            <a:ext cx="3926855" cy="3320998"/>
          </a:xfrm>
          <a:prstGeom prst="rect">
            <a:avLst/>
          </a:prstGeom>
        </p:spPr>
      </p:pic>
      <p:sp>
        <p:nvSpPr>
          <p:cNvPr id="67" name="Oval 66">
            <a:extLst>
              <a:ext uri="{FF2B5EF4-FFF2-40B4-BE49-F238E27FC236}">
                <a16:creationId xmlns:a16="http://schemas.microsoft.com/office/drawing/2014/main" id="{DAFDDFE8-CD27-452E-867B-7C40D5EFF677}"/>
              </a:ext>
            </a:extLst>
          </p:cNvPr>
          <p:cNvSpPr/>
          <p:nvPr/>
        </p:nvSpPr>
        <p:spPr>
          <a:xfrm>
            <a:off x="7714211" y="6184669"/>
            <a:ext cx="1113905" cy="609263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79C939B4-13CE-4F55-B561-8751C7B46CB8}"/>
              </a:ext>
            </a:extLst>
          </p:cNvPr>
          <p:cNvCxnSpPr>
            <a:cxnSpLocks/>
            <a:stCxn id="67" idx="2"/>
          </p:cNvCxnSpPr>
          <p:nvPr/>
        </p:nvCxnSpPr>
        <p:spPr>
          <a:xfrm flipH="1" flipV="1">
            <a:off x="2917767" y="2972169"/>
            <a:ext cx="4796444" cy="3517132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0782BA18-94F2-47FA-BE39-E0F4AA8DF21D}"/>
              </a:ext>
            </a:extLst>
          </p:cNvPr>
          <p:cNvCxnSpPr>
            <a:cxnSpLocks/>
          </p:cNvCxnSpPr>
          <p:nvPr/>
        </p:nvCxnSpPr>
        <p:spPr>
          <a:xfrm>
            <a:off x="1770610" y="2995777"/>
            <a:ext cx="1147157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4636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4" grpId="0" animBg="1"/>
      <p:bldP spid="19" grpId="0" animBg="1"/>
      <p:bldP spid="29" grpId="0" animBg="1"/>
      <p:bldP spid="43" grpId="0" animBg="1"/>
      <p:bldP spid="48" grpId="0" animBg="1"/>
      <p:bldP spid="48" grpId="1" animBg="1"/>
      <p:bldP spid="67" grpId="0" animBg="1"/>
      <p:bldP spid="6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2999A240-775B-451B-8EEB-039508C06C8A}"/>
              </a:ext>
            </a:extLst>
          </p:cNvPr>
          <p:cNvGrpSpPr/>
          <p:nvPr/>
        </p:nvGrpSpPr>
        <p:grpSpPr>
          <a:xfrm>
            <a:off x="5561044" y="236902"/>
            <a:ext cx="1016286" cy="1319095"/>
            <a:chOff x="5793801" y="178711"/>
            <a:chExt cx="1016286" cy="1319095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7B05208-197E-4FC2-8CD7-A54A0C28AED9}"/>
                </a:ext>
              </a:extLst>
            </p:cNvPr>
            <p:cNvSpPr/>
            <p:nvPr/>
          </p:nvSpPr>
          <p:spPr>
            <a:xfrm>
              <a:off x="5793801" y="178711"/>
              <a:ext cx="1016286" cy="13190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dirty="0">
                <a:solidFill>
                  <a:schemeClr val="tx1"/>
                </a:solidFill>
              </a:endParaRPr>
            </a:p>
            <a:p>
              <a:pPr algn="ctr"/>
              <a:endParaRPr lang="en-CA" dirty="0">
                <a:solidFill>
                  <a:schemeClr val="tx1"/>
                </a:solidFill>
              </a:endParaRPr>
            </a:p>
            <a:p>
              <a:pPr algn="ctr"/>
              <a:endParaRPr lang="en-CA" dirty="0">
                <a:solidFill>
                  <a:schemeClr val="tx1"/>
                </a:solidFill>
              </a:endParaRPr>
            </a:p>
            <a:p>
              <a:pPr algn="ctr"/>
              <a:endParaRPr lang="en-CA" dirty="0">
                <a:solidFill>
                  <a:schemeClr val="tx1"/>
                </a:solidFill>
              </a:endParaRPr>
            </a:p>
            <a:p>
              <a:pPr algn="ctr"/>
              <a:r>
                <a:rPr lang="en-CA" dirty="0">
                  <a:solidFill>
                    <a:schemeClr val="tx1"/>
                  </a:solidFill>
                </a:rPr>
                <a:t>Email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7AD4079-2183-483C-BAD7-276B07A88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3801" y="369942"/>
              <a:ext cx="901513" cy="83820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32" name="Up-Down Arrow 31"/>
          <p:cNvSpPr/>
          <p:nvPr/>
        </p:nvSpPr>
        <p:spPr>
          <a:xfrm rot="16200000">
            <a:off x="4189658" y="2092685"/>
            <a:ext cx="294406" cy="1879197"/>
          </a:xfrm>
          <a:prstGeom prst="upDownArrow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Up-Down Arrow 33"/>
          <p:cNvSpPr/>
          <p:nvPr/>
        </p:nvSpPr>
        <p:spPr>
          <a:xfrm rot="17997137">
            <a:off x="4221781" y="3103869"/>
            <a:ext cx="307754" cy="2302964"/>
          </a:xfrm>
          <a:prstGeom prst="upDownArrow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Up-Down Arrow 34"/>
          <p:cNvSpPr/>
          <p:nvPr/>
        </p:nvSpPr>
        <p:spPr>
          <a:xfrm rot="14439853">
            <a:off x="7627552" y="3208293"/>
            <a:ext cx="342738" cy="2155677"/>
          </a:xfrm>
          <a:prstGeom prst="upDownArrow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7" name="Up-Down Arrow 36"/>
          <p:cNvSpPr/>
          <p:nvPr/>
        </p:nvSpPr>
        <p:spPr>
          <a:xfrm rot="14580175">
            <a:off x="4211660" y="669148"/>
            <a:ext cx="324129" cy="2269625"/>
          </a:xfrm>
          <a:prstGeom prst="upDownArrow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9" name="Up-Down Arrow 38"/>
          <p:cNvSpPr/>
          <p:nvPr/>
        </p:nvSpPr>
        <p:spPr>
          <a:xfrm rot="17985556">
            <a:off x="7633497" y="656022"/>
            <a:ext cx="323769" cy="2170843"/>
          </a:xfrm>
          <a:prstGeom prst="upDownArrow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Box 2"/>
          <p:cNvSpPr txBox="1"/>
          <p:nvPr/>
        </p:nvSpPr>
        <p:spPr>
          <a:xfrm>
            <a:off x="3355147" y="6275708"/>
            <a:ext cx="5529219" cy="400110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6">
                <a:satMod val="1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All five modules interact with each other.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50203" y="143123"/>
            <a:ext cx="3743325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Outlook is composed of five modules</a:t>
            </a:r>
          </a:p>
        </p:txBody>
      </p:sp>
      <p:sp>
        <p:nvSpPr>
          <p:cNvPr id="47" name="Up-Down Arrow 46"/>
          <p:cNvSpPr/>
          <p:nvPr/>
        </p:nvSpPr>
        <p:spPr>
          <a:xfrm>
            <a:off x="5982430" y="3779042"/>
            <a:ext cx="274657" cy="826812"/>
          </a:xfrm>
          <a:prstGeom prst="upDownArrow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8" name="Up-Down Arrow 47"/>
          <p:cNvSpPr/>
          <p:nvPr/>
        </p:nvSpPr>
        <p:spPr>
          <a:xfrm>
            <a:off x="5932460" y="1577542"/>
            <a:ext cx="274657" cy="826812"/>
          </a:xfrm>
          <a:prstGeom prst="upDownArrow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9" name="Up-Down Arrow 48"/>
          <p:cNvSpPr/>
          <p:nvPr/>
        </p:nvSpPr>
        <p:spPr>
          <a:xfrm rot="16200000">
            <a:off x="7654478" y="2092685"/>
            <a:ext cx="294406" cy="1879197"/>
          </a:xfrm>
          <a:prstGeom prst="upDownArrow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7" name="Group 6"/>
          <p:cNvGrpSpPr/>
          <p:nvPr/>
        </p:nvGrpSpPr>
        <p:grpSpPr>
          <a:xfrm>
            <a:off x="2111974" y="2581203"/>
            <a:ext cx="1053165" cy="1440709"/>
            <a:chOff x="2105906" y="2606060"/>
            <a:chExt cx="1053165" cy="1440709"/>
          </a:xfrm>
        </p:grpSpPr>
        <p:graphicFrame>
          <p:nvGraphicFramePr>
            <p:cNvPr id="20" name="Object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5684367"/>
                </p:ext>
              </p:extLst>
            </p:nvPr>
          </p:nvGraphicFramePr>
          <p:xfrm>
            <a:off x="2135150" y="2606060"/>
            <a:ext cx="1023921" cy="10239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4" imgW="2856960" imgH="2856960" progId="Photoshop.Image.12">
                    <p:embed/>
                  </p:oleObj>
                </mc:Choice>
                <mc:Fallback>
                  <p:oleObj name="Image" r:id="rId4" imgW="2856960" imgH="2856960" progId="Photoshop.Image.12">
                    <p:embed/>
                    <p:pic>
                      <p:nvPicPr>
                        <p:cNvPr id="20" name="Object 19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2135150" y="2606060"/>
                          <a:ext cx="1023921" cy="102392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TextBox 4"/>
            <p:cNvSpPr txBox="1"/>
            <p:nvPr/>
          </p:nvSpPr>
          <p:spPr>
            <a:xfrm>
              <a:off x="2105906" y="3646659"/>
              <a:ext cx="102392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2000" dirty="0"/>
                <a:t>Tasks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8921485" y="2508408"/>
            <a:ext cx="1135365" cy="1490736"/>
            <a:chOff x="8921485" y="2508408"/>
            <a:chExt cx="1135365" cy="1490736"/>
          </a:xfrm>
        </p:grpSpPr>
        <p:graphicFrame>
          <p:nvGraphicFramePr>
            <p:cNvPr id="17" name="Object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68671503"/>
                </p:ext>
              </p:extLst>
            </p:nvPr>
          </p:nvGraphicFramePr>
          <p:xfrm>
            <a:off x="8927005" y="2508408"/>
            <a:ext cx="1057275" cy="1047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6" imgW="1057680" imgH="1047960" progId="Photoshop.Image.12">
                    <p:embed/>
                  </p:oleObj>
                </mc:Choice>
                <mc:Fallback>
                  <p:oleObj name="Image" r:id="rId6" imgW="1057680" imgH="1047960" progId="Photoshop.Image.12">
                    <p:embed/>
                    <p:pic>
                      <p:nvPicPr>
                        <p:cNvPr id="17" name="Object 16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8927005" y="2508408"/>
                          <a:ext cx="1057275" cy="10477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" name="TextBox 21"/>
            <p:cNvSpPr txBox="1"/>
            <p:nvPr/>
          </p:nvSpPr>
          <p:spPr>
            <a:xfrm>
              <a:off x="8921485" y="3599034"/>
              <a:ext cx="11353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2000" dirty="0"/>
                <a:t>Calendar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616323" y="4738237"/>
            <a:ext cx="1063530" cy="1404727"/>
            <a:chOff x="5616323" y="4738237"/>
            <a:chExt cx="1063530" cy="1404727"/>
          </a:xfrm>
        </p:grpSpPr>
        <p:graphicFrame>
          <p:nvGraphicFramePr>
            <p:cNvPr id="42" name="Object 4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53873392"/>
                </p:ext>
              </p:extLst>
            </p:nvPr>
          </p:nvGraphicFramePr>
          <p:xfrm>
            <a:off x="5616323" y="4738237"/>
            <a:ext cx="1057275" cy="9890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8" imgW="1574280" imgH="1472760" progId="Photoshop.Image.12">
                    <p:embed/>
                  </p:oleObj>
                </mc:Choice>
                <mc:Fallback>
                  <p:oleObj name="Image" r:id="rId8" imgW="1574280" imgH="1472760" progId="Photoshop.Image.12">
                    <p:embed/>
                    <p:pic>
                      <p:nvPicPr>
                        <p:cNvPr id="42" name="Object 41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5616323" y="4738237"/>
                          <a:ext cx="1057275" cy="98906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TextBox 22"/>
            <p:cNvSpPr txBox="1"/>
            <p:nvPr/>
          </p:nvSpPr>
          <p:spPr>
            <a:xfrm>
              <a:off x="5655932" y="5773632"/>
              <a:ext cx="10239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dirty="0"/>
                <a:t>Notes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617912" y="2561527"/>
            <a:ext cx="1057275" cy="1306005"/>
            <a:chOff x="5619082" y="2589384"/>
            <a:chExt cx="1057275" cy="1306005"/>
          </a:xfrm>
        </p:grpSpPr>
        <p:graphicFrame>
          <p:nvGraphicFramePr>
            <p:cNvPr id="14" name="Object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55332523"/>
                </p:ext>
              </p:extLst>
            </p:nvPr>
          </p:nvGraphicFramePr>
          <p:xfrm>
            <a:off x="5619082" y="2589384"/>
            <a:ext cx="1057275" cy="1057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Image" r:id="rId10" imgW="1057680" imgH="1057680" progId="Photoshop.Image.12">
                    <p:embed/>
                  </p:oleObj>
                </mc:Choice>
                <mc:Fallback>
                  <p:oleObj name="Image" r:id="rId10" imgW="1057680" imgH="1057680" progId="Photoshop.Image.12">
                    <p:embed/>
                    <p:pic>
                      <p:nvPicPr>
                        <p:cNvPr id="14" name="Object 13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5619082" y="2589384"/>
                          <a:ext cx="1057275" cy="10572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" name="TextBox 23"/>
            <p:cNvSpPr txBox="1"/>
            <p:nvPr/>
          </p:nvSpPr>
          <p:spPr>
            <a:xfrm>
              <a:off x="5649677" y="3526057"/>
              <a:ext cx="10239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dirty="0"/>
                <a:t>Contacts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7510A088-1D41-4ECA-AF42-1FE70FD6A35B}"/>
              </a:ext>
            </a:extLst>
          </p:cNvPr>
          <p:cNvSpPr txBox="1"/>
          <p:nvPr/>
        </p:nvSpPr>
        <p:spPr>
          <a:xfrm>
            <a:off x="610850" y="122003"/>
            <a:ext cx="254822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What can Outlook do?</a:t>
            </a:r>
            <a:endParaRPr lang="en-CA" sz="2000" b="1" dirty="0"/>
          </a:p>
        </p:txBody>
      </p:sp>
      <p:sp>
        <p:nvSpPr>
          <p:cNvPr id="28" name="Slide Number Placeholder 61">
            <a:extLst>
              <a:ext uri="{FF2B5EF4-FFF2-40B4-BE49-F238E27FC236}">
                <a16:creationId xmlns:a16="http://schemas.microsoft.com/office/drawing/2014/main" id="{A5B1AF84-2A91-431F-A92A-5E6A3973B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5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33ED90B-4509-4066-869F-5F253B7B3DA6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262447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34" grpId="0" animBg="1"/>
      <p:bldP spid="34" grpId="1" animBg="1"/>
      <p:bldP spid="35" grpId="0" animBg="1"/>
      <p:bldP spid="35" grpId="1" animBg="1"/>
      <p:bldP spid="37" grpId="0" animBg="1"/>
      <p:bldP spid="37" grpId="1" animBg="1"/>
      <p:bldP spid="39" grpId="0" animBg="1"/>
      <p:bldP spid="39" grpId="1" animBg="1"/>
      <p:bldP spid="3" grpId="0" animBg="1"/>
      <p:bldP spid="3" grpId="1" animBg="1"/>
      <p:bldP spid="3" grpId="2" animBg="1"/>
      <p:bldP spid="4" grpId="0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29" grpId="0" animBg="1"/>
      <p:bldP spid="29" grpId="1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0"/>
          <a:stretch/>
        </p:blipFill>
        <p:spPr bwMode="auto">
          <a:xfrm rot="10800000">
            <a:off x="0" y="5067961"/>
            <a:ext cx="12192000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TextBox 3"/>
          <p:cNvSpPr txBox="1"/>
          <p:nvPr/>
        </p:nvSpPr>
        <p:spPr>
          <a:xfrm>
            <a:off x="1698173" y="214611"/>
            <a:ext cx="3992335" cy="369332"/>
          </a:xfrm>
          <a:prstGeom prst="rect">
            <a:avLst/>
          </a:prstGeom>
          <a:effectLst>
            <a:glow rad="139700">
              <a:schemeClr val="accent2">
                <a:lumMod val="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We have covered here in this course …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3B1397C-4227-48C3-A28A-87910F4FBE05}"/>
              </a:ext>
            </a:extLst>
          </p:cNvPr>
          <p:cNvSpPr txBox="1"/>
          <p:nvPr/>
        </p:nvSpPr>
        <p:spPr>
          <a:xfrm>
            <a:off x="1012371" y="1502742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sz="2000" dirty="0"/>
              <a:t>The BIG Picture			          </a:t>
            </a:r>
            <a:r>
              <a:rPr lang="en-CA" sz="1500" dirty="0"/>
              <a:t> </a:t>
            </a:r>
            <a:r>
              <a:rPr lang="en-CA" sz="1000" dirty="0"/>
              <a:t>Slide 15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8D29E35-1E09-4D27-B495-95C4ED4AD190}"/>
              </a:ext>
            </a:extLst>
          </p:cNvPr>
          <p:cNvSpPr txBox="1"/>
          <p:nvPr/>
        </p:nvSpPr>
        <p:spPr>
          <a:xfrm>
            <a:off x="1012371" y="2135727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sz="2000" dirty="0"/>
              <a:t>Overview: What can Outlook do?</a:t>
            </a:r>
            <a:r>
              <a:rPr lang="en-CA" sz="1000" dirty="0"/>
              <a:t>	                     Slide 16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1A755D8-6C41-403B-B3D6-1EE4EF57AB6F}"/>
              </a:ext>
            </a:extLst>
          </p:cNvPr>
          <p:cNvSpPr txBox="1"/>
          <p:nvPr/>
        </p:nvSpPr>
        <p:spPr>
          <a:xfrm>
            <a:off x="1012371" y="2762864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sz="2000" dirty="0"/>
              <a:t>Starting Outlook</a:t>
            </a:r>
            <a:r>
              <a:rPr lang="en-CA" sz="1000" dirty="0"/>
              <a:t>			                     Slide 17</a:t>
            </a:r>
            <a:endParaRPr lang="en-CA" sz="20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F0541CC-C553-4777-B401-8AAEFB374C29}"/>
              </a:ext>
            </a:extLst>
          </p:cNvPr>
          <p:cNvSpPr txBox="1"/>
          <p:nvPr/>
        </p:nvSpPr>
        <p:spPr>
          <a:xfrm>
            <a:off x="996950" y="3390001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US" sz="2000" dirty="0"/>
              <a:t>Where things are</a:t>
            </a:r>
            <a:r>
              <a:rPr lang="en-US" sz="1000" dirty="0"/>
              <a:t>			                     Slide 19</a:t>
            </a:r>
            <a:endParaRPr lang="en-CA" sz="1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1E3F62D-3C29-41C2-ACB9-14BFC3B09BFB}"/>
              </a:ext>
            </a:extLst>
          </p:cNvPr>
          <p:cNvSpPr txBox="1"/>
          <p:nvPr/>
        </p:nvSpPr>
        <p:spPr>
          <a:xfrm>
            <a:off x="1012371" y="4017138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marL="0" lvl="1"/>
            <a:r>
              <a:rPr lang="en-CA" sz="2000" dirty="0"/>
              <a:t>The Ribbons</a:t>
            </a:r>
            <a:r>
              <a:rPr lang="en-CA" sz="1000" dirty="0"/>
              <a:t>			                     Slide 27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0928D37-BCC0-4038-899B-6D5628F22CF1}"/>
              </a:ext>
            </a:extLst>
          </p:cNvPr>
          <p:cNvSpPr txBox="1"/>
          <p:nvPr/>
        </p:nvSpPr>
        <p:spPr>
          <a:xfrm>
            <a:off x="996950" y="4638405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marL="0" lvl="1"/>
            <a:r>
              <a:rPr lang="en-CA" sz="2000" dirty="0"/>
              <a:t>Contacts Module Layout</a:t>
            </a:r>
            <a:r>
              <a:rPr lang="en-CA" sz="1000" dirty="0"/>
              <a:t>		                     Slide 33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6A6EFC9-03A7-464C-A360-BC9C17A58258}"/>
              </a:ext>
            </a:extLst>
          </p:cNvPr>
          <p:cNvSpPr txBox="1"/>
          <p:nvPr/>
        </p:nvSpPr>
        <p:spPr>
          <a:xfrm>
            <a:off x="6264729" y="1502742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sz="2000" dirty="0"/>
              <a:t>Making a New Email</a:t>
            </a:r>
            <a:r>
              <a:rPr lang="en-CA" sz="1000" dirty="0"/>
              <a:t>		                     Slide 37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6E59F0-7937-42E3-8FC4-DDA2F4ECD108}"/>
              </a:ext>
            </a:extLst>
          </p:cNvPr>
          <p:cNvSpPr txBox="1"/>
          <p:nvPr/>
        </p:nvSpPr>
        <p:spPr>
          <a:xfrm>
            <a:off x="6264729" y="2130269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sz="2000" dirty="0"/>
              <a:t>Backstage</a:t>
            </a:r>
            <a:r>
              <a:rPr lang="en-CA" sz="1000" dirty="0"/>
              <a:t>			                      Slide 40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F527AF4-7F8F-4A04-AA23-FC9E9A50E6AB}"/>
              </a:ext>
            </a:extLst>
          </p:cNvPr>
          <p:cNvSpPr txBox="1"/>
          <p:nvPr/>
        </p:nvSpPr>
        <p:spPr>
          <a:xfrm>
            <a:off x="6264729" y="2775779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marL="0" lvl="1"/>
            <a:r>
              <a:rPr lang="en-CA" sz="2000" dirty="0"/>
              <a:t>Making a Calendar Appointment</a:t>
            </a:r>
            <a:r>
              <a:rPr lang="en-CA" sz="1000" dirty="0"/>
              <a:t>	                      Slide 44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C15F522-E897-40D0-9F2F-C298C230B54B}"/>
              </a:ext>
            </a:extLst>
          </p:cNvPr>
          <p:cNvSpPr txBox="1"/>
          <p:nvPr/>
        </p:nvSpPr>
        <p:spPr>
          <a:xfrm>
            <a:off x="6264729" y="3417681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sz="2000" dirty="0"/>
              <a:t>Email Options</a:t>
            </a:r>
            <a:r>
              <a:rPr lang="en-CA" sz="1000" dirty="0"/>
              <a:t>			                      Slide 50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B5E02DE-7E53-4528-B097-4784E6728AB7}"/>
              </a:ext>
            </a:extLst>
          </p:cNvPr>
          <p:cNvSpPr txBox="1"/>
          <p:nvPr/>
        </p:nvSpPr>
        <p:spPr>
          <a:xfrm>
            <a:off x="6264729" y="4041712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marL="0" lvl="1"/>
            <a:r>
              <a:rPr lang="en-CA" sz="2000" dirty="0"/>
              <a:t>Creating a Task			</a:t>
            </a:r>
            <a:r>
              <a:rPr lang="en-CA" sz="1000" dirty="0"/>
              <a:t>                      Slide 53</a:t>
            </a:r>
            <a:endParaRPr lang="en-CA" sz="20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161823D-202F-4EF1-98D0-49E5FC884E1D}"/>
              </a:ext>
            </a:extLst>
          </p:cNvPr>
          <p:cNvSpPr txBox="1"/>
          <p:nvPr/>
        </p:nvSpPr>
        <p:spPr>
          <a:xfrm>
            <a:off x="6264729" y="4656034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marL="0" lvl="1"/>
            <a:r>
              <a:rPr lang="en-CA" sz="2000" dirty="0"/>
              <a:t>Outlook modules work together	</a:t>
            </a:r>
            <a:r>
              <a:rPr lang="en-CA" sz="1000" dirty="0"/>
              <a:t>                      Slide 57</a:t>
            </a:r>
            <a:endParaRPr lang="en-CA" sz="20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93E7ED2-EDC4-4CAF-AF94-4CA7938A1B90}"/>
              </a:ext>
            </a:extLst>
          </p:cNvPr>
          <p:cNvSpPr txBox="1"/>
          <p:nvPr/>
        </p:nvSpPr>
        <p:spPr>
          <a:xfrm>
            <a:off x="6264729" y="5271412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pPr marL="0" lvl="1"/>
            <a:r>
              <a:rPr lang="en-CA" sz="2000" dirty="0"/>
              <a:t>The Rules			</a:t>
            </a:r>
            <a:r>
              <a:rPr lang="en-CA" sz="1000" dirty="0"/>
              <a:t>                      Slide 58</a:t>
            </a:r>
            <a:endParaRPr lang="en-CA" sz="20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7CDB0E1-4361-4E52-9A2C-5056D214022A}"/>
              </a:ext>
            </a:extLst>
          </p:cNvPr>
          <p:cNvSpPr txBox="1"/>
          <p:nvPr/>
        </p:nvSpPr>
        <p:spPr>
          <a:xfrm>
            <a:off x="1012371" y="5271412"/>
            <a:ext cx="491490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CA" sz="2000" dirty="0"/>
              <a:t>Creating a New Contact</a:t>
            </a:r>
            <a:r>
              <a:rPr lang="en-CA" sz="1000" dirty="0"/>
              <a:t>		                     Slide 34 </a:t>
            </a:r>
          </a:p>
        </p:txBody>
      </p:sp>
    </p:spTree>
    <p:extLst>
      <p:ext uri="{BB962C8B-B14F-4D97-AF65-F5344CB8AC3E}">
        <p14:creationId xmlns:p14="http://schemas.microsoft.com/office/powerpoint/2010/main" val="420900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F3BCFD-538F-49D4-9ECF-A70C065C0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19"/>
            <a:ext cx="12192000" cy="684756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FC3E90C-15F8-4D2E-8C40-759E6203ED1D}"/>
              </a:ext>
            </a:extLst>
          </p:cNvPr>
          <p:cNvSpPr/>
          <p:nvPr/>
        </p:nvSpPr>
        <p:spPr>
          <a:xfrm>
            <a:off x="2435630" y="980903"/>
            <a:ext cx="7323513" cy="341653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  <a:p>
            <a:pPr algn="ctr"/>
            <a:endParaRPr lang="en-CA" sz="4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0872C0-37D4-427C-8A86-6ED8570E0717}"/>
              </a:ext>
            </a:extLst>
          </p:cNvPr>
          <p:cNvSpPr txBox="1"/>
          <p:nvPr/>
        </p:nvSpPr>
        <p:spPr>
          <a:xfrm>
            <a:off x="3091543" y="1124744"/>
            <a:ext cx="6008915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333" dirty="0"/>
              <a:t>NITHA IT Helpdesk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7063A2-4328-4368-A158-A5E26DB01651}"/>
              </a:ext>
            </a:extLst>
          </p:cNvPr>
          <p:cNvSpPr txBox="1"/>
          <p:nvPr/>
        </p:nvSpPr>
        <p:spPr>
          <a:xfrm>
            <a:off x="3091543" y="2014535"/>
            <a:ext cx="61308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07D3C2-1B0E-4004-85DE-0017032B2081}"/>
              </a:ext>
            </a:extLst>
          </p:cNvPr>
          <p:cNvSpPr txBox="1"/>
          <p:nvPr/>
        </p:nvSpPr>
        <p:spPr>
          <a:xfrm>
            <a:off x="3664817" y="3066004"/>
            <a:ext cx="5184576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867" dirty="0"/>
              <a:t>1(306)953-5008</a:t>
            </a:r>
            <a:endParaRPr lang="en-CA" sz="5400" dirty="0"/>
          </a:p>
        </p:txBody>
      </p:sp>
    </p:spTree>
    <p:extLst>
      <p:ext uri="{BB962C8B-B14F-4D97-AF65-F5344CB8AC3E}">
        <p14:creationId xmlns:p14="http://schemas.microsoft.com/office/powerpoint/2010/main" val="271603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9088E1F-9A95-4EBC-99E9-C6C9E474F25C}"/>
              </a:ext>
            </a:extLst>
          </p:cNvPr>
          <p:cNvGrpSpPr/>
          <p:nvPr/>
        </p:nvGrpSpPr>
        <p:grpSpPr>
          <a:xfrm>
            <a:off x="2" y="35275"/>
            <a:ext cx="12191999" cy="6858000"/>
            <a:chOff x="0" y="0"/>
            <a:chExt cx="9143999" cy="51435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3999" cy="5143500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A36E123F-C767-4C9A-AB34-EE60B3D8A973}"/>
                </a:ext>
              </a:extLst>
            </p:cNvPr>
            <p:cNvSpPr/>
            <p:nvPr/>
          </p:nvSpPr>
          <p:spPr>
            <a:xfrm>
              <a:off x="467544" y="1635646"/>
              <a:ext cx="3384376" cy="9361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2400"/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CE91203-453E-4FBE-90BD-374E30B63EB2}"/>
              </a:ext>
            </a:extLst>
          </p:cNvPr>
          <p:cNvSpPr/>
          <p:nvPr/>
        </p:nvSpPr>
        <p:spPr>
          <a:xfrm>
            <a:off x="431371" y="1796819"/>
            <a:ext cx="5472608" cy="16321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8000" dirty="0">
                <a:solidFill>
                  <a:schemeClr val="tx1"/>
                </a:solidFill>
                <a:latin typeface="Script MT Bold" panose="03040602040607080904" pitchFamily="66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72220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8C445546-D1B1-4ACB-9657-936DB7720C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643" y="723951"/>
            <a:ext cx="8825676" cy="60699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23189" y="150298"/>
            <a:ext cx="6164753" cy="400110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2">
                <a:alpha val="7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sz="2000" dirty="0"/>
              <a:t>This is what you should see once Outlook 2021 is running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15F26F-A4D2-4D0C-B0FD-5D2AC51B52D0}"/>
              </a:ext>
            </a:extLst>
          </p:cNvPr>
          <p:cNvSpPr txBox="1"/>
          <p:nvPr/>
        </p:nvSpPr>
        <p:spPr>
          <a:xfrm>
            <a:off x="253403" y="150298"/>
            <a:ext cx="293898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Outlook: Where thing are</a:t>
            </a:r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A6ED212E-778D-4A33-BA35-2EB14987B561}"/>
              </a:ext>
            </a:extLst>
          </p:cNvPr>
          <p:cNvSpPr/>
          <p:nvPr/>
        </p:nvSpPr>
        <p:spPr>
          <a:xfrm>
            <a:off x="2954718" y="1359614"/>
            <a:ext cx="358241" cy="894059"/>
          </a:xfrm>
          <a:prstGeom prst="leftBrace">
            <a:avLst>
              <a:gd name="adj1" fmla="val 69697"/>
              <a:gd name="adj2" fmla="val 50000"/>
            </a:avLst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Left Brace 12">
            <a:extLst>
              <a:ext uri="{FF2B5EF4-FFF2-40B4-BE49-F238E27FC236}">
                <a16:creationId xmlns:a16="http://schemas.microsoft.com/office/drawing/2014/main" id="{CDD5951A-20F6-410D-9960-CEDB8C334541}"/>
              </a:ext>
            </a:extLst>
          </p:cNvPr>
          <p:cNvSpPr/>
          <p:nvPr/>
        </p:nvSpPr>
        <p:spPr>
          <a:xfrm>
            <a:off x="2945883" y="1041073"/>
            <a:ext cx="365760" cy="301248"/>
          </a:xfrm>
          <a:prstGeom prst="leftBrace">
            <a:avLst>
              <a:gd name="adj1" fmla="val 69697"/>
              <a:gd name="adj2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C966838-E7B0-48C8-9896-066551023174}"/>
              </a:ext>
            </a:extLst>
          </p:cNvPr>
          <p:cNvSpPr/>
          <p:nvPr/>
        </p:nvSpPr>
        <p:spPr>
          <a:xfrm>
            <a:off x="3311645" y="1041334"/>
            <a:ext cx="4468636" cy="30124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DA178A2-A261-4B72-B847-294538A3DD37}"/>
              </a:ext>
            </a:extLst>
          </p:cNvPr>
          <p:cNvSpPr/>
          <p:nvPr/>
        </p:nvSpPr>
        <p:spPr>
          <a:xfrm>
            <a:off x="3331859" y="1359615"/>
            <a:ext cx="8546106" cy="894058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51F66C-F1DF-4ABA-8867-FB7FECC99DAA}"/>
              </a:ext>
            </a:extLst>
          </p:cNvPr>
          <p:cNvSpPr txBox="1"/>
          <p:nvPr/>
        </p:nvSpPr>
        <p:spPr>
          <a:xfrm>
            <a:off x="1030638" y="1007031"/>
            <a:ext cx="93059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Titlebar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A868BCA-0FFA-435A-BE71-6C66BCFA1E4D}"/>
              </a:ext>
            </a:extLst>
          </p:cNvPr>
          <p:cNvCxnSpPr>
            <a:stCxn id="7" idx="3"/>
            <a:endCxn id="13" idx="1"/>
          </p:cNvCxnSpPr>
          <p:nvPr/>
        </p:nvCxnSpPr>
        <p:spPr>
          <a:xfrm>
            <a:off x="1961228" y="1191697"/>
            <a:ext cx="984655" cy="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4E5DBDA-4AE4-47F9-A17E-6C287AFBC899}"/>
              </a:ext>
            </a:extLst>
          </p:cNvPr>
          <p:cNvSpPr txBox="1"/>
          <p:nvPr/>
        </p:nvSpPr>
        <p:spPr>
          <a:xfrm>
            <a:off x="1045166" y="1675478"/>
            <a:ext cx="925870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Ribbon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F22C500-1553-4CF3-8BBF-A400A39FD116}"/>
              </a:ext>
            </a:extLst>
          </p:cNvPr>
          <p:cNvCxnSpPr>
            <a:stCxn id="19" idx="3"/>
          </p:cNvCxnSpPr>
          <p:nvPr/>
        </p:nvCxnSpPr>
        <p:spPr>
          <a:xfrm>
            <a:off x="1971036" y="1860144"/>
            <a:ext cx="989375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eft Brace 23">
            <a:extLst>
              <a:ext uri="{FF2B5EF4-FFF2-40B4-BE49-F238E27FC236}">
                <a16:creationId xmlns:a16="http://schemas.microsoft.com/office/drawing/2014/main" id="{2AB1D93D-FC8E-46D4-AAFD-9A55C0793C4F}"/>
              </a:ext>
            </a:extLst>
          </p:cNvPr>
          <p:cNvSpPr/>
          <p:nvPr/>
        </p:nvSpPr>
        <p:spPr>
          <a:xfrm>
            <a:off x="2912080" y="2586183"/>
            <a:ext cx="365760" cy="4022435"/>
          </a:xfrm>
          <a:prstGeom prst="leftBrace">
            <a:avLst>
              <a:gd name="adj1" fmla="val 69697"/>
              <a:gd name="adj2" fmla="val 50000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66D6595-A04F-45C7-9749-73DF2AD40F82}"/>
              </a:ext>
            </a:extLst>
          </p:cNvPr>
          <p:cNvSpPr/>
          <p:nvPr/>
        </p:nvSpPr>
        <p:spPr>
          <a:xfrm>
            <a:off x="3334328" y="2586183"/>
            <a:ext cx="2088861" cy="3999344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7B60383-2EE2-4282-AC78-E38211DC0F38}"/>
              </a:ext>
            </a:extLst>
          </p:cNvPr>
          <p:cNvSpPr txBox="1"/>
          <p:nvPr/>
        </p:nvSpPr>
        <p:spPr>
          <a:xfrm>
            <a:off x="109405" y="4413417"/>
            <a:ext cx="1725297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Navigation Pane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45C0441-DC39-4E18-AF42-C56402E5CCDD}"/>
              </a:ext>
            </a:extLst>
          </p:cNvPr>
          <p:cNvCxnSpPr>
            <a:cxnSpLocks/>
            <a:stCxn id="26" idx="3"/>
          </p:cNvCxnSpPr>
          <p:nvPr/>
        </p:nvCxnSpPr>
        <p:spPr>
          <a:xfrm flipV="1">
            <a:off x="1834702" y="4595661"/>
            <a:ext cx="1009348" cy="2422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79E93CD0-6E1D-4EBA-B308-1DFC0217CDFE}"/>
              </a:ext>
            </a:extLst>
          </p:cNvPr>
          <p:cNvSpPr/>
          <p:nvPr/>
        </p:nvSpPr>
        <p:spPr>
          <a:xfrm>
            <a:off x="5449456" y="2586183"/>
            <a:ext cx="3823854" cy="3999344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58781F9C-A9A3-4FA1-8F3E-69B54EFAE0A7}"/>
              </a:ext>
            </a:extLst>
          </p:cNvPr>
          <p:cNvCxnSpPr>
            <a:cxnSpLocks/>
            <a:endCxn id="33" idx="0"/>
          </p:cNvCxnSpPr>
          <p:nvPr/>
        </p:nvCxnSpPr>
        <p:spPr>
          <a:xfrm>
            <a:off x="7431580" y="2599118"/>
            <a:ext cx="9236" cy="1753264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3430FA9-6DFB-469C-8987-1EDD62A203B3}"/>
              </a:ext>
            </a:extLst>
          </p:cNvPr>
          <p:cNvCxnSpPr>
            <a:cxnSpLocks/>
          </p:cNvCxnSpPr>
          <p:nvPr/>
        </p:nvCxnSpPr>
        <p:spPr>
          <a:xfrm flipV="1">
            <a:off x="7431580" y="4721714"/>
            <a:ext cx="9236" cy="1863814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B4F4312-B786-498B-B3A7-0E4F9581FF79}"/>
              </a:ext>
            </a:extLst>
          </p:cNvPr>
          <p:cNvSpPr txBox="1"/>
          <p:nvPr/>
        </p:nvSpPr>
        <p:spPr>
          <a:xfrm>
            <a:off x="6673968" y="4352382"/>
            <a:ext cx="153369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Content Pane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8D46E50-6541-4730-999B-CA5BFCF48081}"/>
              </a:ext>
            </a:extLst>
          </p:cNvPr>
          <p:cNvSpPr/>
          <p:nvPr/>
        </p:nvSpPr>
        <p:spPr>
          <a:xfrm>
            <a:off x="9319492" y="2586184"/>
            <a:ext cx="2802988" cy="3999344"/>
          </a:xfrm>
          <a:prstGeom prst="rect">
            <a:avLst/>
          </a:prstGeom>
          <a:noFill/>
          <a:ln w="19050">
            <a:solidFill>
              <a:srgbClr val="66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2286E36F-2903-43A9-9C5B-7CA3A3FE5B97}"/>
              </a:ext>
            </a:extLst>
          </p:cNvPr>
          <p:cNvCxnSpPr>
            <a:cxnSpLocks/>
            <a:stCxn id="36" idx="0"/>
            <a:endCxn id="39" idx="0"/>
          </p:cNvCxnSpPr>
          <p:nvPr/>
        </p:nvCxnSpPr>
        <p:spPr>
          <a:xfrm>
            <a:off x="10720986" y="2586184"/>
            <a:ext cx="4289" cy="1732939"/>
          </a:xfrm>
          <a:prstGeom prst="straightConnector1">
            <a:avLst/>
          </a:prstGeom>
          <a:ln w="19050">
            <a:solidFill>
              <a:srgbClr val="66FF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45688DF-6CA7-4C8F-B881-A38B68D7D8C4}"/>
              </a:ext>
            </a:extLst>
          </p:cNvPr>
          <p:cNvCxnSpPr>
            <a:cxnSpLocks/>
            <a:stCxn id="36" idx="2"/>
            <a:endCxn id="39" idx="2"/>
          </p:cNvCxnSpPr>
          <p:nvPr/>
        </p:nvCxnSpPr>
        <p:spPr>
          <a:xfrm flipV="1">
            <a:off x="10720986" y="4688455"/>
            <a:ext cx="4289" cy="1897073"/>
          </a:xfrm>
          <a:prstGeom prst="straightConnector1">
            <a:avLst/>
          </a:prstGeom>
          <a:ln w="19050">
            <a:solidFill>
              <a:srgbClr val="66FF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9652466C-BEFC-4AA3-8660-BE7913EEC6CE}"/>
              </a:ext>
            </a:extLst>
          </p:cNvPr>
          <p:cNvSpPr txBox="1"/>
          <p:nvPr/>
        </p:nvSpPr>
        <p:spPr>
          <a:xfrm>
            <a:off x="9958427" y="4319123"/>
            <a:ext cx="1533696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Preview Pane</a:t>
            </a:r>
          </a:p>
        </p:txBody>
      </p:sp>
      <p:sp>
        <p:nvSpPr>
          <p:cNvPr id="31" name="Slide Number Placeholder 61">
            <a:extLst>
              <a:ext uri="{FF2B5EF4-FFF2-40B4-BE49-F238E27FC236}">
                <a16:creationId xmlns:a16="http://schemas.microsoft.com/office/drawing/2014/main" id="{F9A95D48-98AA-4113-83A8-C0B6E96C9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7306" y="6461758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6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0B5FAED-697A-4868-AC0A-B6BD0CED37BD}"/>
              </a:ext>
            </a:extLst>
          </p:cNvPr>
          <p:cNvSpPr txBox="1"/>
          <p:nvPr/>
        </p:nvSpPr>
        <p:spPr>
          <a:xfrm>
            <a:off x="61081" y="6516933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34" name="Left Brace 33">
            <a:extLst>
              <a:ext uri="{FF2B5EF4-FFF2-40B4-BE49-F238E27FC236}">
                <a16:creationId xmlns:a16="http://schemas.microsoft.com/office/drawing/2014/main" id="{624888B2-2F77-4DE9-BFFB-23C743316F8D}"/>
              </a:ext>
            </a:extLst>
          </p:cNvPr>
          <p:cNvSpPr/>
          <p:nvPr/>
        </p:nvSpPr>
        <p:spPr>
          <a:xfrm>
            <a:off x="2966723" y="6623052"/>
            <a:ext cx="360067" cy="187839"/>
          </a:xfrm>
          <a:prstGeom prst="leftBrace">
            <a:avLst>
              <a:gd name="adj1" fmla="val 6969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6F32275-F276-434C-BF7B-CE5C05DCAE43}"/>
              </a:ext>
            </a:extLst>
          </p:cNvPr>
          <p:cNvSpPr/>
          <p:nvPr/>
        </p:nvSpPr>
        <p:spPr>
          <a:xfrm>
            <a:off x="3325091" y="6613237"/>
            <a:ext cx="8811641" cy="18472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5E55868-1391-468C-AE67-F55CBB30D8EA}"/>
              </a:ext>
            </a:extLst>
          </p:cNvPr>
          <p:cNvSpPr txBox="1"/>
          <p:nvPr/>
        </p:nvSpPr>
        <p:spPr>
          <a:xfrm>
            <a:off x="963781" y="5905397"/>
            <a:ext cx="117393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Status Bar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5B0A848A-C5A9-4F96-8ACC-B8554A3CABDD}"/>
              </a:ext>
            </a:extLst>
          </p:cNvPr>
          <p:cNvCxnSpPr>
            <a:cxnSpLocks/>
            <a:stCxn id="40" idx="3"/>
            <a:endCxn id="34" idx="1"/>
          </p:cNvCxnSpPr>
          <p:nvPr/>
        </p:nvCxnSpPr>
        <p:spPr>
          <a:xfrm>
            <a:off x="2137713" y="6090063"/>
            <a:ext cx="829010" cy="62690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87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 animBg="1"/>
      <p:bldP spid="3" grpId="0" animBg="1"/>
      <p:bldP spid="13" grpId="0" animBg="1"/>
      <p:bldP spid="4" grpId="0" animBg="1"/>
      <p:bldP spid="15" grpId="0" animBg="1"/>
      <p:bldP spid="7" grpId="0" animBg="1"/>
      <p:bldP spid="19" grpId="0" animBg="1"/>
      <p:bldP spid="24" grpId="0" animBg="1"/>
      <p:bldP spid="25" grpId="0" animBg="1"/>
      <p:bldP spid="26" grpId="0" animBg="1"/>
      <p:bldP spid="28" grpId="0" animBg="1"/>
      <p:bldP spid="33" grpId="0" animBg="1"/>
      <p:bldP spid="36" grpId="0" animBg="1"/>
      <p:bldP spid="39" grpId="0" animBg="1"/>
      <p:bldP spid="34" grpId="0" animBg="1"/>
      <p:bldP spid="35" grpId="0" animBg="1"/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E6F69001-2A3A-4BF7-95CA-C4ECB89BF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643" y="723951"/>
            <a:ext cx="8825676" cy="60699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23190" y="150298"/>
            <a:ext cx="4394142" cy="400110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2">
                <a:alpha val="7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sz="2000" dirty="0"/>
              <a:t>The </a:t>
            </a:r>
            <a:r>
              <a:rPr lang="en-CA" sz="2000" b="1" dirty="0"/>
              <a:t>Titlebar</a:t>
            </a:r>
            <a:r>
              <a:rPr lang="en-CA" sz="2000" dirty="0"/>
              <a:t> has two items of interest …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15F26F-A4D2-4D0C-B0FD-5D2AC51B52D0}"/>
              </a:ext>
            </a:extLst>
          </p:cNvPr>
          <p:cNvSpPr txBox="1"/>
          <p:nvPr/>
        </p:nvSpPr>
        <p:spPr>
          <a:xfrm>
            <a:off x="253402" y="150298"/>
            <a:ext cx="3849729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Outlook: Where thing are - </a:t>
            </a:r>
            <a:r>
              <a:rPr lang="en-CA" sz="2000" b="1" dirty="0"/>
              <a:t>Titlebar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AF2514E-F03E-4558-B9EA-A30EFD69521A}"/>
              </a:ext>
            </a:extLst>
          </p:cNvPr>
          <p:cNvSpPr/>
          <p:nvPr/>
        </p:nvSpPr>
        <p:spPr>
          <a:xfrm>
            <a:off x="5421603" y="738630"/>
            <a:ext cx="3879415" cy="30124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F8F425E-76D4-42E5-9948-779BE8BB6917}"/>
              </a:ext>
            </a:extLst>
          </p:cNvPr>
          <p:cNvSpPr txBox="1"/>
          <p:nvPr/>
        </p:nvSpPr>
        <p:spPr>
          <a:xfrm>
            <a:off x="150152" y="723951"/>
            <a:ext cx="3073765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1. Search bar</a:t>
            </a:r>
          </a:p>
          <a:p>
            <a:endParaRPr lang="en-CA" sz="2000" dirty="0"/>
          </a:p>
          <a:p>
            <a:r>
              <a:rPr lang="en-CA" sz="2000" dirty="0"/>
              <a:t>Entering text in the search bar will cause the display of a context ribbon with commands specific to searching any data in Outlook.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59F3C66-BB1D-49F5-A5BA-BE0E2DBD2741}"/>
              </a:ext>
            </a:extLst>
          </p:cNvPr>
          <p:cNvCxnSpPr>
            <a:cxnSpLocks/>
            <a:stCxn id="35" idx="3"/>
            <a:endCxn id="34" idx="1"/>
          </p:cNvCxnSpPr>
          <p:nvPr/>
        </p:nvCxnSpPr>
        <p:spPr>
          <a:xfrm flipV="1">
            <a:off x="3223917" y="889254"/>
            <a:ext cx="2197686" cy="111197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E4304FE6-D14B-4812-AECA-B665750FAC94}"/>
              </a:ext>
            </a:extLst>
          </p:cNvPr>
          <p:cNvSpPr/>
          <p:nvPr/>
        </p:nvSpPr>
        <p:spPr>
          <a:xfrm>
            <a:off x="10685121" y="1485989"/>
            <a:ext cx="230981" cy="30124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3B8D306-ABCB-469C-9A04-04C1B3CF9A35}"/>
              </a:ext>
            </a:extLst>
          </p:cNvPr>
          <p:cNvSpPr/>
          <p:nvPr/>
        </p:nvSpPr>
        <p:spPr>
          <a:xfrm>
            <a:off x="10985584" y="737565"/>
            <a:ext cx="1056264" cy="30124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00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DF9663E-5B9C-47C4-BFA2-CB18CCED0342}"/>
              </a:ext>
            </a:extLst>
          </p:cNvPr>
          <p:cNvSpPr txBox="1"/>
          <p:nvPr/>
        </p:nvSpPr>
        <p:spPr>
          <a:xfrm>
            <a:off x="5860605" y="2888343"/>
            <a:ext cx="4713316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2. Minimize, Maximize/Restore, and Exit buttons</a:t>
            </a:r>
          </a:p>
          <a:p>
            <a:endParaRPr lang="en-C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/>
              <a:t>Minimize shrinks Outlook to the Taskbar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/>
              <a:t>Maximize/Restore button maximized Outlook to the full screen or to w windowed state.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/>
              <a:t>The </a:t>
            </a:r>
            <a:r>
              <a:rPr lang="en-CA" sz="2000" b="1" dirty="0"/>
              <a:t>X</a:t>
            </a:r>
            <a:r>
              <a:rPr lang="en-CA" sz="2000" dirty="0"/>
              <a:t> button closes Outlook.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B1AE741C-D2DF-44D5-A490-B58AEBE04DD1}"/>
              </a:ext>
            </a:extLst>
          </p:cNvPr>
          <p:cNvCxnSpPr>
            <a:cxnSpLocks/>
            <a:stCxn id="50" idx="0"/>
            <a:endCxn id="49" idx="2"/>
          </p:cNvCxnSpPr>
          <p:nvPr/>
        </p:nvCxnSpPr>
        <p:spPr>
          <a:xfrm flipV="1">
            <a:off x="8217263" y="1038813"/>
            <a:ext cx="3296453" cy="184953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774B1DB-8752-432F-BDD2-C9727837D25D}"/>
              </a:ext>
            </a:extLst>
          </p:cNvPr>
          <p:cNvSpPr txBox="1"/>
          <p:nvPr/>
        </p:nvSpPr>
        <p:spPr>
          <a:xfrm>
            <a:off x="4412537" y="5731946"/>
            <a:ext cx="7497431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Windows 11 has more options for placing your program on the screen.  Just hover the mouse pointer over the Maximize/Restore icon.</a:t>
            </a:r>
          </a:p>
        </p:txBody>
      </p:sp>
    </p:spTree>
    <p:extLst>
      <p:ext uri="{BB962C8B-B14F-4D97-AF65-F5344CB8AC3E}">
        <p14:creationId xmlns:p14="http://schemas.microsoft.com/office/powerpoint/2010/main" val="39079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 animBg="1"/>
      <p:bldP spid="34" grpId="0" animBg="1"/>
      <p:bldP spid="35" grpId="0" animBg="1"/>
      <p:bldP spid="41" grpId="0" animBg="1"/>
      <p:bldP spid="49" grpId="0" animBg="1"/>
      <p:bldP spid="50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9C3DFC-63EA-457A-AFFC-4BBC8B59E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834" y="1485989"/>
            <a:ext cx="8589671" cy="53166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A6C3EF-6959-4668-97F6-90208784CA5B}"/>
              </a:ext>
            </a:extLst>
          </p:cNvPr>
          <p:cNvSpPr txBox="1"/>
          <p:nvPr/>
        </p:nvSpPr>
        <p:spPr>
          <a:xfrm>
            <a:off x="199413" y="2093863"/>
            <a:ext cx="139248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The Ribbon</a:t>
            </a:r>
            <a:endParaRPr lang="en-CA" sz="2000" dirty="0"/>
          </a:p>
        </p:txBody>
      </p:sp>
      <p:sp>
        <p:nvSpPr>
          <p:cNvPr id="10" name="Slide Number Placeholder 61">
            <a:extLst>
              <a:ext uri="{FF2B5EF4-FFF2-40B4-BE49-F238E27FC236}">
                <a16:creationId xmlns:a16="http://schemas.microsoft.com/office/drawing/2014/main" id="{3BA21545-AFB7-4944-8EBC-E7EE871AC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1836" y="6546269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8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C34B1C-5FA3-4A9F-8A5E-E48DF416CB45}"/>
              </a:ext>
            </a:extLst>
          </p:cNvPr>
          <p:cNvSpPr txBox="1"/>
          <p:nvPr/>
        </p:nvSpPr>
        <p:spPr>
          <a:xfrm>
            <a:off x="-14389" y="6601444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50CF00-A912-4162-AE74-5F5982C15405}"/>
              </a:ext>
            </a:extLst>
          </p:cNvPr>
          <p:cNvSpPr txBox="1"/>
          <p:nvPr/>
        </p:nvSpPr>
        <p:spPr>
          <a:xfrm>
            <a:off x="6001790" y="150298"/>
            <a:ext cx="4322618" cy="400110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2">
                <a:alpha val="7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sz="2000" dirty="0"/>
              <a:t>The </a:t>
            </a:r>
            <a:r>
              <a:rPr lang="en-CA" sz="2000" b="1" dirty="0"/>
              <a:t>Ribbon</a:t>
            </a:r>
            <a:r>
              <a:rPr lang="en-CA" sz="2000" dirty="0"/>
              <a:t> has four areas of interest ...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5DBC89-B25B-490C-AA2D-8BA0D492C15B}"/>
              </a:ext>
            </a:extLst>
          </p:cNvPr>
          <p:cNvSpPr txBox="1"/>
          <p:nvPr/>
        </p:nvSpPr>
        <p:spPr>
          <a:xfrm>
            <a:off x="228498" y="155923"/>
            <a:ext cx="3836426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Outlook: Where thing are – </a:t>
            </a:r>
            <a:r>
              <a:rPr lang="en-CA" sz="2000" b="1" dirty="0"/>
              <a:t>Ribbon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387E517-55BB-4AD1-8373-14E76B950E31}"/>
              </a:ext>
            </a:extLst>
          </p:cNvPr>
          <p:cNvCxnSpPr>
            <a:cxnSpLocks/>
            <a:stCxn id="7" idx="3"/>
            <a:endCxn id="17" idx="1"/>
          </p:cNvCxnSpPr>
          <p:nvPr/>
        </p:nvCxnSpPr>
        <p:spPr>
          <a:xfrm>
            <a:off x="1591896" y="2293918"/>
            <a:ext cx="1411753" cy="3246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100000">
                  <a:srgbClr val="C0000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eft Brace 16">
            <a:extLst>
              <a:ext uri="{FF2B5EF4-FFF2-40B4-BE49-F238E27FC236}">
                <a16:creationId xmlns:a16="http://schemas.microsoft.com/office/drawing/2014/main" id="{F2473C95-40B9-4FE9-855C-C950F6F977FD}"/>
              </a:ext>
            </a:extLst>
          </p:cNvPr>
          <p:cNvSpPr/>
          <p:nvPr/>
        </p:nvSpPr>
        <p:spPr>
          <a:xfrm rot="21559484">
            <a:off x="3003630" y="1795147"/>
            <a:ext cx="550718" cy="997543"/>
          </a:xfrm>
          <a:prstGeom prst="leftBrace">
            <a:avLst>
              <a:gd name="adj1" fmla="val 30555"/>
              <a:gd name="adj2" fmla="val 50000"/>
            </a:avLst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9F3712-BCB8-49DD-874E-8AD6B9A6EC62}"/>
              </a:ext>
            </a:extLst>
          </p:cNvPr>
          <p:cNvSpPr/>
          <p:nvPr/>
        </p:nvSpPr>
        <p:spPr>
          <a:xfrm>
            <a:off x="3549833" y="1783623"/>
            <a:ext cx="8589671" cy="103439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2697145-7839-4AA7-A490-673FA2E6F16F}"/>
              </a:ext>
            </a:extLst>
          </p:cNvPr>
          <p:cNvSpPr txBox="1"/>
          <p:nvPr/>
        </p:nvSpPr>
        <p:spPr>
          <a:xfrm>
            <a:off x="199413" y="918187"/>
            <a:ext cx="4813162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1. </a:t>
            </a:r>
            <a:r>
              <a:rPr lang="en-CA" sz="2000" b="1" dirty="0"/>
              <a:t>Tabs</a:t>
            </a:r>
            <a:r>
              <a:rPr lang="en-CA" sz="2000" dirty="0"/>
              <a:t> – Click on the tab to open the ribbon.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1DDE054-DD6E-48D5-90F1-F9AB030436A8}"/>
              </a:ext>
            </a:extLst>
          </p:cNvPr>
          <p:cNvSpPr/>
          <p:nvPr/>
        </p:nvSpPr>
        <p:spPr>
          <a:xfrm>
            <a:off x="3571879" y="1808554"/>
            <a:ext cx="8531451" cy="20312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58023CD-C0A9-4B2F-8F4E-75BF528E0675}"/>
              </a:ext>
            </a:extLst>
          </p:cNvPr>
          <p:cNvSpPr/>
          <p:nvPr/>
        </p:nvSpPr>
        <p:spPr>
          <a:xfrm>
            <a:off x="228498" y="3065075"/>
            <a:ext cx="3055029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>
                <a:solidFill>
                  <a:schemeClr val="tx1"/>
                </a:solidFill>
              </a:rPr>
              <a:t>2. </a:t>
            </a:r>
            <a:r>
              <a:rPr lang="en-CA" sz="2000" b="1" dirty="0">
                <a:solidFill>
                  <a:schemeClr val="tx1"/>
                </a:solidFill>
              </a:rPr>
              <a:t>Commands </a:t>
            </a:r>
            <a:r>
              <a:rPr lang="en-CA" sz="2000" dirty="0">
                <a:solidFill>
                  <a:schemeClr val="tx1"/>
                </a:solidFill>
              </a:rPr>
              <a:t>– Groups of commands that relate to the current selected module.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A1F05C7-32DA-4197-A0CC-53F10D5B23D5}"/>
              </a:ext>
            </a:extLst>
          </p:cNvPr>
          <p:cNvSpPr/>
          <p:nvPr/>
        </p:nvSpPr>
        <p:spPr>
          <a:xfrm>
            <a:off x="7099069" y="5424925"/>
            <a:ext cx="4954382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>
                <a:solidFill>
                  <a:schemeClr val="tx1"/>
                </a:solidFill>
              </a:rPr>
              <a:t>3. </a:t>
            </a:r>
            <a:r>
              <a:rPr lang="en-CA" sz="2000" b="1" dirty="0"/>
              <a:t>Group Names</a:t>
            </a:r>
            <a:r>
              <a:rPr lang="en-CA" sz="2000" dirty="0"/>
              <a:t> – For categorizing commands in groups of like function.</a:t>
            </a:r>
            <a:endParaRPr lang="en-CA" sz="2000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2EAE666-5966-4F54-BAF1-E5EB7466F320}"/>
              </a:ext>
            </a:extLst>
          </p:cNvPr>
          <p:cNvSpPr/>
          <p:nvPr/>
        </p:nvSpPr>
        <p:spPr>
          <a:xfrm>
            <a:off x="3574472" y="2037739"/>
            <a:ext cx="8528858" cy="62397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4A12859-38F3-4CCD-9B83-EF07234DBE71}"/>
              </a:ext>
            </a:extLst>
          </p:cNvPr>
          <p:cNvCxnSpPr>
            <a:cxnSpLocks/>
            <a:endCxn id="38" idx="1"/>
          </p:cNvCxnSpPr>
          <p:nvPr/>
        </p:nvCxnSpPr>
        <p:spPr>
          <a:xfrm flipV="1">
            <a:off x="3283527" y="2349727"/>
            <a:ext cx="290945" cy="715348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100000">
                  <a:srgbClr val="7030A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BD29BBC8-CBD5-43E8-8A7E-FFB55C81434B}"/>
              </a:ext>
            </a:extLst>
          </p:cNvPr>
          <p:cNvCxnSpPr>
            <a:cxnSpLocks/>
            <a:stCxn id="34" idx="0"/>
          </p:cNvCxnSpPr>
          <p:nvPr/>
        </p:nvCxnSpPr>
        <p:spPr>
          <a:xfrm flipH="1" flipV="1">
            <a:off x="7764088" y="2795903"/>
            <a:ext cx="1812172" cy="2629022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100000">
                  <a:srgbClr val="00B0F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531C24C6-6205-4DD5-980B-CAE777DAC5F2}"/>
              </a:ext>
            </a:extLst>
          </p:cNvPr>
          <p:cNvCxnSpPr>
            <a:cxnSpLocks/>
            <a:stCxn id="24" idx="2"/>
            <a:endCxn id="27" idx="1"/>
          </p:cNvCxnSpPr>
          <p:nvPr/>
        </p:nvCxnSpPr>
        <p:spPr>
          <a:xfrm>
            <a:off x="2605994" y="1318297"/>
            <a:ext cx="965885" cy="59182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1278C16F-2AE3-449C-9C96-386E63D0D217}"/>
              </a:ext>
            </a:extLst>
          </p:cNvPr>
          <p:cNvSpPr/>
          <p:nvPr/>
        </p:nvSpPr>
        <p:spPr>
          <a:xfrm>
            <a:off x="3574472" y="2672677"/>
            <a:ext cx="8528858" cy="134375"/>
          </a:xfrm>
          <a:prstGeom prst="rect">
            <a:avLst/>
          </a:prstGeom>
          <a:noFill/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3FB62002-85CB-439E-9F36-2DEA532CD204}"/>
              </a:ext>
            </a:extLst>
          </p:cNvPr>
          <p:cNvSpPr/>
          <p:nvPr/>
        </p:nvSpPr>
        <p:spPr>
          <a:xfrm>
            <a:off x="1693202" y="5087993"/>
            <a:ext cx="464109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>
                <a:solidFill>
                  <a:schemeClr val="tx1"/>
                </a:solidFill>
              </a:rPr>
              <a:t>4. </a:t>
            </a:r>
            <a:r>
              <a:rPr lang="en-CA" sz="2000" b="1" dirty="0"/>
              <a:t>Dialog Box Launcher</a:t>
            </a:r>
            <a:r>
              <a:rPr lang="en-CA" sz="2000" dirty="0"/>
              <a:t> – For extra commands not available from the ribbon.</a:t>
            </a:r>
            <a:endParaRPr lang="en-CA" sz="2000" dirty="0">
              <a:solidFill>
                <a:schemeClr val="tx1"/>
              </a:solidFill>
            </a:endParaRP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2EBC0F5A-18CE-46A6-889A-0E02F3EAC1C5}"/>
              </a:ext>
            </a:extLst>
          </p:cNvPr>
          <p:cNvCxnSpPr>
            <a:cxnSpLocks/>
            <a:stCxn id="81" idx="0"/>
          </p:cNvCxnSpPr>
          <p:nvPr/>
        </p:nvCxnSpPr>
        <p:spPr>
          <a:xfrm flipV="1">
            <a:off x="4013750" y="2726575"/>
            <a:ext cx="3185072" cy="2361418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100000">
                  <a:srgbClr val="00B0F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694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7" grpId="0" animBg="1"/>
      <p:bldP spid="19" grpId="0" animBg="1"/>
      <p:bldP spid="24" grpId="0" animBg="1"/>
      <p:bldP spid="27" grpId="0" animBg="1"/>
      <p:bldP spid="33" grpId="0" animBg="1"/>
      <p:bldP spid="34" grpId="0" animBg="1"/>
      <p:bldP spid="38" grpId="0" animBg="1"/>
      <p:bldP spid="76" grpId="0" animBg="1"/>
      <p:bldP spid="8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9C3DFC-63EA-457A-AFFC-4BBC8B59EA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834" y="1485989"/>
            <a:ext cx="8589671" cy="53166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A6C3EF-6959-4668-97F6-90208784CA5B}"/>
              </a:ext>
            </a:extLst>
          </p:cNvPr>
          <p:cNvSpPr txBox="1"/>
          <p:nvPr/>
        </p:nvSpPr>
        <p:spPr>
          <a:xfrm>
            <a:off x="228499" y="894481"/>
            <a:ext cx="2292048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Navigation pane</a:t>
            </a:r>
            <a:endParaRPr lang="en-CA" sz="2000" dirty="0"/>
          </a:p>
        </p:txBody>
      </p:sp>
      <p:sp>
        <p:nvSpPr>
          <p:cNvPr id="10" name="Slide Number Placeholder 61">
            <a:extLst>
              <a:ext uri="{FF2B5EF4-FFF2-40B4-BE49-F238E27FC236}">
                <a16:creationId xmlns:a16="http://schemas.microsoft.com/office/drawing/2014/main" id="{3BA21545-AFB7-4944-8EBC-E7EE871AC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1836" y="6546269"/>
            <a:ext cx="476250" cy="387350"/>
          </a:xfrm>
        </p:spPr>
        <p:txBody>
          <a:bodyPr/>
          <a:lstStyle/>
          <a:p>
            <a:pPr algn="ctr"/>
            <a:fld id="{42E2B24C-DC2C-4712-9D60-04BFC1B335EB}" type="slidenum">
              <a:rPr lang="en-US" altLang="en-US" smtClean="0">
                <a:solidFill>
                  <a:schemeClr val="tx1"/>
                </a:solidFill>
              </a:rPr>
              <a:pPr algn="ctr"/>
              <a:t>9</a:t>
            </a:fld>
            <a:endParaRPr lang="en-US" altLang="en-US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C34B1C-5FA3-4A9F-8A5E-E48DF416CB45}"/>
              </a:ext>
            </a:extLst>
          </p:cNvPr>
          <p:cNvSpPr txBox="1"/>
          <p:nvPr/>
        </p:nvSpPr>
        <p:spPr>
          <a:xfrm>
            <a:off x="-14389" y="6601444"/>
            <a:ext cx="48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Slide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50CF00-A912-4162-AE74-5F5982C15405}"/>
              </a:ext>
            </a:extLst>
          </p:cNvPr>
          <p:cNvSpPr txBox="1"/>
          <p:nvPr/>
        </p:nvSpPr>
        <p:spPr>
          <a:xfrm>
            <a:off x="6001789" y="150298"/>
            <a:ext cx="5453149" cy="400110"/>
          </a:xfrm>
          <a:prstGeom prst="rect">
            <a:avLst/>
          </a:prstGeom>
          <a:solidFill>
            <a:schemeClr val="bg1"/>
          </a:solidFill>
          <a:effectLst>
            <a:glow rad="63500">
              <a:schemeClr val="accent2">
                <a:alpha val="70000"/>
              </a:schemeClr>
            </a:glow>
            <a:softEdge rad="6350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CA" sz="2000" dirty="0"/>
              <a:t>The </a:t>
            </a:r>
            <a:r>
              <a:rPr lang="en-CA" sz="2000" b="1" dirty="0"/>
              <a:t>Navigation Pane </a:t>
            </a:r>
            <a:r>
              <a:rPr lang="en-CA" sz="2000" dirty="0"/>
              <a:t>has three areas of interest ...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5DBC89-B25B-490C-AA2D-8BA0D492C15B}"/>
              </a:ext>
            </a:extLst>
          </p:cNvPr>
          <p:cNvSpPr txBox="1"/>
          <p:nvPr/>
        </p:nvSpPr>
        <p:spPr>
          <a:xfrm>
            <a:off x="228497" y="155923"/>
            <a:ext cx="481732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Outlook: Where thing are – </a:t>
            </a:r>
            <a:r>
              <a:rPr lang="en-CA" sz="2000" b="1" dirty="0"/>
              <a:t>Navigation Pane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387E517-55BB-4AD1-8373-14E76B950E31}"/>
              </a:ext>
            </a:extLst>
          </p:cNvPr>
          <p:cNvCxnSpPr>
            <a:cxnSpLocks/>
            <a:stCxn id="7" idx="3"/>
            <a:endCxn id="17" idx="1"/>
          </p:cNvCxnSpPr>
          <p:nvPr/>
        </p:nvCxnSpPr>
        <p:spPr>
          <a:xfrm>
            <a:off x="2520547" y="1094536"/>
            <a:ext cx="1965392" cy="1183245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100000">
                  <a:srgbClr val="C0000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eft Brace 16">
            <a:extLst>
              <a:ext uri="{FF2B5EF4-FFF2-40B4-BE49-F238E27FC236}">
                <a16:creationId xmlns:a16="http://schemas.microsoft.com/office/drawing/2014/main" id="{F2473C95-40B9-4FE9-855C-C950F6F977FD}"/>
              </a:ext>
            </a:extLst>
          </p:cNvPr>
          <p:cNvSpPr/>
          <p:nvPr/>
        </p:nvSpPr>
        <p:spPr>
          <a:xfrm rot="5400000">
            <a:off x="4210580" y="1617034"/>
            <a:ext cx="550718" cy="1872211"/>
          </a:xfrm>
          <a:prstGeom prst="leftBrace">
            <a:avLst>
              <a:gd name="adj1" fmla="val 30555"/>
              <a:gd name="adj2" fmla="val 50000"/>
            </a:avLst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9F3712-BCB8-49DD-874E-8AD6B9A6EC62}"/>
              </a:ext>
            </a:extLst>
          </p:cNvPr>
          <p:cNvSpPr/>
          <p:nvPr/>
        </p:nvSpPr>
        <p:spPr>
          <a:xfrm>
            <a:off x="3549834" y="2816284"/>
            <a:ext cx="1872212" cy="378516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2697145-7839-4AA7-A490-673FA2E6F16F}"/>
              </a:ext>
            </a:extLst>
          </p:cNvPr>
          <p:cNvSpPr txBox="1"/>
          <p:nvPr/>
        </p:nvSpPr>
        <p:spPr>
          <a:xfrm>
            <a:off x="6899564" y="1191739"/>
            <a:ext cx="4954384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1. </a:t>
            </a:r>
            <a:r>
              <a:rPr lang="en-CA" sz="2000" b="1" dirty="0"/>
              <a:t>Favorites</a:t>
            </a:r>
            <a:r>
              <a:rPr lang="en-CA" sz="2000" dirty="0"/>
              <a:t> – For those items you access the most, drag the item to the Favorites folder.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1DDE054-DD6E-48D5-90F1-F9AB030436A8}"/>
              </a:ext>
            </a:extLst>
          </p:cNvPr>
          <p:cNvSpPr/>
          <p:nvPr/>
        </p:nvSpPr>
        <p:spPr>
          <a:xfrm>
            <a:off x="3571880" y="2840851"/>
            <a:ext cx="1823080" cy="34292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12BD0B1-C34F-441A-9FA7-ED69003F01EC}"/>
              </a:ext>
            </a:extLst>
          </p:cNvPr>
          <p:cNvCxnSpPr>
            <a:cxnSpLocks/>
            <a:stCxn id="24" idx="1"/>
            <a:endCxn id="27" idx="3"/>
          </p:cNvCxnSpPr>
          <p:nvPr/>
        </p:nvCxnSpPr>
        <p:spPr>
          <a:xfrm flipH="1">
            <a:off x="5394960" y="1545682"/>
            <a:ext cx="1504604" cy="1466631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100000">
                  <a:srgbClr val="00B05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C58023CD-C0A9-4B2F-8F4E-75BF528E0675}"/>
              </a:ext>
            </a:extLst>
          </p:cNvPr>
          <p:cNvSpPr/>
          <p:nvPr/>
        </p:nvSpPr>
        <p:spPr>
          <a:xfrm>
            <a:off x="6899565" y="2223830"/>
            <a:ext cx="4954383" cy="28623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>
                <a:solidFill>
                  <a:schemeClr val="tx1"/>
                </a:solidFill>
              </a:rPr>
              <a:t>2. </a:t>
            </a:r>
            <a:r>
              <a:rPr lang="en-CA" sz="2000" b="1" dirty="0">
                <a:solidFill>
                  <a:schemeClr val="tx1"/>
                </a:solidFill>
              </a:rPr>
              <a:t>Email Folders</a:t>
            </a:r>
            <a:r>
              <a:rPr lang="en-CA" sz="2000" dirty="0">
                <a:solidFill>
                  <a:schemeClr val="tx1"/>
                </a:solidFill>
              </a:rPr>
              <a:t> list – Your email folders are all in this section of the Navigation pane.</a:t>
            </a:r>
          </a:p>
          <a:p>
            <a:endParaRPr lang="en-CA" sz="2000" dirty="0"/>
          </a:p>
          <a:p>
            <a:r>
              <a:rPr lang="en-CA" sz="2000" dirty="0">
                <a:solidFill>
                  <a:schemeClr val="tx1"/>
                </a:solidFill>
              </a:rPr>
              <a:t>In the </a:t>
            </a:r>
            <a:r>
              <a:rPr lang="en-CA" sz="2000" b="1" dirty="0">
                <a:solidFill>
                  <a:schemeClr val="tx1"/>
                </a:solidFill>
              </a:rPr>
              <a:t>Calendar</a:t>
            </a:r>
            <a:r>
              <a:rPr lang="en-CA" sz="2000" dirty="0">
                <a:solidFill>
                  <a:schemeClr val="tx1"/>
                </a:solidFill>
              </a:rPr>
              <a:t> module, this area contains the calendars.</a:t>
            </a:r>
          </a:p>
          <a:p>
            <a:endParaRPr lang="en-CA" sz="2000" dirty="0">
              <a:solidFill>
                <a:schemeClr val="tx1"/>
              </a:solidFill>
            </a:endParaRPr>
          </a:p>
          <a:p>
            <a:r>
              <a:rPr lang="en-CA" sz="2000" dirty="0"/>
              <a:t>In the </a:t>
            </a:r>
            <a:r>
              <a:rPr lang="en-CA" sz="2000" b="1" dirty="0"/>
              <a:t>Contacts</a:t>
            </a:r>
            <a:r>
              <a:rPr lang="en-CA" sz="2000" dirty="0"/>
              <a:t> module, this area contains the Contact lists and groups that you have available to you. </a:t>
            </a:r>
            <a:r>
              <a:rPr lang="en-CA" sz="2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A1F05C7-32DA-4197-A0CC-53F10D5B23D5}"/>
              </a:ext>
            </a:extLst>
          </p:cNvPr>
          <p:cNvSpPr/>
          <p:nvPr/>
        </p:nvSpPr>
        <p:spPr>
          <a:xfrm>
            <a:off x="6899565" y="5424925"/>
            <a:ext cx="4954384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>
                <a:solidFill>
                  <a:schemeClr val="tx1"/>
                </a:solidFill>
              </a:rPr>
              <a:t>3. </a:t>
            </a:r>
            <a:r>
              <a:rPr lang="en-CA" sz="2000" b="1" dirty="0"/>
              <a:t>Module Icons</a:t>
            </a:r>
            <a:r>
              <a:rPr lang="en-CA" sz="2000" dirty="0"/>
              <a:t> – For quick access to the five modules in Outlook.</a:t>
            </a:r>
            <a:endParaRPr lang="en-CA" sz="2000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2EAE666-5966-4F54-BAF1-E5EB7466F320}"/>
              </a:ext>
            </a:extLst>
          </p:cNvPr>
          <p:cNvSpPr/>
          <p:nvPr/>
        </p:nvSpPr>
        <p:spPr>
          <a:xfrm>
            <a:off x="3571880" y="3232303"/>
            <a:ext cx="1823080" cy="295236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4A12859-38F3-4CCD-9B83-EF07234DBE71}"/>
              </a:ext>
            </a:extLst>
          </p:cNvPr>
          <p:cNvCxnSpPr>
            <a:cxnSpLocks/>
            <a:stCxn id="33" idx="1"/>
            <a:endCxn id="38" idx="3"/>
          </p:cNvCxnSpPr>
          <p:nvPr/>
        </p:nvCxnSpPr>
        <p:spPr>
          <a:xfrm flipH="1">
            <a:off x="5394960" y="3654991"/>
            <a:ext cx="1504605" cy="1053495"/>
          </a:xfrm>
          <a:prstGeom prst="straightConnector1">
            <a:avLst/>
          </a:prstGeom>
          <a:ln w="19050">
            <a:gradFill>
              <a:gsLst>
                <a:gs pos="39000">
                  <a:srgbClr val="AD556A"/>
                </a:gs>
                <a:gs pos="0">
                  <a:schemeClr val="accent2"/>
                </a:gs>
                <a:gs pos="100000">
                  <a:srgbClr val="7030A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4468B682-263C-4A2B-853F-0C50DF085CB4}"/>
              </a:ext>
            </a:extLst>
          </p:cNvPr>
          <p:cNvSpPr/>
          <p:nvPr/>
        </p:nvSpPr>
        <p:spPr>
          <a:xfrm>
            <a:off x="3574026" y="6257347"/>
            <a:ext cx="1823080" cy="318856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BD29BBC8-CBD5-43E8-8A7E-FFB55C81434B}"/>
              </a:ext>
            </a:extLst>
          </p:cNvPr>
          <p:cNvCxnSpPr>
            <a:cxnSpLocks/>
            <a:stCxn id="34" idx="1"/>
          </p:cNvCxnSpPr>
          <p:nvPr/>
        </p:nvCxnSpPr>
        <p:spPr>
          <a:xfrm flipH="1">
            <a:off x="5384057" y="5778868"/>
            <a:ext cx="1515508" cy="637907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100000">
                  <a:srgbClr val="00B0F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836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19" grpId="0" animBg="1"/>
      <p:bldP spid="24" grpId="0" animBg="1"/>
      <p:bldP spid="27" grpId="0" animBg="1"/>
      <p:bldP spid="33" grpId="0" animBg="1"/>
      <p:bldP spid="34" grpId="0" animBg="1"/>
      <p:bldP spid="38" grpId="0" animBg="1"/>
      <p:bldP spid="4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ADE0BF6-62C7-49D6-AEA0-4AD8144AAF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8c9905-0105-41d2-b6b1-7940a0b0482d"/>
    <ds:schemaRef ds:uri="3d6fc04e-7a8e-4eb5-b21f-815b2cabce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E06F6B1-4FEE-49CA-A1ED-832378A1700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DEE2D25-E75C-4768-B19B-6A742078DC46}">
  <ds:schemaRefs>
    <ds:schemaRef ds:uri="http://schemas.microsoft.com/office/2006/metadata/properties"/>
    <ds:schemaRef ds:uri="http://schemas.microsoft.com/office/infopath/2007/PartnerControls"/>
    <ds:schemaRef ds:uri="3d6fc04e-7a8e-4eb5-b21f-815b2cabcec1"/>
    <ds:schemaRef ds:uri="428c9905-0105-41d2-b6b1-7940a0b0482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64443</TotalTime>
  <Words>3178</Words>
  <Application>Microsoft Office PowerPoint</Application>
  <PresentationFormat>Widescreen</PresentationFormat>
  <Paragraphs>516</Paragraphs>
  <Slides>52</Slides>
  <Notes>11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9" baseType="lpstr">
      <vt:lpstr>Arial</vt:lpstr>
      <vt:lpstr>Calibri</vt:lpstr>
      <vt:lpstr>Calibri Light</vt:lpstr>
      <vt:lpstr>Script MT Bold</vt:lpstr>
      <vt:lpstr>Times New Roman</vt:lpstr>
      <vt:lpstr>Office Theme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Netterville</dc:creator>
  <cp:lastModifiedBy>help desk</cp:lastModifiedBy>
  <cp:revision>1025</cp:revision>
  <dcterms:created xsi:type="dcterms:W3CDTF">2017-09-29T13:57:00Z</dcterms:created>
  <dcterms:modified xsi:type="dcterms:W3CDTF">2026-08-10T16:23:30Z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28700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</Properties>
</file>